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111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mit Funktionen wie Drop-In und mehrere Standorte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in Software erfüllen.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/>
              <a:t>Verschreibung von Medikamenten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de-CH" dirty="0" smtClean="0"/>
              <a:t> </a:t>
            </a:r>
            <a:r>
              <a:rPr lang="de-CH" dirty="0"/>
              <a:t>implementieren</a:t>
            </a:r>
            <a:r>
              <a:rPr lang="de-CH" dirty="0" smtClean="0"/>
              <a:t>.</a:t>
            </a:r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/>
              <a:t>ür jeweilige 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Aktive Kommunikation zwischen den Entwicklern und dem Kunden aufrecht erhalten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Feedbacks einholen</a:t>
            </a:r>
          </a:p>
          <a:p>
            <a:pPr lvl="1"/>
            <a:r>
              <a:rPr lang="de-CH" dirty="0" smtClean="0"/>
              <a:t>Aktueller Projektstand dem Kunden Präsentieren.</a:t>
            </a:r>
          </a:p>
          <a:p>
            <a:pPr lvl="1"/>
            <a:r>
              <a:rPr lang="de-CH" dirty="0" smtClean="0"/>
              <a:t>Neue Kundenwünsche evaluieren und mit einbeziehen</a:t>
            </a:r>
          </a:p>
          <a:p>
            <a:pPr lvl="1"/>
            <a:r>
              <a:rPr lang="de-CH" dirty="0" smtClean="0"/>
              <a:t>Kundenwünsche validieren</a:t>
            </a:r>
          </a:p>
          <a:p>
            <a:pPr lvl="1"/>
            <a:r>
              <a:rPr lang="de-CH" dirty="0" smtClean="0"/>
              <a:t>Design und Aufbau festlegen, eventuell neu anpassen</a:t>
            </a:r>
          </a:p>
          <a:p>
            <a:pPr marL="393192" lvl="1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de-CH" smtClean="0">
                <a:sym typeface="Wingdings" panose="05000000000000000000" pitchFamily="2" charset="2"/>
              </a:rPr>
              <a:t> </a:t>
            </a:r>
            <a:endParaRPr lang="de-CH" dirty="0"/>
          </a:p>
          <a:p>
            <a:endParaRPr lang="de-CH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>
                <a:sym typeface="Wingdings" panose="05000000000000000000" pitchFamily="2" charset="2"/>
              </a:rPr>
              <a:t>Der Kunde und die Entwickler sollen immer auf dem aktuellen Projektstand mit den aktuellen Produkte- Requirements gehalten werden, so dass am Ende das vom Kunde gewünschte Produkt entwickelt wurde.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3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449</Words>
  <Application>Microsoft Office PowerPoint</Application>
  <PresentationFormat>Bildschirmpräsentation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Lucida Sans Unicode</vt:lpstr>
      <vt:lpstr>Verdana</vt:lpstr>
      <vt:lpstr>Wingdings</vt:lpstr>
      <vt:lpstr>Wingdings 2</vt:lpstr>
      <vt:lpstr>Wingdings 3</vt:lpstr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Michel M</cp:lastModifiedBy>
  <cp:revision>23</cp:revision>
  <dcterms:created xsi:type="dcterms:W3CDTF">2015-09-25T12:48:14Z</dcterms:created>
  <dcterms:modified xsi:type="dcterms:W3CDTF">2015-09-29T16:57:56Z</dcterms:modified>
</cp:coreProperties>
</file>