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4" r:id="rId6"/>
    <p:sldId id="262" r:id="rId7"/>
    <p:sldId id="270" r:id="rId8"/>
    <p:sldId id="271" r:id="rId9"/>
    <p:sldId id="272" r:id="rId10"/>
    <p:sldId id="265" r:id="rId11"/>
    <p:sldId id="266" r:id="rId12"/>
    <p:sldId id="267" r:id="rId13"/>
    <p:sldId id="268" r:id="rId14"/>
    <p:sldId id="269" r:id="rId15"/>
    <p:sldId id="26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49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en-US" dirty="0" smtClean="0"/>
              <a:t>Task 14: Final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" y="1940654"/>
            <a:ext cx="8107680" cy="2156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4897270"/>
            <a:ext cx="8073594" cy="19607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47864" y="44354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Aufruf</a:t>
            </a:r>
            <a:r>
              <a:rPr lang="en-GB" dirty="0" smtClean="0"/>
              <a:t> der </a:t>
            </a:r>
            <a:r>
              <a:rPr lang="en-GB" dirty="0" err="1" smtClean="0"/>
              <a:t>Methode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38604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132856"/>
            <a:ext cx="7554868" cy="36156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204864"/>
            <a:ext cx="7293511" cy="351439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1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1" y="1935429"/>
            <a:ext cx="584861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endParaRPr lang="de-CH" dirty="0"/>
          </a:p>
          <a:p>
            <a:r>
              <a:rPr lang="de-CH" dirty="0" smtClean="0"/>
              <a:t>Styling all Element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mytheme.scss</a:t>
            </a:r>
            <a:endParaRPr lang="de-CH" dirty="0"/>
          </a:p>
          <a:p>
            <a:r>
              <a:rPr lang="de-CH" dirty="0" smtClean="0"/>
              <a:t>Support </a:t>
            </a:r>
            <a:r>
              <a:rPr lang="de-CH" dirty="0"/>
              <a:t>/ Pair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Teammembers</a:t>
            </a:r>
            <a:endParaRPr lang="de-CH" dirty="0" smtClean="0"/>
          </a:p>
          <a:p>
            <a:r>
              <a:rPr lang="de-CH" dirty="0" smtClean="0"/>
              <a:t>Test </a:t>
            </a:r>
            <a:r>
              <a:rPr lang="de-CH" dirty="0" err="1" smtClean="0"/>
              <a:t>Classes</a:t>
            </a:r>
            <a:r>
              <a:rPr lang="de-CH" dirty="0" smtClean="0"/>
              <a:t> </a:t>
            </a:r>
            <a:r>
              <a:rPr lang="de-CH" dirty="0" err="1" smtClean="0"/>
              <a:t>MsssqlRepository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PerscriptionRepository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Carole Kaiser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Bugfixing</a:t>
            </a:r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Mete Turna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0" y="1628800"/>
            <a:ext cx="9058159" cy="37250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sz="2400" dirty="0" smtClean="0"/>
              <a:t>Class:		</a:t>
            </a:r>
            <a:r>
              <a:rPr lang="de-CH" sz="2400" dirty="0" err="1" smtClean="0"/>
              <a:t>MedicationEditModel</a:t>
            </a:r>
            <a:endParaRPr lang="de-CH" sz="2400" dirty="0" smtClean="0"/>
          </a:p>
          <a:p>
            <a:r>
              <a:rPr lang="de-CH" sz="2400" dirty="0" err="1" smtClean="0"/>
              <a:t>Function</a:t>
            </a:r>
            <a:r>
              <a:rPr lang="de-CH" sz="2400" dirty="0" smtClean="0"/>
              <a:t>:		Read-, Edit- &amp; Update </a:t>
            </a:r>
            <a:r>
              <a:rPr lang="de-CH" sz="2400" dirty="0" err="1" smtClean="0"/>
              <a:t>Prescription</a:t>
            </a:r>
            <a:endParaRPr lang="de-CH" sz="2400" dirty="0" smtClean="0"/>
          </a:p>
          <a:p>
            <a:r>
              <a:rPr lang="de-CH" sz="2400" dirty="0" smtClean="0"/>
              <a:t>Methode:		</a:t>
            </a:r>
            <a:r>
              <a:rPr lang="de-CH" sz="2400" dirty="0" err="1" smtClean="0"/>
              <a:t>loadData</a:t>
            </a:r>
            <a:r>
              <a:rPr lang="de-CH" sz="2400" dirty="0" smtClean="0"/>
              <a:t>()</a:t>
            </a:r>
          </a:p>
          <a:p>
            <a:pPr marL="0" indent="0">
              <a:buFont typeface="Wingdings 3"/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0" y="3462113"/>
            <a:ext cx="8524650" cy="22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" y="1578906"/>
            <a:ext cx="6103480" cy="372230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5374" y="4077071"/>
            <a:ext cx="4002610" cy="972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24" y="1571142"/>
            <a:ext cx="2788788" cy="388843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11560" y="1916833"/>
            <a:ext cx="567036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6275444" y="2560004"/>
            <a:ext cx="2137524" cy="231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7668344" y="2846045"/>
            <a:ext cx="1368152" cy="43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/>
          <p:cNvCxnSpPr>
            <a:stCxn id="5" idx="3"/>
            <a:endCxn id="9" idx="1"/>
          </p:cNvCxnSpPr>
          <p:nvPr/>
        </p:nvCxnSpPr>
        <p:spPr>
          <a:xfrm flipV="1">
            <a:off x="4427984" y="3065515"/>
            <a:ext cx="3240360" cy="149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8" idx="1"/>
          </p:cNvCxnSpPr>
          <p:nvPr/>
        </p:nvCxnSpPr>
        <p:spPr>
          <a:xfrm>
            <a:off x="1626976" y="2315491"/>
            <a:ext cx="4648468" cy="36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825625"/>
            <a:ext cx="87129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000" dirty="0" err="1"/>
              <a:t>C</a:t>
            </a:r>
            <a:r>
              <a:rPr lang="de-CH" sz="2000" dirty="0" err="1" smtClean="0"/>
              <a:t>lasse</a:t>
            </a:r>
            <a:r>
              <a:rPr lang="de-CH" sz="2000" dirty="0" smtClean="0"/>
              <a:t>:		</a:t>
            </a:r>
            <a:r>
              <a:rPr lang="de-CH" sz="2000" dirty="0" err="1" smtClean="0"/>
              <a:t>MedicationEditModel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err="1" smtClean="0"/>
              <a:t>Function</a:t>
            </a:r>
            <a:r>
              <a:rPr lang="de-CH" sz="2000" dirty="0" smtClean="0"/>
              <a:t>:		</a:t>
            </a:r>
            <a:r>
              <a:rPr lang="de-CH" sz="2000" dirty="0" smtClean="0"/>
              <a:t>Read-</a:t>
            </a:r>
            <a:r>
              <a:rPr lang="de-CH" sz="2000" dirty="0" smtClean="0"/>
              <a:t>, Edit- &amp; Update-</a:t>
            </a:r>
            <a:r>
              <a:rPr lang="de-CH" sz="2000" dirty="0" err="1" smtClean="0"/>
              <a:t>Prescription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Methode:</a:t>
            </a:r>
            <a:r>
              <a:rPr lang="de-CH" sz="2000" dirty="0" smtClean="0"/>
              <a:t>		</a:t>
            </a:r>
            <a:r>
              <a:rPr lang="de-CH" sz="2000" dirty="0" err="1" smtClean="0"/>
              <a:t>loadData</a:t>
            </a:r>
            <a:r>
              <a:rPr lang="de-CH" sz="2000" dirty="0" smtClean="0"/>
              <a:t>(), </a:t>
            </a:r>
            <a:r>
              <a:rPr lang="de-CH" sz="2000" dirty="0" err="1" smtClean="0"/>
              <a:t>setPrescriptionTimeScheme</a:t>
            </a:r>
            <a:r>
              <a:rPr lang="de-CH" sz="2000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de-CH" sz="2000" dirty="0" err="1" smtClean="0"/>
              <a:t>Difficulties</a:t>
            </a:r>
            <a:r>
              <a:rPr lang="de-CH" sz="2000" dirty="0"/>
              <a:t>:</a:t>
            </a:r>
            <a:r>
              <a:rPr lang="de-CH" sz="2000" dirty="0" smtClean="0"/>
              <a:t>	</a:t>
            </a:r>
            <a:r>
              <a:rPr lang="de-CH" sz="2000" dirty="0" smtClean="0"/>
              <a:t>	Read </a:t>
            </a:r>
            <a:r>
              <a:rPr lang="de-CH" sz="2000" dirty="0" smtClean="0"/>
              <a:t>&amp; Update von </a:t>
            </a:r>
            <a:r>
              <a:rPr lang="de-CH" sz="2000" dirty="0" err="1" smtClean="0"/>
              <a:t>PrescriptionTimeS</a:t>
            </a:r>
            <a:r>
              <a:rPr lang="de-CH" sz="2000" dirty="0" smtClean="0"/>
              <a:t>.(…)</a:t>
            </a:r>
          </a:p>
          <a:p>
            <a:pPr>
              <a:lnSpc>
                <a:spcPct val="150000"/>
              </a:lnSpc>
            </a:pPr>
            <a:r>
              <a:rPr lang="de-CH" sz="2000" dirty="0" smtClean="0"/>
              <a:t>Validation:											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8816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107</Words>
  <Application>Microsoft Office PowerPoint</Application>
  <PresentationFormat>Bildschirmpräsentation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Lucida Sans Unicode</vt:lpstr>
      <vt:lpstr>Verdana</vt:lpstr>
      <vt:lpstr>Wingdings 2</vt:lpstr>
      <vt:lpstr>Wingdings 3</vt:lpstr>
      <vt:lpstr>Deimos</vt:lpstr>
      <vt:lpstr>Task 14: Final Presentation</vt:lpstr>
      <vt:lpstr>Demo</vt:lpstr>
      <vt:lpstr>Contributions</vt:lpstr>
      <vt:lpstr>PowerPoint-Präsentation</vt:lpstr>
      <vt:lpstr>Contribution Jonas Mosimann</vt:lpstr>
      <vt:lpstr>Contribution Marwin Philips</vt:lpstr>
      <vt:lpstr>Contribution Mete Turna</vt:lpstr>
      <vt:lpstr>Contribution Mete Turna</vt:lpstr>
      <vt:lpstr>Contribution Mete Turna</vt:lpstr>
      <vt:lpstr>Contribution Michel Murbach</vt:lpstr>
      <vt:lpstr>Contribution Michel Murbach</vt:lpstr>
      <vt:lpstr>Contribution Michel Murbach</vt:lpstr>
      <vt:lpstr>Contribution Michel Murbach</vt:lpstr>
      <vt:lpstr>Contribution Michel Murbach</vt:lpstr>
      <vt:lpstr>Contribution Carole Kaiser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Turna Mete</cp:lastModifiedBy>
  <cp:revision>21</cp:revision>
  <dcterms:created xsi:type="dcterms:W3CDTF">2015-11-06T13:51:26Z</dcterms:created>
  <dcterms:modified xsi:type="dcterms:W3CDTF">2016-01-21T12:08:29Z</dcterms:modified>
</cp:coreProperties>
</file>