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11.11.2015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7: Domain Model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Class </a:t>
            </a:r>
            <a:r>
              <a:rPr lang="de-CH" dirty="0" err="1" smtClean="0"/>
              <a:t>Diagram</a:t>
            </a:r>
            <a:endParaRPr lang="de-CH" dirty="0"/>
          </a:p>
        </p:txBody>
      </p:sp>
      <p:pic>
        <p:nvPicPr>
          <p:cNvPr id="1026" name="Picture 2" descr="C:\Workspace\BTX8081_w2015_schwarz\Documents\Task 7\Class Diagra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232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«Alert»</a:t>
            </a:r>
            <a:endParaRPr lang="de-CH" dirty="0"/>
          </a:p>
        </p:txBody>
      </p:sp>
      <p:pic>
        <p:nvPicPr>
          <p:cNvPr id="1026" name="Picture 2" descr="C:\Workspace\BTX8081_w2015_schwarz\Documents\Task 7\Sequence Diagram - Al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268760"/>
            <a:ext cx="7126727" cy="4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«Update»</a:t>
            </a:r>
            <a:endParaRPr lang="de-CH" dirty="0"/>
          </a:p>
        </p:txBody>
      </p:sp>
      <p:pic>
        <p:nvPicPr>
          <p:cNvPr id="2050" name="Picture 2" descr="C:\Workspace\BTX8081_w2015_schwarz\Documents\Task 7\Sequence Diagram - Upd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95" y="1390068"/>
            <a:ext cx="6904340" cy="467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20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Deimos</vt:lpstr>
      <vt:lpstr>Task 7: Domain Model and Sequence Diagram</vt:lpstr>
      <vt:lpstr>Class Diagram</vt:lpstr>
      <vt:lpstr>Sequence Diagram «Alert»</vt:lpstr>
      <vt:lpstr>Sequence Diagram «Update»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Marwin</cp:lastModifiedBy>
  <cp:revision>3</cp:revision>
  <dcterms:created xsi:type="dcterms:W3CDTF">2015-11-06T13:51:26Z</dcterms:created>
  <dcterms:modified xsi:type="dcterms:W3CDTF">2015-11-11T12:31:49Z</dcterms:modified>
</cp:coreProperties>
</file>