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490"/>
  </p:normalViewPr>
  <p:slideViewPr>
    <p:cSldViewPr>
      <p:cViewPr varScale="1">
        <p:scale>
          <a:sx n="78" d="100"/>
          <a:sy n="78" d="100"/>
        </p:scale>
        <p:origin x="13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en-US" dirty="0" smtClean="0"/>
              <a:t>Task 14: Final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1935429"/>
            <a:ext cx="584861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/>
          </a:p>
          <a:p>
            <a:r>
              <a:rPr lang="de-CH" dirty="0" smtClean="0"/>
              <a:t>Styling all Element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mytheme.scss</a:t>
            </a:r>
            <a:endParaRPr lang="de-CH" dirty="0"/>
          </a:p>
          <a:p>
            <a:r>
              <a:rPr lang="de-CH" dirty="0" smtClean="0"/>
              <a:t>Support </a:t>
            </a:r>
            <a:r>
              <a:rPr lang="de-CH" dirty="0"/>
              <a:t>/ Pair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Teammembers</a:t>
            </a:r>
            <a:endParaRPr lang="de-CH" dirty="0" smtClean="0"/>
          </a:p>
          <a:p>
            <a:r>
              <a:rPr lang="de-CH" dirty="0" smtClean="0"/>
              <a:t>Test </a:t>
            </a:r>
            <a:r>
              <a:rPr lang="de-CH" dirty="0" err="1" smtClean="0"/>
              <a:t>Classes</a:t>
            </a:r>
            <a:r>
              <a:rPr lang="de-CH" dirty="0" smtClean="0"/>
              <a:t> </a:t>
            </a:r>
            <a:r>
              <a:rPr lang="de-CH" dirty="0" err="1" smtClean="0"/>
              <a:t>MsssqlRepository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PerscriptionRepository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Carole Kaiser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Aufruf</a:t>
            </a:r>
            <a:r>
              <a:rPr lang="en-GB" dirty="0" smtClean="0"/>
              <a:t> der </a:t>
            </a:r>
            <a:r>
              <a:rPr lang="en-GB" dirty="0" err="1" smtClean="0"/>
              <a:t>Methode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38604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94</Words>
  <Application>Microsoft Macintosh PowerPoint</Application>
  <PresentationFormat>Bildschirmpräsentation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PowerPoint-Präsentation</vt:lpstr>
      <vt:lpstr>Contribution Jonas Mosimann</vt:lpstr>
      <vt:lpstr>Contribution Marwin Philips</vt:lpstr>
      <vt:lpstr>Contribution Michel Murbach</vt:lpstr>
      <vt:lpstr>Contribution Michel Murbach</vt:lpstr>
      <vt:lpstr>Contribution Michel Murbach</vt:lpstr>
      <vt:lpstr>Contribution Michel Murbach</vt:lpstr>
      <vt:lpstr>Contribution Michel Murbach</vt:lpstr>
      <vt:lpstr>Contribution Carole Kaiser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Carole Kaiser</cp:lastModifiedBy>
  <cp:revision>18</cp:revision>
  <dcterms:created xsi:type="dcterms:W3CDTF">2015-11-06T13:51:26Z</dcterms:created>
  <dcterms:modified xsi:type="dcterms:W3CDTF">2016-01-21T09:14:23Z</dcterms:modified>
</cp:coreProperties>
</file>