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4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Terminplanung mit Funktionen wie Drop-In und mehrere Standorte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smtClean="0"/>
              <a:t>Medikamente und </a:t>
            </a:r>
            <a:r>
              <a:rPr lang="de-CH" dirty="0"/>
              <a:t>Behandlungen </a:t>
            </a:r>
            <a:r>
              <a:rPr lang="de-CH" dirty="0" smtClean="0"/>
              <a:t>verordnen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/>
              <a:t>Die Verordnung von Medikamente und Behandlungen in Software erfüllen.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/>
              <a:t>Verschreibung von Medikamenten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de-CH" dirty="0" smtClean="0"/>
              <a:t> </a:t>
            </a:r>
            <a:r>
              <a:rPr lang="de-CH" dirty="0"/>
              <a:t>implementieren</a:t>
            </a:r>
            <a:r>
              <a:rPr lang="de-CH" dirty="0" smtClean="0"/>
              <a:t>.</a:t>
            </a:r>
          </a:p>
          <a:p>
            <a:pPr lvl="1"/>
            <a:r>
              <a:rPr lang="de-CH" dirty="0"/>
              <a:t>Jeweilige Gebrauchsanweisung von Medikamente implementieren</a:t>
            </a:r>
            <a:r>
              <a:rPr lang="de-CH" dirty="0" smtClean="0"/>
              <a:t>.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/>
              <a:t>Ein Rezept von Medikamente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de-CH" dirty="0"/>
              <a:t>ür jeweilige Patienten.</a:t>
            </a:r>
            <a:endParaRPr lang="de-DE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Therapiestandards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Carole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Michel</a:t>
            </a:r>
            <a:endParaRPr lang="de-CH" dirty="0"/>
          </a:p>
          <a:p>
            <a:endParaRPr lang="de-CH" dirty="0"/>
          </a:p>
          <a:p>
            <a:r>
              <a:rPr lang="en-US" dirty="0"/>
              <a:t>the relation among outputs of different activities </a:t>
            </a:r>
          </a:p>
          <a:p>
            <a:r>
              <a:rPr lang="en-US" dirty="0"/>
              <a:t>▶the required interaction with your stakeholders (= customer, users, management) and development team (= you) and required interaction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132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414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Amin</cp:lastModifiedBy>
  <cp:revision>22</cp:revision>
  <dcterms:created xsi:type="dcterms:W3CDTF">2015-09-25T12:48:14Z</dcterms:created>
  <dcterms:modified xsi:type="dcterms:W3CDTF">2015-09-29T12:03:52Z</dcterms:modified>
</cp:coreProperties>
</file>