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4" r:id="rId5"/>
    <p:sldId id="262" r:id="rId6"/>
    <p:sldId id="270" r:id="rId7"/>
    <p:sldId id="271" r:id="rId8"/>
    <p:sldId id="272" r:id="rId9"/>
    <p:sldId id="265" r:id="rId10"/>
    <p:sldId id="266" r:id="rId11"/>
    <p:sldId id="267" r:id="rId12"/>
    <p:sldId id="268" r:id="rId13"/>
    <p:sldId id="269" r:id="rId14"/>
    <p:sldId id="263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490"/>
  </p:normalViewPr>
  <p:slideViewPr>
    <p:cSldViewPr>
      <p:cViewPr varScale="1">
        <p:scale>
          <a:sx n="89" d="100"/>
          <a:sy n="89" d="100"/>
        </p:scale>
        <p:origin x="1038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B9CC14-C19A-4133-BA5B-215623135375}" type="datetimeFigureOut">
              <a:rPr lang="de-CH" smtClean="0"/>
              <a:t>22.01.2016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DF08790-157B-4E45-B901-26B96E067316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752601"/>
            <a:ext cx="8568952" cy="1829761"/>
          </a:xfrm>
        </p:spPr>
        <p:txBody>
          <a:bodyPr/>
          <a:lstStyle/>
          <a:p>
            <a:r>
              <a:rPr lang="en-US" dirty="0" smtClean="0"/>
              <a:t>Task 14: Final 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4148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88840"/>
            <a:ext cx="638604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6" y="2132856"/>
            <a:ext cx="7554868" cy="361568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3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" y="2204864"/>
            <a:ext cx="7293511" cy="351439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411760" y="5301208"/>
            <a:ext cx="4896544" cy="3600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1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1" y="1935429"/>
            <a:ext cx="584861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9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Creating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Medication</a:t>
            </a:r>
            <a:endParaRPr lang="de-CH" dirty="0"/>
          </a:p>
          <a:p>
            <a:r>
              <a:rPr lang="de-CH" dirty="0" smtClean="0"/>
              <a:t>Styling all Element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mytheme.scss</a:t>
            </a:r>
            <a:endParaRPr lang="de-CH" dirty="0"/>
          </a:p>
          <a:p>
            <a:r>
              <a:rPr lang="de-CH" dirty="0" smtClean="0"/>
              <a:t>Support </a:t>
            </a:r>
            <a:r>
              <a:rPr lang="de-CH" dirty="0"/>
              <a:t>/ Pair </a:t>
            </a:r>
            <a:r>
              <a:rPr lang="de-CH" dirty="0" err="1" smtClean="0"/>
              <a:t>Programming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 </a:t>
            </a:r>
            <a:r>
              <a:rPr lang="de-CH" dirty="0" err="1" smtClean="0"/>
              <a:t>Teammembers</a:t>
            </a:r>
            <a:endParaRPr lang="de-CH" dirty="0" smtClean="0"/>
          </a:p>
          <a:p>
            <a:r>
              <a:rPr lang="de-CH" dirty="0" smtClean="0"/>
              <a:t>Test </a:t>
            </a:r>
            <a:r>
              <a:rPr lang="de-CH" dirty="0" err="1" smtClean="0"/>
              <a:t>Classes</a:t>
            </a:r>
            <a:r>
              <a:rPr lang="de-CH" dirty="0" smtClean="0"/>
              <a:t> </a:t>
            </a:r>
            <a:r>
              <a:rPr lang="de-CH" dirty="0" err="1" smtClean="0"/>
              <a:t>MsssqlRepository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PerscriptionRepository</a:t>
            </a:r>
            <a:endParaRPr lang="de-CH" dirty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Carole Kaiser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9893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Creating Overview of </a:t>
            </a:r>
            <a:r>
              <a:rPr lang="de-CH" dirty="0" smtClean="0"/>
              <a:t>Medication</a:t>
            </a:r>
          </a:p>
          <a:p>
            <a:r>
              <a:rPr lang="de-CH" dirty="0" smtClean="0"/>
              <a:t>Creating MedicationInsertView</a:t>
            </a:r>
            <a:endParaRPr lang="de-CH" dirty="0"/>
          </a:p>
          <a:p>
            <a:r>
              <a:rPr lang="de-CH" dirty="0" smtClean="0"/>
              <a:t>mytheme.scss </a:t>
            </a:r>
          </a:p>
          <a:p>
            <a:pPr lvl="1"/>
            <a:r>
              <a:rPr lang="de-CH" dirty="0" smtClean="0"/>
              <a:t>Panel </a:t>
            </a:r>
            <a:r>
              <a:rPr lang="de-DE" dirty="0" smtClean="0"/>
              <a:t>Alignment</a:t>
            </a:r>
          </a:p>
          <a:p>
            <a:pPr lvl="1"/>
            <a:r>
              <a:rPr lang="en-US" dirty="0" smtClean="0"/>
              <a:t>Table selected row</a:t>
            </a:r>
            <a:endParaRPr lang="de-CH" dirty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Contribution </a:t>
            </a:r>
            <a:r>
              <a:rPr lang="de-CH" dirty="0" smtClean="0"/>
              <a:t>Amin Ghodrati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257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1137"/>
            <a:ext cx="7200799" cy="50464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CH" dirty="0" smtClean="0"/>
              <a:t>MedicationOverView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801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84784"/>
            <a:ext cx="7197629" cy="504420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259632" y="1988840"/>
            <a:ext cx="6696744" cy="360040"/>
          </a:xfrm>
          <a:prstGeom prst="rect">
            <a:avLst/>
          </a:prstGeom>
          <a:noFill/>
          <a:ln w="57150" cap="sq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2348880"/>
            <a:ext cx="6696744" cy="4104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7664" y="2348880"/>
            <a:ext cx="6120680" cy="4104456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3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5472608" cy="40324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44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6628526" cy="38884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MedicationOverView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69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7" y="1340768"/>
            <a:ext cx="8177863" cy="452596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039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2736"/>
            <a:ext cx="8229600" cy="511256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dirty="0"/>
              <a:t>Creating MedicationInsertView</a:t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83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6633782" cy="417499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CH" dirty="0"/>
              <a:t>Creating MedicationInsertView</a:t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60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de-CH" dirty="0"/>
              <a:t>Panel </a:t>
            </a:r>
            <a:r>
              <a:rPr lang="de-DE" dirty="0"/>
              <a:t>Alignment</a:t>
            </a:r>
          </a:p>
          <a:p>
            <a:pPr marL="109728" indent="0">
              <a:buNone/>
            </a:pPr>
            <a:r>
              <a:rPr lang="de-DE" dirty="0"/>
              <a:t>.v-panel {</a:t>
            </a:r>
          </a:p>
          <a:p>
            <a:pPr marL="109728" indent="0">
              <a:buNone/>
            </a:pPr>
            <a:r>
              <a:rPr lang="de-DE" dirty="0"/>
              <a:t>  width: 730px</a:t>
            </a:r>
            <a:r>
              <a:rPr lang="de-DE" dirty="0" smtClean="0"/>
              <a:t>;</a:t>
            </a:r>
          </a:p>
          <a:p>
            <a:pPr marL="109728" indent="0">
              <a:buNone/>
            </a:pPr>
            <a:r>
              <a:rPr lang="de-DE" dirty="0" smtClean="0"/>
              <a:t>  text-align: center;</a:t>
            </a:r>
          </a:p>
          <a:p>
            <a:pPr marL="109728" indent="0">
              <a:buNone/>
            </a:pPr>
            <a:r>
              <a:rPr lang="de-DE" dirty="0" smtClean="0"/>
              <a:t>  </a:t>
            </a:r>
            <a:r>
              <a:rPr lang="de-DE" dirty="0"/>
              <a:t>alignment: center;</a:t>
            </a:r>
          </a:p>
          <a:p>
            <a:pPr marL="109728" indent="0">
              <a:buNone/>
            </a:pPr>
            <a:r>
              <a:rPr lang="de-DE" dirty="0"/>
              <a:t>  </a:t>
            </a:r>
            <a:r>
              <a:rPr lang="de-DE" dirty="0" smtClean="0"/>
              <a:t>  </a:t>
            </a:r>
            <a:r>
              <a:rPr lang="de-DE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mytheme.scss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12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628" lvl="1" indent="-342900">
              <a:spcBef>
                <a:spcPts val="400"/>
              </a:spcBef>
              <a:buSzPct val="68000"/>
              <a:buFont typeface="Wingdings" panose="05000000000000000000" pitchFamily="2" charset="2"/>
              <a:buChar char="Ø"/>
            </a:pPr>
            <a:r>
              <a:rPr lang="de-DE" dirty="0" smtClean="0"/>
              <a:t> </a:t>
            </a:r>
            <a:r>
              <a:rPr lang="en-US" dirty="0"/>
              <a:t>Table selected </a:t>
            </a:r>
            <a:r>
              <a:rPr lang="en-US" dirty="0" smtClean="0"/>
              <a:t>row</a:t>
            </a:r>
            <a:endParaRPr lang="de-DE" dirty="0" smtClean="0"/>
          </a:p>
          <a:p>
            <a:pPr marL="109728" indent="0">
              <a:buNone/>
            </a:pPr>
            <a:r>
              <a:rPr lang="de-DE" dirty="0" smtClean="0"/>
              <a:t>.</a:t>
            </a:r>
            <a:r>
              <a:rPr lang="de-DE" dirty="0"/>
              <a:t>v-table .v-selected[class*="-row"] {</a:t>
            </a:r>
          </a:p>
          <a:p>
            <a:pPr marL="109728" indent="0">
              <a:buNone/>
            </a:pPr>
            <a:r>
              <a:rPr lang="de-DE" dirty="0"/>
              <a:t>    background-color: #093440;</a:t>
            </a:r>
          </a:p>
          <a:p>
            <a:pPr marL="109728" indent="0">
              <a:buNone/>
            </a:pPr>
            <a:r>
              <a:rPr lang="de-DE" dirty="0"/>
              <a:t>    background-image: none;</a:t>
            </a:r>
          </a:p>
          <a:p>
            <a:pPr marL="109728" indent="0">
              <a:buNone/>
            </a:pPr>
            <a:r>
              <a:rPr lang="de-DE" dirty="0"/>
              <a:t>    background-origin: border-box;</a:t>
            </a:r>
          </a:p>
          <a:p>
            <a:pPr marL="109728" indent="0">
              <a:buNone/>
            </a:pPr>
            <a:r>
              <a:rPr lang="de-DE" dirty="0"/>
              <a:t>    border: solid;</a:t>
            </a:r>
          </a:p>
          <a:p>
            <a:pPr marL="109728" indent="0">
              <a:buNone/>
            </a:pPr>
            <a:r>
              <a:rPr lang="de-DE" dirty="0"/>
              <a:t>    color: #FFFFFF;</a:t>
            </a:r>
          </a:p>
          <a:p>
            <a:pPr marL="109728" indent="0">
              <a:buNone/>
            </a:pPr>
            <a:r>
              <a:rPr lang="de-DE" dirty="0"/>
              <a:t>    font-weight: bold;</a:t>
            </a:r>
          </a:p>
          <a:p>
            <a:pPr marL="109728" indent="0">
              <a:buNone/>
            </a:pPr>
            <a:r>
              <a:rPr lang="de-DE" dirty="0"/>
              <a:t>    </a:t>
            </a:r>
            <a:r>
              <a:rPr lang="de-DE" dirty="0" smtClean="0"/>
              <a:t>}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mytheme.scss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7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Contributions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3548"/>
            <a:ext cx="8229600" cy="3515155"/>
          </a:xfrm>
        </p:spPr>
      </p:pic>
    </p:spTree>
    <p:extLst>
      <p:ext uri="{BB962C8B-B14F-4D97-AF65-F5344CB8AC3E}">
        <p14:creationId xmlns:p14="http://schemas.microsoft.com/office/powerpoint/2010/main" val="379249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NavigationBar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/>
          </a:p>
          <a:p>
            <a:r>
              <a:rPr lang="de-CH" dirty="0" smtClean="0"/>
              <a:t>General Bugfixing</a:t>
            </a:r>
          </a:p>
          <a:p>
            <a:r>
              <a:rPr lang="de-CH" dirty="0" smtClean="0"/>
              <a:t>Tests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validation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Jonas Mosimann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43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5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Database </a:t>
            </a:r>
            <a:r>
              <a:rPr lang="de-CH" dirty="0" err="1" smtClean="0"/>
              <a:t>connectivity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General </a:t>
            </a:r>
            <a:r>
              <a:rPr lang="de-CH" dirty="0" err="1" smtClean="0"/>
              <a:t>support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members</a:t>
            </a: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Marwin Philips</a:t>
            </a:r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03326"/>
            <a:ext cx="5191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6838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9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Mete Turna</a:t>
            </a:r>
            <a:endParaRPr lang="de-CH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0" y="1628800"/>
            <a:ext cx="9058159" cy="37250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de-CH" sz="2400" dirty="0" smtClean="0"/>
              <a:t>Class:		</a:t>
            </a:r>
            <a:r>
              <a:rPr lang="de-CH" sz="2400" dirty="0" err="1" smtClean="0"/>
              <a:t>MedicationEditModel</a:t>
            </a:r>
            <a:endParaRPr lang="de-CH" sz="2400" dirty="0" smtClean="0"/>
          </a:p>
          <a:p>
            <a:r>
              <a:rPr lang="de-CH" sz="2400" dirty="0" err="1" smtClean="0"/>
              <a:t>Function</a:t>
            </a:r>
            <a:r>
              <a:rPr lang="de-CH" sz="2400" dirty="0" smtClean="0"/>
              <a:t>:		Read-, Edit- &amp; Update </a:t>
            </a:r>
            <a:r>
              <a:rPr lang="de-CH" sz="2400" dirty="0" err="1" smtClean="0"/>
              <a:t>Prescription</a:t>
            </a:r>
            <a:endParaRPr lang="de-CH" sz="2400" dirty="0" smtClean="0"/>
          </a:p>
          <a:p>
            <a:r>
              <a:rPr lang="de-CH" sz="2400" dirty="0" smtClean="0"/>
              <a:t>Methode:		</a:t>
            </a:r>
            <a:r>
              <a:rPr lang="de-CH" sz="2400" dirty="0" err="1" smtClean="0"/>
              <a:t>loadData</a:t>
            </a:r>
            <a:r>
              <a:rPr lang="de-CH" sz="2400" dirty="0" smtClean="0"/>
              <a:t>()</a:t>
            </a:r>
          </a:p>
          <a:p>
            <a:pPr marL="0" indent="0">
              <a:buFont typeface="Wingdings 3"/>
              <a:buNone/>
            </a:pPr>
            <a:endParaRPr lang="de-CH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0" y="3462113"/>
            <a:ext cx="8524650" cy="228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3" y="1578906"/>
            <a:ext cx="6103480" cy="372230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25374" y="4077071"/>
            <a:ext cx="4002610" cy="9729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24" y="1571142"/>
            <a:ext cx="2788788" cy="388843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11560" y="1916833"/>
            <a:ext cx="5670369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6275444" y="2560004"/>
            <a:ext cx="2137524" cy="2315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/>
          <p:cNvSpPr/>
          <p:nvPr/>
        </p:nvSpPr>
        <p:spPr>
          <a:xfrm>
            <a:off x="7668344" y="2846045"/>
            <a:ext cx="1368152" cy="4389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/>
          <p:cNvCxnSpPr>
            <a:stCxn id="5" idx="3"/>
            <a:endCxn id="9" idx="1"/>
          </p:cNvCxnSpPr>
          <p:nvPr/>
        </p:nvCxnSpPr>
        <p:spPr>
          <a:xfrm flipV="1">
            <a:off x="4427984" y="3065515"/>
            <a:ext cx="3240360" cy="149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8" idx="1"/>
          </p:cNvCxnSpPr>
          <p:nvPr/>
        </p:nvCxnSpPr>
        <p:spPr>
          <a:xfrm>
            <a:off x="1626976" y="2315491"/>
            <a:ext cx="4648468" cy="36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Contribution</a:t>
            </a:r>
            <a:r>
              <a:rPr lang="de-CH" dirty="0"/>
              <a:t> Mete Turna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825625"/>
            <a:ext cx="87129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000" dirty="0" err="1"/>
              <a:t>C</a:t>
            </a:r>
            <a:r>
              <a:rPr lang="de-CH" sz="2000" dirty="0" err="1" smtClean="0"/>
              <a:t>lasse</a:t>
            </a:r>
            <a:r>
              <a:rPr lang="de-CH" sz="2000" dirty="0" smtClean="0"/>
              <a:t>:		</a:t>
            </a:r>
            <a:r>
              <a:rPr lang="de-CH" sz="2000" dirty="0" err="1" smtClean="0"/>
              <a:t>MedicationEditModel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err="1" smtClean="0"/>
              <a:t>Function</a:t>
            </a:r>
            <a:r>
              <a:rPr lang="de-CH" sz="2000" dirty="0" smtClean="0"/>
              <a:t>:		Read-, Edit- &amp; Update-</a:t>
            </a:r>
            <a:r>
              <a:rPr lang="de-CH" sz="2000" dirty="0" err="1" smtClean="0"/>
              <a:t>Prescription</a:t>
            </a:r>
            <a:endParaRPr lang="de-CH" sz="2000" dirty="0" smtClean="0"/>
          </a:p>
          <a:p>
            <a:pPr>
              <a:lnSpc>
                <a:spcPct val="150000"/>
              </a:lnSpc>
            </a:pPr>
            <a:r>
              <a:rPr lang="de-CH" sz="2000" dirty="0" smtClean="0"/>
              <a:t>Methode:		</a:t>
            </a:r>
            <a:r>
              <a:rPr lang="de-CH" sz="2000" dirty="0" err="1" smtClean="0"/>
              <a:t>loadData</a:t>
            </a:r>
            <a:r>
              <a:rPr lang="de-CH" sz="2000" dirty="0" smtClean="0"/>
              <a:t>(), </a:t>
            </a:r>
            <a:r>
              <a:rPr lang="de-CH" sz="2000" dirty="0" err="1" smtClean="0"/>
              <a:t>setPrescriptionTimeScheme</a:t>
            </a:r>
            <a:r>
              <a:rPr lang="de-CH" sz="2000" dirty="0" smtClean="0"/>
              <a:t>(…)</a:t>
            </a:r>
          </a:p>
          <a:p>
            <a:pPr>
              <a:lnSpc>
                <a:spcPct val="150000"/>
              </a:lnSpc>
            </a:pPr>
            <a:r>
              <a:rPr lang="de-CH" sz="2000" dirty="0" err="1" smtClean="0"/>
              <a:t>Difficulties</a:t>
            </a:r>
            <a:r>
              <a:rPr lang="de-CH" sz="2000" dirty="0"/>
              <a:t>:</a:t>
            </a:r>
            <a:r>
              <a:rPr lang="de-CH" sz="2000" dirty="0" smtClean="0"/>
              <a:t>		Read &amp; Update von </a:t>
            </a:r>
            <a:r>
              <a:rPr lang="de-CH" sz="2000" dirty="0" err="1" smtClean="0"/>
              <a:t>PrescriptionTimeS</a:t>
            </a:r>
            <a:r>
              <a:rPr lang="de-CH" sz="2000" dirty="0" smtClean="0"/>
              <a:t>.(…)</a:t>
            </a:r>
          </a:p>
          <a:p>
            <a:pPr>
              <a:lnSpc>
                <a:spcPct val="150000"/>
              </a:lnSpc>
            </a:pPr>
            <a:r>
              <a:rPr lang="de-CH" sz="2000" dirty="0" smtClean="0"/>
              <a:t>Validation:											</a:t>
            </a: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88168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Deleting</a:t>
            </a:r>
            <a:r>
              <a:rPr lang="de-CH" dirty="0" smtClean="0"/>
              <a:t> a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prescription</a:t>
            </a:r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109728" indent="0">
              <a:buNone/>
            </a:pPr>
            <a:endParaRPr lang="de-CH" dirty="0" smtClean="0"/>
          </a:p>
          <a:p>
            <a:pPr marL="109728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Contribution</a:t>
            </a:r>
            <a:r>
              <a:rPr lang="de-CH" dirty="0" smtClean="0"/>
              <a:t> Michel Murbach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3" y="1940654"/>
            <a:ext cx="8107680" cy="215646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6" y="4897270"/>
            <a:ext cx="8073594" cy="19607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47864" y="443546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Aufruf</a:t>
            </a:r>
            <a:r>
              <a:rPr lang="en-GB" dirty="0" smtClean="0"/>
              <a:t> der </a:t>
            </a:r>
            <a:r>
              <a:rPr lang="en-GB" dirty="0" err="1" smtClean="0"/>
              <a:t>Methode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23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194</Words>
  <Application>Microsoft Office PowerPoint</Application>
  <PresentationFormat>Bildschirmpräsentation (4:3)</PresentationFormat>
  <Paragraphs>78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Lucida Sans Unicode</vt:lpstr>
      <vt:lpstr>Verdana</vt:lpstr>
      <vt:lpstr>Wingdings</vt:lpstr>
      <vt:lpstr>Wingdings 2</vt:lpstr>
      <vt:lpstr>Wingdings 3</vt:lpstr>
      <vt:lpstr>Deimos</vt:lpstr>
      <vt:lpstr>Task 14: Final Presentation</vt:lpstr>
      <vt:lpstr>Demo</vt:lpstr>
      <vt:lpstr>Contributions</vt:lpstr>
      <vt:lpstr>Contribution Jonas Mosimann</vt:lpstr>
      <vt:lpstr>Contribution Marwin Philips</vt:lpstr>
      <vt:lpstr>Contribution Mete Turna</vt:lpstr>
      <vt:lpstr>Contribution Mete Turna</vt:lpstr>
      <vt:lpstr>Contribution Mete Turna</vt:lpstr>
      <vt:lpstr>Contribution Michel Murbach</vt:lpstr>
      <vt:lpstr>Contribution Michel Murbach</vt:lpstr>
      <vt:lpstr>Contribution Michel Murbach</vt:lpstr>
      <vt:lpstr>Contribution Michel Murbach</vt:lpstr>
      <vt:lpstr>Contribution Michel Murbach</vt:lpstr>
      <vt:lpstr>Contribution Carole Kaiser</vt:lpstr>
      <vt:lpstr>Contribution Amin Ghodrati</vt:lpstr>
      <vt:lpstr>MedicationOverView</vt:lpstr>
      <vt:lpstr>MedicationOverView</vt:lpstr>
      <vt:lpstr>MedicationOverView</vt:lpstr>
      <vt:lpstr>MedicationOverView</vt:lpstr>
      <vt:lpstr>Creating MedicationInsertView </vt:lpstr>
      <vt:lpstr>Creating MedicationInsertView </vt:lpstr>
      <vt:lpstr>mytheme.scss</vt:lpstr>
      <vt:lpstr>mytheme.scss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Domain Model and Sequence Diagram</dc:title>
  <dc:creator>Marwin</dc:creator>
  <cp:lastModifiedBy>Jonas Mosimann</cp:lastModifiedBy>
  <cp:revision>24</cp:revision>
  <dcterms:created xsi:type="dcterms:W3CDTF">2015-11-06T13:51:26Z</dcterms:created>
  <dcterms:modified xsi:type="dcterms:W3CDTF">2016-01-22T08:48:25Z</dcterms:modified>
</cp:coreProperties>
</file>