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48" y="3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 mit 2 Wochen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err="1" smtClean="0"/>
              <a:t>Terminlanung</a:t>
            </a:r>
            <a:endParaRPr lang="de-CH" dirty="0" smtClean="0"/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Jonas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Amin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Psych. </a:t>
            </a:r>
            <a:r>
              <a:rPr lang="de-CH" dirty="0" err="1" smtClean="0"/>
              <a:t>Verlaufsdok</a:t>
            </a:r>
            <a:r>
              <a:rPr lang="de-CH" dirty="0" smtClean="0"/>
              <a:t>. führen, Zugriffsmöglichkeiten, Arbeitsunterlage bereitstellen 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Verdeutlichung der zeitlichen Veränderungen</a:t>
            </a:r>
          </a:p>
          <a:p>
            <a:pPr lvl="1"/>
            <a:r>
              <a:rPr lang="de-CH" dirty="0" smtClean="0"/>
              <a:t>Entwicklung der Erkrankung + Massnahmen</a:t>
            </a:r>
            <a:endParaRPr lang="de-CH" dirty="0" smtClean="0"/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Patient im Zeitverlauf abbilden, Rechtevergabe, </a:t>
            </a:r>
            <a:r>
              <a:rPr lang="de-CH" dirty="0" smtClean="0"/>
              <a:t>Therapiestandards</a:t>
            </a:r>
            <a:endParaRPr lang="de-CH" dirty="0" smtClean="0"/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klinische </a:t>
            </a:r>
            <a:r>
              <a:rPr lang="de-CH" dirty="0"/>
              <a:t>Arbeit </a:t>
            </a:r>
            <a:r>
              <a:rPr lang="de-CH" dirty="0" smtClean="0"/>
              <a:t>unterstützen durch </a:t>
            </a:r>
            <a:r>
              <a:rPr lang="de-CH" dirty="0"/>
              <a:t>Visualisierung des </a:t>
            </a:r>
            <a:r>
              <a:rPr lang="de-CH" dirty="0" smtClean="0"/>
              <a:t>Behandlungsprozesse, Datensicherheit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Carole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Michel</a:t>
            </a:r>
            <a:endParaRPr lang="de-CH" dirty="0"/>
          </a:p>
          <a:p>
            <a:endParaRPr lang="de-CH" dirty="0"/>
          </a:p>
          <a:p>
            <a:r>
              <a:rPr lang="en-US" dirty="0"/>
              <a:t>the relation among outputs of different activities </a:t>
            </a:r>
          </a:p>
          <a:p>
            <a:r>
              <a:rPr lang="en-US" dirty="0"/>
              <a:t>▶the required interaction with your stakeholders (= customer, users, management) and development team (= you) and required interaction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132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365</Words>
  <Application>Microsoft Office PowerPoint</Application>
  <PresentationFormat>Bildschirmpräsentation 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Lucida Sans Unicode</vt:lpstr>
      <vt:lpstr>Verdana</vt:lpstr>
      <vt:lpstr>Wingdings 2</vt:lpstr>
      <vt:lpstr>Wingdings 3</vt:lpstr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Turna Mete</cp:lastModifiedBy>
  <cp:revision>18</cp:revision>
  <dcterms:created xsi:type="dcterms:W3CDTF">2015-09-25T12:48:14Z</dcterms:created>
  <dcterms:modified xsi:type="dcterms:W3CDTF">2015-09-28T14:37:04Z</dcterms:modified>
</cp:coreProperties>
</file>