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4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Terminplanung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Funktionalitäten der Terminplanung definieren und umsetzen</a:t>
            </a:r>
          </a:p>
          <a:p>
            <a:r>
              <a:rPr lang="de-CH" dirty="0" smtClean="0"/>
              <a:t>Ergebnisse</a:t>
            </a:r>
            <a:endParaRPr lang="de-CH" dirty="0"/>
          </a:p>
          <a:p>
            <a:pPr lvl="1"/>
            <a:r>
              <a:rPr lang="de-CH" dirty="0" smtClean="0"/>
              <a:t>Implementierte Terminplanung mit Funktionen wie Drop-In und mehrere Standorte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Medikamente und </a:t>
            </a:r>
            <a:r>
              <a:rPr lang="de-CH" dirty="0"/>
              <a:t>Behandlungen </a:t>
            </a:r>
            <a:r>
              <a:rPr lang="de-CH" dirty="0" smtClean="0"/>
              <a:t>verordnen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/>
              <a:t>Die Verordnung von Medikamente und Behandlungen in Software erfüllen.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/>
              <a:t>Verschreibung von Medikamenten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de-CH" dirty="0" smtClean="0"/>
              <a:t> </a:t>
            </a:r>
            <a:r>
              <a:rPr lang="de-CH" dirty="0"/>
              <a:t>implementieren</a:t>
            </a:r>
            <a:r>
              <a:rPr lang="de-CH" dirty="0" smtClean="0"/>
              <a:t>.</a:t>
            </a:r>
          </a:p>
          <a:p>
            <a:pPr lvl="1"/>
            <a:r>
              <a:rPr lang="de-CH" dirty="0"/>
              <a:t>Jeweilige Gebrauchsanweisung von Medikamente implementieren</a:t>
            </a:r>
            <a:r>
              <a:rPr lang="de-CH" dirty="0" smtClean="0"/>
              <a:t>.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/>
              <a:t>Ein Rezept von Medikamente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de-CH" dirty="0"/>
              <a:t>ür jeweilige Patienten.</a:t>
            </a:r>
            <a:endParaRPr lang="de-DE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Massnahmen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abbilden, Rechtevergabe, Therapiestandards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Optimierungsarbeiten am Projekt</a:t>
            </a:r>
            <a:endParaRPr lang="de-CH" dirty="0" smtClean="0"/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Der Kunde erhält das gewünschte Produkt mit Optimierungen (Performance, Design, Prozessunterstützung, Feature)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Optimierungsarbeiten festlegen, priorisieren, abarbeiten unter Absprache mit dem Kunden</a:t>
            </a:r>
            <a:endParaRPr lang="de-CH" dirty="0" smtClean="0"/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Lauffähiges optimiertes Produkt das eingesetzt werden kann und den Kunden glücklich macht :D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Aktive Kommunikation zwischen den Entwicklern und dem Kunden aufrecht erhalten</a:t>
            </a:r>
          </a:p>
          <a:p>
            <a:endParaRPr lang="de-CH" dirty="0" smtClean="0"/>
          </a:p>
          <a:p>
            <a:pPr lvl="1"/>
            <a:r>
              <a:rPr lang="de-CH" dirty="0" smtClean="0"/>
              <a:t>Feedbacks einholen</a:t>
            </a:r>
          </a:p>
          <a:p>
            <a:pPr lvl="1"/>
            <a:r>
              <a:rPr lang="de-CH" dirty="0" smtClean="0"/>
              <a:t>Aktueller Projektstand dem Kunden Präsentieren.</a:t>
            </a:r>
          </a:p>
          <a:p>
            <a:pPr lvl="1"/>
            <a:r>
              <a:rPr lang="de-CH" dirty="0" smtClean="0"/>
              <a:t>Neue Kundenwünsche evaluieren und mit einbeziehen</a:t>
            </a:r>
          </a:p>
          <a:p>
            <a:pPr lvl="1"/>
            <a:r>
              <a:rPr lang="de-CH" dirty="0" smtClean="0"/>
              <a:t>Kundenwünsche validieren</a:t>
            </a:r>
          </a:p>
          <a:p>
            <a:pPr lvl="1"/>
            <a:r>
              <a:rPr lang="de-CH" dirty="0" smtClean="0"/>
              <a:t>Design und Aufbau festlegen, eventuell neu anpassen</a:t>
            </a:r>
          </a:p>
          <a:p>
            <a:pPr marL="393192" lvl="1" indent="0">
              <a:buNone/>
            </a:pPr>
            <a:endParaRPr lang="de-CH" dirty="0" smtClean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de-CH" smtClean="0">
                <a:sym typeface="Wingdings" panose="05000000000000000000" pitchFamily="2" charset="2"/>
              </a:rPr>
              <a:t> </a:t>
            </a:r>
            <a:endParaRPr lang="de-CH" dirty="0"/>
          </a:p>
          <a:p>
            <a:endParaRPr lang="de-CH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CH" dirty="0">
                <a:sym typeface="Wingdings" panose="05000000000000000000" pitchFamily="2" charset="2"/>
              </a:rPr>
              <a:t>Der Kunde und die Entwickler sollen immer auf dem aktuellen Projektstand mit den aktuellen Produkte- Requirements gehalten werden, so dass am Ende das vom Kunde gewünschte Produkt entwickelt wurde.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3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494</Words>
  <Application>Microsoft Macintosh PowerPoint</Application>
  <PresentationFormat>Bildschirmpräsentation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Lucida Sans Unicode</vt:lpstr>
      <vt:lpstr>Verdana</vt:lpstr>
      <vt:lpstr>Wingdings</vt:lpstr>
      <vt:lpstr>Wingdings 2</vt:lpstr>
      <vt:lpstr>Wingdings 3</vt:lpstr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Carole Kaiser</cp:lastModifiedBy>
  <cp:revision>25</cp:revision>
  <dcterms:created xsi:type="dcterms:W3CDTF">2015-09-25T12:48:14Z</dcterms:created>
  <dcterms:modified xsi:type="dcterms:W3CDTF">2015-09-29T21:42:20Z</dcterms:modified>
</cp:coreProperties>
</file>