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126" y="4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597819"/>
            <a:ext cx="7772400" cy="1102519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9146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D643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6333"/>
                </a:solidFill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Андрей Павлюченко</cp:lastModifiedBy>
  <cp:revision>34</cp:revision>
  <dcterms:created xsi:type="dcterms:W3CDTF">2017-06-05T14:10:58Z</dcterms:created>
  <dcterms:modified xsi:type="dcterms:W3CDTF">2023-06-09T17:17:42Z</dcterms:modified>
</cp:coreProperties>
</file>