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9"/>
          <a:sy d="100" n="129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597819"/>
            <a:ext cx="7772400" cy="1102519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9146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D643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80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otus.ru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>otus.ru</dc:creator>
  <cp:keywords/>
  <dcterms:created xsi:type="dcterms:W3CDTF">2023-06-09T17:18:14Z</dcterms:created>
  <dcterms:modified xsi:type="dcterms:W3CDTF">2023-06-09T17:18:14Z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