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6435"/>
    <a:srgbClr val="FF6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43" autoAdjust="0"/>
    <p:restoredTop sz="94694" autoAdjust="0"/>
  </p:normalViewPr>
  <p:slideViewPr>
    <p:cSldViewPr snapToGrid="0" snapToObjects="1">
      <p:cViewPr varScale="1">
        <p:scale>
          <a:sx n="129" d="100"/>
          <a:sy n="129" d="100"/>
        </p:scale>
        <p:origin x="126" y="4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speaker note on </a:t>
            </a:r>
            <a:r>
              <a:rPr lang="en-US" baseline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00" y="1597819"/>
            <a:ext cx="7772400" cy="1102519"/>
          </a:xfrm>
        </p:spPr>
        <p:txBody>
          <a:bodyPr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000" y="2914650"/>
            <a:ext cx="6400800" cy="131445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FD6435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BD4335F3-9B29-DB75-F83B-7AC0E0C7289B}"/>
              </a:ext>
            </a:extLst>
          </p:cNvPr>
          <p:cNvSpPr txBox="1">
            <a:spLocks/>
          </p:cNvSpPr>
          <p:nvPr userDrawn="1"/>
        </p:nvSpPr>
        <p:spPr>
          <a:xfrm>
            <a:off x="4320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FD6435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E0E1A242-0D4C-CCE0-051D-D2DD189C2FAE}"/>
              </a:ext>
            </a:extLst>
          </p:cNvPr>
          <p:cNvSpPr txBox="1">
            <a:spLocks/>
          </p:cNvSpPr>
          <p:nvPr userDrawn="1"/>
        </p:nvSpPr>
        <p:spPr>
          <a:xfrm>
            <a:off x="4320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FD6435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97FE41F6-7B32-9D83-36BE-EAAC67E68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2000" y="4767263"/>
            <a:ext cx="2133600" cy="27384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D6435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rgbClr val="FD6435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350">
                <a:solidFill>
                  <a:schemeClr val="bg1"/>
                </a:solidFill>
              </a:defRPr>
            </a:lvl4pPr>
            <a:lvl5pPr>
              <a:defRPr sz="1350">
                <a:solidFill>
                  <a:schemeClr val="bg1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350">
                <a:solidFill>
                  <a:schemeClr val="bg1"/>
                </a:solidFill>
              </a:defRPr>
            </a:lvl4pPr>
            <a:lvl5pPr>
              <a:defRPr sz="1350">
                <a:solidFill>
                  <a:schemeClr val="bg1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549E07-6343-6DDA-D1A4-E633BC9DE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2000" y="4767263"/>
            <a:ext cx="2133600" cy="27384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D6435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rgbClr val="FD6435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35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rgbClr val="FD6435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35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8">
            <a:extLst>
              <a:ext uri="{FF2B5EF4-FFF2-40B4-BE49-F238E27FC236}">
                <a16:creationId xmlns:a16="http://schemas.microsoft.com/office/drawing/2014/main" id="{A6DCB12C-B0DC-4793-0606-E47361E31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2000" y="4767263"/>
            <a:ext cx="2133600" cy="27384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D6435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773616D5-D599-6549-4B2E-F51EBC49F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2000" y="4767263"/>
            <a:ext cx="2133600" cy="27384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D6435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>
                <a:solidFill>
                  <a:srgbClr val="FD643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1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>
                <a:solidFill>
                  <a:schemeClr val="bg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8">
            <a:extLst>
              <a:ext uri="{FF2B5EF4-FFF2-40B4-BE49-F238E27FC236}">
                <a16:creationId xmlns:a16="http://schemas.microsoft.com/office/drawing/2014/main" id="{FFE8CD28-5309-AFEB-82A8-C78BF71E2440}"/>
              </a:ext>
            </a:extLst>
          </p:cNvPr>
          <p:cNvSpPr txBox="1">
            <a:spLocks/>
          </p:cNvSpPr>
          <p:nvPr userDrawn="1"/>
        </p:nvSpPr>
        <p:spPr>
          <a:xfrm>
            <a:off x="4320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FD6435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>
                <a:solidFill>
                  <a:srgbClr val="FD643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>
                <a:solidFill>
                  <a:schemeClr val="bg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8">
            <a:extLst>
              <a:ext uri="{FF2B5EF4-FFF2-40B4-BE49-F238E27FC236}">
                <a16:creationId xmlns:a16="http://schemas.microsoft.com/office/drawing/2014/main" id="{DC1D79AD-38B5-58C4-69E7-D24ED75DF433}"/>
              </a:ext>
            </a:extLst>
          </p:cNvPr>
          <p:cNvSpPr txBox="1">
            <a:spLocks/>
          </p:cNvSpPr>
          <p:nvPr userDrawn="1"/>
        </p:nvSpPr>
        <p:spPr>
          <a:xfrm>
            <a:off x="4320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FD6435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B6B76903-DCBB-E352-34BA-D244A19629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2000" y="4767263"/>
            <a:ext cx="2133600" cy="27384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D6435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rtl="0" eaLnBrk="1" latinLnBrk="0" hangingPunct="1">
        <a:spcBef>
          <a:spcPct val="0"/>
        </a:spcBef>
        <a:buNone/>
        <a:defRPr sz="33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bg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bg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bg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FF6333"/>
                </a:solidFill>
              </a:rPr>
              <a:t>Presentation Subtitle</a:t>
            </a:r>
          </a:p>
        </p:txBody>
      </p:sp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Hello</a:t>
            </a:r>
            <a:r>
              <a:rPr lang="en-US"/>
              <a:t>, world.</a:t>
            </a:r>
          </a:p>
        </p:txBody>
      </p:sp>
    </p:spTree>
    <p:extLst>
      <p:ext uri="{BB962C8B-B14F-4D97-AF65-F5344CB8AC3E}">
        <p14:creationId xmlns:p14="http://schemas.microsoft.com/office/powerpoint/2010/main" val="57270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</p:sp>
    </p:spTree>
    <p:extLst>
      <p:ext uri="{BB962C8B-B14F-4D97-AF65-F5344CB8AC3E}">
        <p14:creationId xmlns:p14="http://schemas.microsoft.com/office/powerpoint/2010/main" val="399678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 for Two-Content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Some content on </a:t>
            </a:r>
            <a:r>
              <a:rPr lang="en-US"/>
              <a:t>the left.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Some content on the right.</a:t>
            </a:r>
          </a:p>
        </p:txBody>
      </p:sp>
    </p:spTree>
    <p:extLst>
      <p:ext uri="{BB962C8B-B14F-4D97-AF65-F5344CB8AC3E}">
        <p14:creationId xmlns:p14="http://schemas.microsoft.com/office/powerpoint/2010/main" val="1324621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tus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46</Words>
  <Application>Microsoft Office PowerPoint</Application>
  <PresentationFormat>Экран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Roboto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Андрей Павлюченко</cp:lastModifiedBy>
  <cp:revision>34</cp:revision>
  <dcterms:created xsi:type="dcterms:W3CDTF">2017-06-05T14:10:58Z</dcterms:created>
  <dcterms:modified xsi:type="dcterms:W3CDTF">2023-06-09T17:17:49Z</dcterms:modified>
</cp:coreProperties>
</file>