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7"/>
          <a:sy d="100" n="147"/>
        </p:scale>
        <p:origin x="486" y="10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Запятая в качестве десятичного разделителя – стандарт математической записи в России (установлен сразу несколькими ГОСТами) и в большинстве стран Европы, Южной Америки и Африки.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Данная презентация создана в Quarto на основе шаблона Otus!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7200" y="1631156"/>
            <a:ext cx="4040188" cy="2963467"/>
          </a:xfrm>
        </p:spPr>
        <p:txBody>
          <a:bodyPr anchor="t"/>
          <a:lstStyle>
            <a:lvl1pPr marL="285750" indent="-28575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spcBef>
                <a:spcPts val="20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lang="en-US"/>
              <a:t>Second </a:t>
            </a:r>
            <a:r>
              <a:rPr dirty="0" lang="en-US"/>
              <a:t>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•"/>
        <a:defRPr kern="1200" sz="20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–"/>
        <a:defRPr kern="1200" sz="20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400"/>
        </a:spcBef>
        <a:spcAft>
          <a:spcPts val="600"/>
        </a:spcAft>
        <a:buFont typeface="Arial"/>
        <a:buChar char="•"/>
        <a:defRPr kern="1200" sz="16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400"/>
        </a:spcBef>
        <a:spcAft>
          <a:spcPts val="600"/>
        </a:spcAft>
        <a:buFont typeface="Arial"/>
        <a:buChar char="–"/>
        <a:defRPr kern="1200" sz="14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400"/>
        </a:spcBef>
        <a:spcAft>
          <a:spcPts val="600"/>
        </a:spcAft>
        <a:buFont typeface="Arial"/>
        <a:buChar char="»"/>
        <a:defRPr kern="1200" sz="14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habr.com/ru/articles/417469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Утилита формирования отчётов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47999" y="1597819"/>
            <a:ext cx="8405210" cy="9739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Язык R для анализа данных</a:t>
            </a:r>
            <a:br/>
            <a:br/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множество форматов вывода «из коробки»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множество форматов вывода, включая HTML, PDF, EPUB и другие. В Rmarkdown для большинства этих форматов необходимы дополнительные библиотеки: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1143000"/>
          <a:ext cx="4114800" cy="344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Возможности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Реализация в Rmarkdown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DOCX/ODT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PowerPoint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сайт/блог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distill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blogdown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HTML-презентация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revealjs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книга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bookdown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интерактивная 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flexdashboard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(1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разбивать анализ на маленькие, повторно используемые компоненты, которые можно собирать в сложные документы. Это делает повторное использование и комбинирование частей вашего анализа легким.</a:t>
            </a:r>
          </a:p>
          <a:p>
            <a:pPr lvl="0" indent="0" marL="0">
              <a:buNone/>
            </a:pPr>
            <a:r>
              <a:rPr/>
              <a:t>Сложный проект на R может состоять из нескольких скриптов, содержащих загрузку и предобработку данных, специальные функции, моделирование и визуализацию. Quarto позволяет точно так же использовать файлы </a:t>
            </a:r>
            <a:r>
              <a:rPr>
                <a:latin typeface="Courier"/>
              </a:rPr>
              <a:t>.qmd</a:t>
            </a:r>
            <a:r>
              <a:rPr/>
              <a:t>: собирать их в большие проекты, использовать вывод одной ячейки кода много раз.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(2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Пример: включить все объекты из файла </a:t>
            </a:r>
            <a:r>
              <a:rPr>
                <a:latin typeface="Courier"/>
              </a:rPr>
              <a:t>_data.qmd</a:t>
            </a:r>
          </a:p>
          <a:p>
            <a:pPr lvl="0" indent="0">
              <a:buNone/>
            </a:pPr>
            <a:r>
              <a:rPr>
                <a:latin typeface="Courier"/>
              </a:rPr>
              <a:t>{{&lt; include _data.qmd &gt;}}</a:t>
            </a:r>
          </a:p>
          <a:p>
            <a:pPr lvl="0" indent="0" marL="0">
              <a:buNone/>
            </a:pPr>
            <a:r>
              <a:rPr/>
              <a:t>Некоторые примеры того, что можно заимствовать из других документов:</a:t>
            </a:r>
          </a:p>
          <a:p>
            <a:pPr lvl="0"/>
            <a:r>
              <a:rPr/>
              <a:t>Код загрузки и очистки данных</a:t>
            </a:r>
          </a:p>
          <a:p>
            <a:pPr lvl="0"/>
            <a:r>
              <a:rPr/>
              <a:t>Статистические анализы или модели</a:t>
            </a:r>
          </a:p>
          <a:p>
            <a:pPr lvl="0"/>
            <a:r>
              <a:rPr/>
              <a:t>Визуализации (диаграммы, графики, карты и т. д.)</a:t>
            </a:r>
          </a:p>
          <a:p>
            <a:pPr lvl="0"/>
            <a:r>
              <a:rPr/>
              <a:t>Объяснительный текст с уравнениями, изображениями и т. д.</a:t>
            </a:r>
          </a:p>
          <a:p>
            <a:pPr lvl="0"/>
            <a:r>
              <a:rPr/>
              <a:t>Интерактивные выводы (бегунки, списки и т. д.)</a:t>
            </a:r>
          </a:p>
          <a:p>
            <a:pPr lvl="0"/>
            <a:r>
              <a:rPr/>
              <a:t>Библиографическая информация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(3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Некоторые преимущества модульных документов включают:</a:t>
            </a:r>
          </a:p>
          <a:p>
            <a:pPr lvl="0" indent="-342900" marL="342900">
              <a:buAutoNum type="arabicPeriod"/>
            </a:pPr>
            <a:r>
              <a:rPr/>
              <a:t>Повторное использование: можно повторно использовать те же ячейки в нескольких документах</a:t>
            </a:r>
          </a:p>
          <a:p>
            <a:pPr lvl="0" indent="-342900" marL="342900">
              <a:buAutoNum type="arabicPeriod"/>
            </a:pPr>
            <a:r>
              <a:rPr/>
              <a:t>Гибкость: можно повторно комбинировать ячейки разными способами для разных выводов или целей</a:t>
            </a:r>
          </a:p>
          <a:p>
            <a:pPr lvl="0" indent="-342900" marL="342900">
              <a:buAutoNum type="arabicPeriod"/>
            </a:pPr>
            <a:r>
              <a:rPr/>
              <a:t>Абстракция: скрывать детали реализации от читателей документа</a:t>
            </a:r>
          </a:p>
          <a:p>
            <a:pPr lvl="0" indent="-342900" marL="342900">
              <a:buAutoNum type="arabicPeriod"/>
            </a:pPr>
            <a:r>
              <a:rPr/>
              <a:t>Удобство поддержки: нужно вносить изменения только в одном месте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расширенное форматирование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Quarto изначально включает все необходимое для научных публикаций и </a:t>
                </a:r>
                <a:r>
                  <a:rPr>
                    <a:hlinkClick r:id="rId3"/>
                  </a:rPr>
                  <a:t>воспроизводимого анализа</a:t>
                </a:r>
                <a:r>
                  <a:rPr/>
                  <a:t>:</a:t>
                </a:r>
              </a:p>
              <a:p>
                <a:pPr lvl="0"/>
                <a:r>
                  <a:rPr/>
                  <a:t>обширную поддержку перекрестных ссылок и цитат;</a:t>
                </a:r>
              </a:p>
              <a:p>
                <a:pPr lvl="0"/>
                <a:r>
                  <a:rPr/>
                  <a:t>расширенное аннотирование рисунков, таблиц и кода;</a:t>
                </a:r>
              </a:p>
              <a:p>
                <a:pPr lvl="0"/>
                <a:r>
                  <a:rPr/>
                  <a:t>расширенные возможности написания формул LaTeX.</a:t>
                </a:r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Запись матрицы (пакет </a:t>
                </a:r>
                <a:r>
                  <a:rPr>
                    <a:latin typeface="Courier"/>
                  </a:rPr>
                  <a:t>amsmath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Запятая как десятичный разделитель (пакет </a:t>
                </a:r>
                <a:r>
                  <a:rPr>
                    <a:latin typeface="Courier"/>
                  </a:rPr>
                  <a:t>icomma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18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141593</m:t>
                      </m:r>
                      <m:r>
                        <m:rPr>
                          <m:sty m:val="p"/>
                        </m:rPr>
                        <m:t>…</m:t>
                      </m:r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интерактивное и динамическое 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интерактивное и динамическое содержимое с использованием JavaScript и других веб-технологий. Это позволяет создавать документы с интерактивными графиками, анимацией и другими динамическими функциями. Для создания интерактивного документа выберите один из следующих форматов:</a:t>
            </a:r>
          </a:p>
          <a:p>
            <a:pPr lvl="0"/>
            <a:r>
              <a:rPr/>
              <a:t>Shiny</a:t>
            </a:r>
          </a:p>
          <a:p>
            <a:pPr lvl="0"/>
            <a:r>
              <a:rPr/>
              <a:t>Observable JS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настраиваемые шаблоны и брендирование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настраивать шаблоны и темы, которые можно использовать для управления внешним видом ваших документов. Это облегчает создание профессиональных документов с единым визуальным стилем.</a:t>
            </a:r>
          </a:p>
        </p:txBody>
      </p:sp>
      <p:pic>
        <p:nvPicPr>
          <p:cNvPr descr="branding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0" y="1155700"/>
            <a:ext cx="41148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0" y="4076700"/>
            <a:ext cx="4114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Пример брендинга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](https://realworlddatascience.net/)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setup slide here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about slide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rules slide 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path slide here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Почему Quarto?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(отсылка к формату </a:t>
            </a:r>
            <a:r>
              <a:rPr>
                <a:latin typeface="Courier"/>
              </a:rPr>
              <a:t>in quarto</a:t>
            </a:r>
            <a:r>
              <a:rPr/>
              <a:t>) – система публикации документов от Posit (бывшая RStudio, создатели </a:t>
            </a:r>
            <a:r>
              <a:rPr>
                <a:latin typeface="Courier"/>
              </a:rPr>
              <a:t>Tidyverse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Quarto – не библиотека R, а автономное приложение с интерфейсом командной строки. Например, вы можете:</a:t>
            </a:r>
          </a:p>
          <a:p>
            <a:pPr lvl="0" indent="-342900" marL="342900">
              <a:buAutoNum type="arabicPeriod"/>
            </a:pPr>
            <a:r>
              <a:rPr/>
              <a:t>Создать документ </a:t>
            </a:r>
            <a:r>
              <a:rPr>
                <a:latin typeface="Courier"/>
              </a:rPr>
              <a:t>document.qmd</a:t>
            </a:r>
            <a:r>
              <a:rPr/>
              <a:t> в своем любимом редакторе.</a:t>
            </a:r>
          </a:p>
          <a:p>
            <a:pPr lvl="0" indent="-342900" marL="342900">
              <a:buAutoNum type="arabicPeriod"/>
            </a:pPr>
            <a:r>
              <a:rPr/>
              <a:t>Добавить YAML-метаданные (как Rmarkdown, но см. ниже).</a:t>
            </a:r>
          </a:p>
          <a:p>
            <a:pPr lvl="0" indent="-342900" marL="342900">
              <a:buAutoNum type="arabicPeriod"/>
            </a:pPr>
            <a:r>
              <a:rPr/>
              <a:t>Сверстать документ в нужном вам формате:</a:t>
            </a:r>
          </a:p>
          <a:p>
            <a:pPr lvl="0" indent="0">
              <a:buNone/>
            </a:pPr>
            <a:r>
              <a:rPr>
                <a:latin typeface="Courier"/>
              </a:rPr>
              <a:t>quarto render document.qmd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 IDE новых версий включает Quarto, а также предоставляет для него редактор кода с автозаполнением и удобный визуальный редактор.</a:t>
            </a:r>
          </a:p>
          <a:p>
            <a:pPr lvl="0" indent="0" marL="0">
              <a:buNone/>
            </a:pPr>
            <a:r>
              <a:rPr/>
              <a:t>Quarto имеет более широкие по сравнению с Rmarkdown возможности. Можно воспринимать его как:</a:t>
            </a:r>
          </a:p>
          <a:p>
            <a:pPr lvl="0" indent="0" marL="0">
              <a:buNone/>
            </a:pPr>
            <a:r>
              <a:rPr/>
              <a:t> </a:t>
            </a:r>
          </a:p>
          <a:p>
            <a:pPr lvl="0"/>
            <a:r>
              <a:rPr/>
              <a:t>Rmarkdown++</a:t>
            </a:r>
          </a:p>
          <a:p>
            <a:pPr lvl="0"/>
            <a:r>
              <a:rPr/>
              <a:t>MS Word с гибридным интерфейсом</a:t>
            </a:r>
          </a:p>
          <a:p>
            <a:pPr lvl="0"/>
            <a:r>
              <a:rPr/>
              <a:t>Dreamweaver для аналитиков и ученых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не только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умеет обрабатывать код на следующих языках: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Observable</a:t>
            </a:r>
          </a:p>
        </p:txBody>
      </p:sp>
      <p:pic>
        <p:nvPicPr>
          <p:cNvPr descr="languages_gr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430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tus Dark">
      <a:dk1>
        <a:srgbClr val="BFBFBF"/>
      </a:dk1>
      <a:lt1>
        <a:sysClr val="window" lastClr="FFFFFF"/>
      </a:lt1>
      <a:dk2>
        <a:srgbClr val="1F497D"/>
      </a:dk2>
      <a:lt2>
        <a:srgbClr val="EEECE1"/>
      </a:lt2>
      <a:accent1>
        <a:srgbClr val="BFBFB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6033"/>
      </a:hlink>
      <a:folHlink>
        <a:srgbClr val="F1334C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формирования отчётов Quarto</dc:title>
  <dc:creator/>
  <cp:keywords/>
  <dcterms:created xsi:type="dcterms:W3CDTF">2023-06-15T12:25:45Z</dcterms:created>
  <dcterms:modified xsi:type="dcterms:W3CDTF">2023-06-15T12:25:45Z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">
    <vt:lpwstr>2023-06-13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Язык R для анализа данных</vt:lpwstr>
  </property>
  <property fmtid="{D5CDD505-2E9C-101B-9397-08002B2CF9AE}" pid="10" name="toc-title">
    <vt:lpwstr>Table of contents</vt:lpwstr>
  </property>
</Properties>
</file>