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435"/>
    <a:srgbClr val="FF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48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999" y="2920778"/>
            <a:ext cx="8405209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FD64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99" y="1597819"/>
            <a:ext cx="8405210" cy="9739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D4335F3-9B29-DB75-F83B-7AC0E0C7289B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0E1A242-0D4C-CCE0-051D-D2DD189C2FAE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8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7FE41F6-7B32-9D83-36BE-EAAC67E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D6435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9E07-6343-6DDA-D1A4-E633BC9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buClr>
                <a:srgbClr val="FD6435"/>
              </a:buClr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2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6DCB12C-B0DC-4793-0606-E47361E3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73616D5-D599-6549-4B2E-F51EBC4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9;p55">
            <a:extLst>
              <a:ext uri="{FF2B5EF4-FFF2-40B4-BE49-F238E27FC236}">
                <a16:creationId xmlns:a16="http://schemas.microsoft.com/office/drawing/2014/main" id="{FF96C498-06A6-DDA7-3909-844DE7EFFD2C}"/>
              </a:ext>
            </a:extLst>
          </p:cNvPr>
          <p:cNvSpPr/>
          <p:nvPr userDrawn="1"/>
        </p:nvSpPr>
        <p:spPr>
          <a:xfrm>
            <a:off x="664800" y="183565"/>
            <a:ext cx="2840100" cy="847800"/>
          </a:xfrm>
          <a:prstGeom prst="wedgeRectCallout">
            <a:avLst>
              <a:gd name="adj1" fmla="val 43935"/>
              <a:gd name="adj2" fmla="val 86342"/>
            </a:avLst>
          </a:prstGeom>
          <a:noFill/>
          <a:ln w="28575" cap="flat" cmpd="sng">
            <a:solidFill>
              <a:srgbClr val="F191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До встречи ;)</a:t>
            </a:r>
            <a:endParaRPr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51335"/>
            <a:ext cx="4114800" cy="3443288"/>
          </a:xfrm>
        </p:spPr>
        <p:txBody>
          <a:bodyPr/>
          <a:lstStyle>
            <a:lvl1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4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FE8CD28-5309-AFEB-82A8-C78BF71E2440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CB0AA-6968-3B8A-7F32-11A39C0E23A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7200" y="1631156"/>
            <a:ext cx="4040188" cy="2963467"/>
          </a:xfrm>
        </p:spPr>
        <p:txBody>
          <a:bodyPr anchor="t"/>
          <a:lstStyle>
            <a:lvl1pPr marL="285750" indent="-28575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47BD9B-F2D0-6358-9482-569589771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3229"/>
            <a:ext cx="5486400" cy="24824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spcBef>
                <a:spcPts val="20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C1D79AD-38B5-58C4-69E7-D24ED75DF433}"/>
              </a:ext>
            </a:extLst>
          </p:cNvPr>
          <p:cNvSpPr txBox="1">
            <a:spLocks/>
          </p:cNvSpPr>
          <p:nvPr userDrawn="1"/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D643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FD4F05-44DA-BBE9-4C27-A35473799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9FD09A-269D-C436-522D-763BFB40563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792288" y="3545681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FD6435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6B76903-DCBB-E352-34BA-D244A1962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000" y="4767263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D6435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ts val="400"/>
        </a:spcBef>
        <a:spcAft>
          <a:spcPts val="600"/>
        </a:spcAft>
        <a:buClr>
          <a:srgbClr val="FD6435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ts val="400"/>
        </a:spcBef>
        <a:spcAft>
          <a:spcPts val="600"/>
        </a:spcAft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ts val="400"/>
        </a:spcBef>
        <a:spcAft>
          <a:spcPts val="600"/>
        </a:spcAft>
        <a:buFont typeface="Arial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ts val="400"/>
        </a:spcBef>
        <a:spcAft>
          <a:spcPts val="600"/>
        </a:spcAft>
        <a:buFont typeface="Arial"/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FF6333"/>
                </a:solidFill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tus Dark">
      <a:dk1>
        <a:srgbClr val="BFBFBF"/>
      </a:dk1>
      <a:lt1>
        <a:sysClr val="window" lastClr="FFFFFF"/>
      </a:lt1>
      <a:dk2>
        <a:srgbClr val="1F497D"/>
      </a:dk2>
      <a:lt2>
        <a:srgbClr val="EEECE1"/>
      </a:lt2>
      <a:accent1>
        <a:srgbClr val="BFBFB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6033"/>
      </a:hlink>
      <a:folHlink>
        <a:srgbClr val="F1334C"/>
      </a:folHlink>
    </a:clrScheme>
    <a:fontScheme name="Otu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46</Words>
  <Application>Microsoft Office PowerPoint</Application>
  <PresentationFormat>Экран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Андрей Павлюченко</cp:lastModifiedBy>
  <cp:revision>73</cp:revision>
  <dcterms:created xsi:type="dcterms:W3CDTF">2017-06-05T14:10:58Z</dcterms:created>
  <dcterms:modified xsi:type="dcterms:W3CDTF">2023-06-15T12:17:20Z</dcterms:modified>
</cp:coreProperties>
</file>