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7"/>
          <a:sy d="100" n="147"/>
        </p:scale>
        <p:origin x="486" y="1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FD6435"/>
                </a:solidFill>
                <a:latin typeface="+Заголовок 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5CFA527-AF59-94AE-9BAC-8EE3F5FB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FD6435"/>
        </a:buClr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FD6435"/>
        </a:buClr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Утилита формирования отчётов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47999" y="1597819"/>
            <a:ext cx="8405210" cy="9739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Язык R для анализа данных</a:t>
            </a:r>
            <a:br/>
            <a:br/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все в одном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поддерживает множество форматов вывода, включая HTML, PDF, EPUB и другие. В Rmarkdown для большинства этих форматов необходимы дополнительные библиотеки: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1143000"/>
          <a:ext cx="4114800" cy="344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Возможности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Реализация в Rmarkdown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DOCX/ODT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PowerPoint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сайт/блог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distill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blogdown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HTML-презентация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revealjs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книга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bookdown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интерактивная презентация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flexdashboard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(1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позволяет разбивать анализ на маленькие, повторно используемые компоненты, которые можно собирать в сложные документы. Это делает повторное использование и комбинирование частей вашего анализа легким.</a:t>
            </a:r>
          </a:p>
          <a:p>
            <a:pPr lvl="0" indent="0" marL="0">
              <a:buNone/>
            </a:pPr>
            <a:r>
              <a:rPr/>
              <a:t>Сложный проект на R может состоять из нескольких скриптов, содержащих загрузку и предобработку данных, специальные функции, моделирование и визуализацию. Quarto позволяет точно так же использовать файлы </a:t>
            </a:r>
            <a:r>
              <a:rPr>
                <a:latin typeface="Courier"/>
              </a:rPr>
              <a:t>.qmd</a:t>
            </a:r>
            <a:r>
              <a:rPr/>
              <a:t>: собирать их в большие проекты, использовать вывод одной ячейки кода много раз.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(2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Пример: включить все объекты из файла </a:t>
            </a:r>
            <a:r>
              <a:rPr>
                <a:latin typeface="Courier"/>
              </a:rPr>
              <a:t>_data.qmd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{{&lt; include _data.qmd &gt;}}</a:t>
            </a:r>
          </a:p>
          <a:p>
            <a:pPr lvl="0" indent="0" marL="0">
              <a:buNone/>
            </a:pPr>
            <a:r>
              <a:rPr/>
              <a:t>Некоторые примеры того, что можно заимствовать из других документов:</a:t>
            </a:r>
          </a:p>
          <a:p>
            <a:pPr lvl="0"/>
            <a:r>
              <a:rPr/>
              <a:t>Код загрузки и очистки данных</a:t>
            </a:r>
          </a:p>
          <a:p>
            <a:pPr lvl="0"/>
            <a:r>
              <a:rPr/>
              <a:t>Статистические анализы или модели</a:t>
            </a:r>
          </a:p>
          <a:p>
            <a:pPr lvl="0"/>
            <a:r>
              <a:rPr/>
              <a:t>Визуализации (диаграммы, графики, карты и т. д.)</a:t>
            </a:r>
          </a:p>
          <a:p>
            <a:pPr lvl="0"/>
            <a:r>
              <a:rPr/>
              <a:t>Объяснительный текст с уравнениями, изображениями и т. д.</a:t>
            </a:r>
          </a:p>
          <a:p>
            <a:pPr lvl="0"/>
            <a:r>
              <a:rPr/>
              <a:t>Интерактивные выводы (бегунки, списки и т. д.)</a:t>
            </a:r>
          </a:p>
          <a:p>
            <a:pPr lvl="0"/>
            <a:r>
              <a:rPr/>
              <a:t>Библиографическая информация</a:t>
            </a:r>
          </a:p>
          <a:p>
            <a:pPr lvl="0" indent="0" marL="0">
              <a:buNone/>
            </a:pPr>
            <a:r>
              <a:rPr/>
              <a:t>https://quarto.org/docs/authoring/includes.html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модульный дизайн (3 из 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 </a:t>
            </a:r>
            <a:r>
              <a:rPr>
                <a:latin typeface="Courier"/>
              </a:rPr>
              <a:t>includes</a:t>
            </a:r>
            <a:r>
              <a:rPr/>
              <a:t>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(likert)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here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i_am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'99-GSS/gss.qmd'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The General Social Survey (GSS) collects information from the general public on a wide variety of subjects, including attitudes toward social issues, religion, education, jobs and the economy, government and other institutions, politics, and policy issues. The Schwartz Values module is a part of GSS 2012 questionnaire. This module is a good example of ordinal data, particularly Likert items.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load</a:t>
            </a:r>
            <a:r>
              <a:rPr>
                <a:solidFill>
                  <a:srgbClr val="003B4F"/>
                </a:solidFill>
                <a:latin typeface="Courier"/>
              </a:rPr>
              <a:t>(here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here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'data'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'gss12_values.RData'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gss_likert &lt;- gss12_values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likert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множество форматов вывода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Настраиваемые шаблоны: Quarto позволяет настраивать шаблоны и темы, которые можно использовать для управления внешним видом ваших документов. Это облегчает создание профессиональных документов с единым визуальным стилем.</a:t>
            </a:r>
          </a:p>
          <a:p>
            <a:pPr lvl="0" indent="-342900" marL="342900">
              <a:buAutoNum startAt="3" type="arabicPeriod"/>
            </a:pPr>
            <a:r>
              <a:rPr/>
              <a:t>Расширенные функции форматирования: Quarto поддерживает расширенные функции форматирования, такие как LaTeX-формулы, библиографии и сноски. Это облегчает создание сложных научных и технических документов.</a:t>
            </a:r>
          </a:p>
          <a:p>
            <a:pPr lvl="0" indent="-342900" marL="342900">
              <a:buAutoNum startAt="3" type="arabicPeriod"/>
            </a:pPr>
            <a:r>
              <a:rPr/>
              <a:t>Интерактивное и динамическое содержимое: Quarto поддерживает интерактивное и динамическое содержимое с использованием JavaScript и других веб-технологий. Это позволяет создавать документы с интерактивными графиками, анимацией и другими динамическими функциями.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setup slide here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about slide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rules slide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Webinar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webinar path slide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Почему Quarto?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(1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(отсылка к формату </a:t>
            </a:r>
            <a:r>
              <a:rPr>
                <a:latin typeface="Courier"/>
              </a:rPr>
              <a:t>in quarto</a:t>
            </a:r>
            <a:r>
              <a:rPr/>
              <a:t>) – система публикации документов от Posit (бывшая RStudio, создатели </a:t>
            </a:r>
            <a:r>
              <a:rPr>
                <a:latin typeface="Courier"/>
              </a:rPr>
              <a:t>Tidyverse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Quarto – не библиотека R, а автономное приложение с интерфейсом командной строки. Например, вы можете:</a:t>
            </a:r>
          </a:p>
          <a:p>
            <a:pPr lvl="0" indent="-342900" marL="342900">
              <a:buAutoNum type="arabicPeriod"/>
            </a:pPr>
            <a:r>
              <a:rPr/>
              <a:t>Создать документ </a:t>
            </a:r>
            <a:r>
              <a:rPr>
                <a:latin typeface="Courier"/>
              </a:rPr>
              <a:t>document.qmd</a:t>
            </a:r>
            <a:r>
              <a:rPr/>
              <a:t> в своем любимом редакторе.</a:t>
            </a:r>
          </a:p>
          <a:p>
            <a:pPr lvl="0" indent="-342900" marL="342900">
              <a:buAutoNum type="arabicPeriod"/>
            </a:pPr>
            <a:r>
              <a:rPr/>
              <a:t>Добавить YAML-метаданные (как Rmarkdown, но см. ниже).</a:t>
            </a:r>
          </a:p>
          <a:p>
            <a:pPr lvl="0" indent="-342900" marL="342900">
              <a:buAutoNum type="arabicPeriod"/>
            </a:pPr>
            <a:r>
              <a:rPr/>
              <a:t>Сверстать документ в нужном вам формате:</a:t>
            </a:r>
          </a:p>
          <a:p>
            <a:pPr lvl="0" indent="0">
              <a:buNone/>
            </a:pPr>
            <a:r>
              <a:rPr>
                <a:latin typeface="Courier"/>
              </a:rPr>
              <a:t>quarto render document.qmd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за Quarto? (2 из 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 IDE новых версий включает Quarto, а также предоставляет для него редактор кода с автозаполнением и удобный визуальный редактор.</a:t>
            </a:r>
          </a:p>
          <a:p>
            <a:pPr lvl="0" indent="0" marL="0">
              <a:buNone/>
            </a:pPr>
            <a:r>
              <a:rPr/>
              <a:t>Quarto имеет более широкие по сравнению с Rmarkdown возможности. Можно воспринимать его как: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/>
            <a:r>
              <a:rPr/>
              <a:t>Rmarkdown++</a:t>
            </a:r>
          </a:p>
          <a:p>
            <a:pPr lvl="0"/>
            <a:r>
              <a:rPr/>
              <a:t>MS Word с гибридным интерфейсом</a:t>
            </a:r>
          </a:p>
          <a:p>
            <a:pPr lvl="0"/>
            <a:r>
              <a:rPr/>
              <a:t>Dreamweaver для аналитиков и ученых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Что нового: не только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idx="10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умеет обрабатывать код на следующих языках: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Observable</a:t>
            </a:r>
          </a:p>
        </p:txBody>
      </p:sp>
      <p:pic>
        <p:nvPicPr>
          <p:cNvPr descr="languages_gr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430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+Заголовок 2</vt:lpstr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Утилита формирования отчётов Quarto</dc:title>
  <dc:creator/>
  <cp:keywords/>
  <dcterms:created xsi:type="dcterms:W3CDTF">2023-06-14T16:50:12Z</dcterms:created>
  <dcterms:modified xsi:type="dcterms:W3CDTF">2023-06-14T16:50:12Z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2023-06-13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Язык R для анализа данных</vt:lpwstr>
  </property>
  <property fmtid="{D5CDD505-2E9C-101B-9397-08002B2CF9AE}" pid="10" name="toc-title">
    <vt:lpwstr>Table of contents</vt:lpwstr>
  </property>
</Properties>
</file>