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126" y="4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99" y="1597819"/>
            <a:ext cx="8405210" cy="973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55">
            <a:extLst>
              <a:ext uri="{FF2B5EF4-FFF2-40B4-BE49-F238E27FC236}">
                <a16:creationId xmlns:a16="http://schemas.microsoft.com/office/drawing/2014/main" id="{FF96C498-06A6-DDA7-3909-844DE7EFFD2C}"/>
              </a:ext>
            </a:extLst>
          </p:cNvPr>
          <p:cNvSpPr/>
          <p:nvPr userDrawn="1"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51335"/>
            <a:ext cx="4114800" cy="3443288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7200" y="1631156"/>
            <a:ext cx="4040188" cy="2963467"/>
          </a:xfrm>
        </p:spPr>
        <p:txBody>
          <a:bodyPr anchor="t"/>
          <a:lstStyle>
            <a:lvl1pPr marL="285750" indent="-28575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29"/>
            <a:ext cx="5486400" cy="24824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spcBef>
                <a:spcPts val="20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D4F05-44DA-BBE9-4C27-A35473799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9FD09A-269D-C436-522D-763BFB4056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792288" y="3545681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ts val="400"/>
        </a:spcBef>
        <a:spcAft>
          <a:spcPts val="600"/>
        </a:spcAft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ts val="400"/>
        </a:spcBef>
        <a:spcAft>
          <a:spcPts val="600"/>
        </a:spcAft>
        <a:buFont typeface="Arial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ts val="400"/>
        </a:spcBef>
        <a:spcAft>
          <a:spcPts val="600"/>
        </a:spcAft>
        <a:buFont typeface="Arial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FF6333"/>
                </a:solidFill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tus Dark">
      <a:dk1>
        <a:srgbClr val="BFBFBF"/>
      </a:dk1>
      <a:lt1>
        <a:sysClr val="window" lastClr="FFFFFF"/>
      </a:lt1>
      <a:dk2>
        <a:srgbClr val="1F497D"/>
      </a:dk2>
      <a:lt2>
        <a:srgbClr val="EEECE1"/>
      </a:lt2>
      <a:accent1>
        <a:srgbClr val="BFBFB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6033"/>
      </a:hlink>
      <a:folHlink>
        <a:srgbClr val="F1334C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Андрей Павлюченко</cp:lastModifiedBy>
  <cp:revision>74</cp:revision>
  <dcterms:created xsi:type="dcterms:W3CDTF">2017-06-05T14:10:58Z</dcterms:created>
  <dcterms:modified xsi:type="dcterms:W3CDTF">2023-06-16T10:28:37Z</dcterms:modified>
</cp:coreProperties>
</file>