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2DB8F-9F5B-C03E-AE63-7C48329C69E3}" v="63" dt="2019-02-06T00:57:46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5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6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96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425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38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43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627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45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41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0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8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80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04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92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11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96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688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lumMod val="95000"/>
              <a:lumOff val="5000"/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21326" y="1318591"/>
            <a:ext cx="5882201" cy="422082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Storage Procedure &amp;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Trigger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Astecas</a:t>
            </a:r>
            <a:endParaRPr lang="de-DE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1519" y="804334"/>
            <a:ext cx="3164648" cy="5249332"/>
          </a:xfrm>
        </p:spPr>
        <p:txBody>
          <a:bodyPr anchor="ctr">
            <a:normAutofit/>
          </a:bodyPr>
          <a:lstStyle/>
          <a:p>
            <a:pPr algn="r"/>
            <a:r>
              <a:rPr lang="de-DE" err="1">
                <a:solidFill>
                  <a:schemeClr val="tx1"/>
                </a:solidFill>
              </a:rPr>
              <a:t>Cândida</a:t>
            </a:r>
          </a:p>
          <a:p>
            <a:pPr algn="r"/>
            <a:r>
              <a:rPr lang="de-DE" err="1">
                <a:solidFill>
                  <a:schemeClr val="tx1"/>
                </a:solidFill>
              </a:rPr>
              <a:t>Dênis</a:t>
            </a:r>
          </a:p>
          <a:p>
            <a:pPr algn="r"/>
            <a:r>
              <a:rPr lang="de-DE">
                <a:solidFill>
                  <a:schemeClr val="tx1"/>
                </a:solidFill>
              </a:rPr>
              <a:t>João</a:t>
            </a:r>
          </a:p>
          <a:p>
            <a:pPr algn="r"/>
            <a:r>
              <a:rPr lang="de-DE">
                <a:solidFill>
                  <a:schemeClr val="tx1"/>
                </a:solidFill>
              </a:rPr>
              <a:t>Matheus de </a:t>
            </a:r>
            <a:r>
              <a:rPr lang="de-DE" err="1">
                <a:solidFill>
                  <a:schemeClr val="tx1"/>
                </a:solidFill>
              </a:rPr>
              <a:t>Holanda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FE3C7-1B12-4EEB-A6EE-8D5C20F7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Storage</a:t>
            </a:r>
            <a:r>
              <a:rPr lang="pt-BR" dirty="0"/>
              <a:t> Procedure</a:t>
            </a:r>
            <a:r>
              <a:rPr lang="en-US" dirty="0"/>
              <a:t/>
            </a:r>
            <a:br>
              <a:rPr lang="en-US" dirty="0"/>
            </a:br>
            <a:r>
              <a:rPr lang="pt-BR" dirty="0"/>
              <a:t>(Procedimento Armazenado)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21E3E-D956-4AEC-8310-DE67A63A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encapsular funções no banco de dados?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0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F28A-9A16-4338-ACFF-2A331E07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49084-D432-4F7C-8B7C-9399C9E67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que é Trigger?</a:t>
            </a:r>
          </a:p>
          <a:p>
            <a:r>
              <a:rPr lang="pt-BR" dirty="0"/>
              <a:t>Gatilhos DML, DDL ou de </a:t>
            </a:r>
            <a:r>
              <a:rPr lang="pt-BR" dirty="0" err="1"/>
              <a:t>Logon</a:t>
            </a:r>
          </a:p>
          <a:p>
            <a:r>
              <a:rPr lang="pt-BR" dirty="0"/>
              <a:t>Prós e Contras de usar Triggers</a:t>
            </a:r>
          </a:p>
        </p:txBody>
      </p:sp>
    </p:spTree>
    <p:extLst>
      <p:ext uri="{BB962C8B-B14F-4D97-AF65-F5344CB8AC3E}">
        <p14:creationId xmlns:p14="http://schemas.microsoft.com/office/powerpoint/2010/main" val="25679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39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Cacho</vt:lpstr>
      <vt:lpstr>Storage Procedure &amp; Trigger  Astecas</vt:lpstr>
      <vt:lpstr>Storage Procedure (Procedimento Armazenado)</vt:lpstr>
      <vt:lpstr>Triggers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Matheus de Holanda Pereira Ribeiro</cp:lastModifiedBy>
  <cp:revision>76</cp:revision>
  <dcterms:created xsi:type="dcterms:W3CDTF">2012-07-30T23:50:35Z</dcterms:created>
  <dcterms:modified xsi:type="dcterms:W3CDTF">2019-02-06T17:40:54Z</dcterms:modified>
</cp:coreProperties>
</file>