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1" r:id="rId4"/>
    <p:sldId id="277" r:id="rId5"/>
    <p:sldId id="259" r:id="rId6"/>
    <p:sldId id="269" r:id="rId7"/>
    <p:sldId id="276" r:id="rId8"/>
    <p:sldId id="270" r:id="rId9"/>
    <p:sldId id="272" r:id="rId10"/>
    <p:sldId id="273" r:id="rId11"/>
    <p:sldId id="274" r:id="rId12"/>
    <p:sldId id="275" r:id="rId13"/>
    <p:sldId id="278" r:id="rId14"/>
    <p:sldId id="300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5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00"/>
    <a:srgbClr val="FF0000"/>
    <a:srgbClr val="C84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4EABB-287F-4E3B-A6C7-C39A8065C5E6}" v="63" dt="2021-03-07T20:14:39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Phelan" userId="dca9b902330fe6b6" providerId="LiveId" clId="{AD94EABB-287F-4E3B-A6C7-C39A8065C5E6}"/>
    <pc:docChg chg="undo custSel addSld delSld modSld sldOrd">
      <pc:chgData name="Mary Phelan" userId="dca9b902330fe6b6" providerId="LiveId" clId="{AD94EABB-287F-4E3B-A6C7-C39A8065C5E6}" dt="2021-03-07T22:27:32.289" v="2998"/>
      <pc:docMkLst>
        <pc:docMk/>
      </pc:docMkLst>
      <pc:sldChg chg="addSp delSp modSp mod">
        <pc:chgData name="Mary Phelan" userId="dca9b902330fe6b6" providerId="LiveId" clId="{AD94EABB-287F-4E3B-A6C7-C39A8065C5E6}" dt="2021-03-07T19:41:39.555" v="1628" actId="1076"/>
        <pc:sldMkLst>
          <pc:docMk/>
          <pc:sldMk cId="751949922" sldId="257"/>
        </pc:sldMkLst>
        <pc:spChg chg="add mod">
          <ac:chgData name="Mary Phelan" userId="dca9b902330fe6b6" providerId="LiveId" clId="{AD94EABB-287F-4E3B-A6C7-C39A8065C5E6}" dt="2021-03-07T19:41:39.555" v="1628" actId="1076"/>
          <ac:spMkLst>
            <pc:docMk/>
            <pc:sldMk cId="751949922" sldId="257"/>
            <ac:spMk id="3" creationId="{FF6396D6-7618-46D1-90F0-669510F10571}"/>
          </ac:spMkLst>
        </pc:spChg>
        <pc:spChg chg="add mod">
          <ac:chgData name="Mary Phelan" userId="dca9b902330fe6b6" providerId="LiveId" clId="{AD94EABB-287F-4E3B-A6C7-C39A8065C5E6}" dt="2021-03-07T19:38:47.555" v="1431" actId="1076"/>
          <ac:spMkLst>
            <pc:docMk/>
            <pc:sldMk cId="751949922" sldId="257"/>
            <ac:spMk id="4" creationId="{9F9C1ACA-BD0A-4367-A151-3FEB504C4E55}"/>
          </ac:spMkLst>
        </pc:spChg>
        <pc:spChg chg="del">
          <ac:chgData name="Mary Phelan" userId="dca9b902330fe6b6" providerId="LiveId" clId="{AD94EABB-287F-4E3B-A6C7-C39A8065C5E6}" dt="2021-03-07T16:48:38.898" v="592" actId="21"/>
          <ac:spMkLst>
            <pc:docMk/>
            <pc:sldMk cId="751949922" sldId="257"/>
            <ac:spMk id="7" creationId="{412027B4-4EFC-4C44-98D6-607CEFD318E5}"/>
          </ac:spMkLst>
        </pc:spChg>
        <pc:spChg chg="del">
          <ac:chgData name="Mary Phelan" userId="dca9b902330fe6b6" providerId="LiveId" clId="{AD94EABB-287F-4E3B-A6C7-C39A8065C5E6}" dt="2021-03-07T16:48:54.832" v="597" actId="21"/>
          <ac:spMkLst>
            <pc:docMk/>
            <pc:sldMk cId="751949922" sldId="257"/>
            <ac:spMk id="9" creationId="{96EB051B-44EA-4623-BCEA-FD0F284A3BA7}"/>
          </ac:spMkLst>
        </pc:spChg>
        <pc:spChg chg="add mod">
          <ac:chgData name="Mary Phelan" userId="dca9b902330fe6b6" providerId="LiveId" clId="{AD94EABB-287F-4E3B-A6C7-C39A8065C5E6}" dt="2021-03-07T19:40:02.299" v="1548" actId="20577"/>
          <ac:spMkLst>
            <pc:docMk/>
            <pc:sldMk cId="751949922" sldId="257"/>
            <ac:spMk id="15" creationId="{918571F5-4F43-48AB-99CC-D90E48B6291F}"/>
          </ac:spMkLst>
        </pc:spChg>
        <pc:spChg chg="add mod">
          <ac:chgData name="Mary Phelan" userId="dca9b902330fe6b6" providerId="LiveId" clId="{AD94EABB-287F-4E3B-A6C7-C39A8065C5E6}" dt="2021-03-07T19:41:12.428" v="1624" actId="20577"/>
          <ac:spMkLst>
            <pc:docMk/>
            <pc:sldMk cId="751949922" sldId="257"/>
            <ac:spMk id="21" creationId="{58A82714-8D8C-46F0-B98C-8CEC3F64C1E1}"/>
          </ac:spMkLst>
        </pc:spChg>
        <pc:spChg chg="add mod">
          <ac:chgData name="Mary Phelan" userId="dca9b902330fe6b6" providerId="LiveId" clId="{AD94EABB-287F-4E3B-A6C7-C39A8065C5E6}" dt="2021-03-07T16:49:06.637" v="598" actId="1076"/>
          <ac:spMkLst>
            <pc:docMk/>
            <pc:sldMk cId="751949922" sldId="257"/>
            <ac:spMk id="22" creationId="{B5184691-EA67-4B08-BDC8-7F043880B8D4}"/>
          </ac:spMkLst>
        </pc:spChg>
        <pc:cxnChg chg="add">
          <ac:chgData name="Mary Phelan" userId="dca9b902330fe6b6" providerId="LiveId" clId="{AD94EABB-287F-4E3B-A6C7-C39A8065C5E6}" dt="2021-03-07T19:38:53.437" v="1432" actId="11529"/>
          <ac:cxnSpMkLst>
            <pc:docMk/>
            <pc:sldMk cId="751949922" sldId="257"/>
            <ac:cxnSpMk id="7" creationId="{A2CD604E-9640-4081-9628-AE6D57955100}"/>
          </ac:cxnSpMkLst>
        </pc:cxnChg>
        <pc:cxnChg chg="add mod">
          <ac:chgData name="Mary Phelan" userId="dca9b902330fe6b6" providerId="LiveId" clId="{AD94EABB-287F-4E3B-A6C7-C39A8065C5E6}" dt="2021-03-07T19:39:07.997" v="1434" actId="14100"/>
          <ac:cxnSpMkLst>
            <pc:docMk/>
            <pc:sldMk cId="751949922" sldId="257"/>
            <ac:cxnSpMk id="11" creationId="{3DA9FBBF-E916-4972-8E43-FEB1194A38BE}"/>
          </ac:cxnSpMkLst>
        </pc:cxnChg>
        <pc:cxnChg chg="del mod">
          <ac:chgData name="Mary Phelan" userId="dca9b902330fe6b6" providerId="LiveId" clId="{AD94EABB-287F-4E3B-A6C7-C39A8065C5E6}" dt="2021-03-07T16:48:41.172" v="593" actId="21"/>
          <ac:cxnSpMkLst>
            <pc:docMk/>
            <pc:sldMk cId="751949922" sldId="257"/>
            <ac:cxnSpMk id="13" creationId="{E4B33BC8-4D47-4F0D-A148-0EA4C524AA00}"/>
          </ac:cxnSpMkLst>
        </pc:cxnChg>
        <pc:cxnChg chg="del">
          <ac:chgData name="Mary Phelan" userId="dca9b902330fe6b6" providerId="LiveId" clId="{AD94EABB-287F-4E3B-A6C7-C39A8065C5E6}" dt="2021-03-07T16:48:42.699" v="594" actId="21"/>
          <ac:cxnSpMkLst>
            <pc:docMk/>
            <pc:sldMk cId="751949922" sldId="257"/>
            <ac:cxnSpMk id="17" creationId="{2CA095CA-4F67-47AE-9388-6C29F607665D}"/>
          </ac:cxnSpMkLst>
        </pc:cxnChg>
        <pc:cxnChg chg="add">
          <ac:chgData name="Mary Phelan" userId="dca9b902330fe6b6" providerId="LiveId" clId="{AD94EABB-287F-4E3B-A6C7-C39A8065C5E6}" dt="2021-03-07T19:40:11.141" v="1549" actId="11529"/>
          <ac:cxnSpMkLst>
            <pc:docMk/>
            <pc:sldMk cId="751949922" sldId="257"/>
            <ac:cxnSpMk id="18" creationId="{132AB91C-BF18-4A60-9D91-57647D125EAF}"/>
          </ac:cxnSpMkLst>
        </pc:cxnChg>
        <pc:cxnChg chg="del">
          <ac:chgData name="Mary Phelan" userId="dca9b902330fe6b6" providerId="LiveId" clId="{AD94EABB-287F-4E3B-A6C7-C39A8065C5E6}" dt="2021-03-07T16:48:48.664" v="596" actId="21"/>
          <ac:cxnSpMkLst>
            <pc:docMk/>
            <pc:sldMk cId="751949922" sldId="257"/>
            <ac:cxnSpMk id="19" creationId="{D15631A8-CCDC-484D-A0A7-CF4D45E11237}"/>
          </ac:cxnSpMkLst>
        </pc:cxnChg>
        <pc:cxnChg chg="add">
          <ac:chgData name="Mary Phelan" userId="dca9b902330fe6b6" providerId="LiveId" clId="{AD94EABB-287F-4E3B-A6C7-C39A8065C5E6}" dt="2021-03-07T19:40:17.941" v="1550" actId="11529"/>
          <ac:cxnSpMkLst>
            <pc:docMk/>
            <pc:sldMk cId="751949922" sldId="257"/>
            <ac:cxnSpMk id="20" creationId="{B6D89D8F-12D2-42BB-9A1C-42CF0D4AAF92}"/>
          </ac:cxnSpMkLst>
        </pc:cxnChg>
        <pc:cxnChg chg="del">
          <ac:chgData name="Mary Phelan" userId="dca9b902330fe6b6" providerId="LiveId" clId="{AD94EABB-287F-4E3B-A6C7-C39A8065C5E6}" dt="2021-03-07T16:48:45.826" v="595" actId="21"/>
          <ac:cxnSpMkLst>
            <pc:docMk/>
            <pc:sldMk cId="751949922" sldId="257"/>
            <ac:cxnSpMk id="21" creationId="{B54BD4F3-E761-4398-BE82-C5614949D5F9}"/>
          </ac:cxnSpMkLst>
        </pc:cxnChg>
        <pc:cxnChg chg="add">
          <ac:chgData name="Mary Phelan" userId="dca9b902330fe6b6" providerId="LiveId" clId="{AD94EABB-287F-4E3B-A6C7-C39A8065C5E6}" dt="2021-03-07T19:41:17.597" v="1625" actId="11529"/>
          <ac:cxnSpMkLst>
            <pc:docMk/>
            <pc:sldMk cId="751949922" sldId="257"/>
            <ac:cxnSpMk id="24" creationId="{A8E4300A-39C9-4C64-8CB9-60AA8F2333D7}"/>
          </ac:cxnSpMkLst>
        </pc:cxnChg>
        <pc:cxnChg chg="add mod">
          <ac:chgData name="Mary Phelan" userId="dca9b902330fe6b6" providerId="LiveId" clId="{AD94EABB-287F-4E3B-A6C7-C39A8065C5E6}" dt="2021-03-07T19:41:28.939" v="1627" actId="14100"/>
          <ac:cxnSpMkLst>
            <pc:docMk/>
            <pc:sldMk cId="751949922" sldId="257"/>
            <ac:cxnSpMk id="26" creationId="{894D3A03-AD77-4E73-9E68-5232FECFB92F}"/>
          </ac:cxnSpMkLst>
        </pc:cxnChg>
      </pc:sldChg>
      <pc:sldChg chg="delSp mod">
        <pc:chgData name="Mary Phelan" userId="dca9b902330fe6b6" providerId="LiveId" clId="{AD94EABB-287F-4E3B-A6C7-C39A8065C5E6}" dt="2021-03-07T20:48:18.392" v="2996" actId="21"/>
        <pc:sldMkLst>
          <pc:docMk/>
          <pc:sldMk cId="2827764997" sldId="273"/>
        </pc:sldMkLst>
        <pc:cxnChg chg="del">
          <ac:chgData name="Mary Phelan" userId="dca9b902330fe6b6" providerId="LiveId" clId="{AD94EABB-287F-4E3B-A6C7-C39A8065C5E6}" dt="2021-03-07T20:48:18.392" v="2996" actId="21"/>
          <ac:cxnSpMkLst>
            <pc:docMk/>
            <pc:sldMk cId="2827764997" sldId="273"/>
            <ac:cxnSpMk id="25" creationId="{6DB8B140-E956-4D0D-B154-8947846D97EC}"/>
          </ac:cxnSpMkLst>
        </pc:cxnChg>
      </pc:sldChg>
      <pc:sldChg chg="addSp delSp modSp mod">
        <pc:chgData name="Mary Phelan" userId="dca9b902330fe6b6" providerId="LiveId" clId="{AD94EABB-287F-4E3B-A6C7-C39A8065C5E6}" dt="2021-03-07T15:28:47.930" v="240"/>
        <pc:sldMkLst>
          <pc:docMk/>
          <pc:sldMk cId="1368242416" sldId="275"/>
        </pc:sldMkLst>
        <pc:spChg chg="add mod">
          <ac:chgData name="Mary Phelan" userId="dca9b902330fe6b6" providerId="LiveId" clId="{AD94EABB-287F-4E3B-A6C7-C39A8065C5E6}" dt="2021-03-07T15:23:20.714" v="24" actId="1076"/>
          <ac:spMkLst>
            <pc:docMk/>
            <pc:sldMk cId="1368242416" sldId="275"/>
            <ac:spMk id="2" creationId="{4D2EDB61-7B88-412E-8D3E-096A2FDFD64F}"/>
          </ac:spMkLst>
        </pc:spChg>
        <pc:spChg chg="add mod">
          <ac:chgData name="Mary Phelan" userId="dca9b902330fe6b6" providerId="LiveId" clId="{AD94EABB-287F-4E3B-A6C7-C39A8065C5E6}" dt="2021-03-07T15:24:46.346" v="120" actId="1076"/>
          <ac:spMkLst>
            <pc:docMk/>
            <pc:sldMk cId="1368242416" sldId="275"/>
            <ac:spMk id="3" creationId="{53941B5A-ED4C-46FB-B4F1-843D8698CBF0}"/>
          </ac:spMkLst>
        </pc:spChg>
        <pc:spChg chg="add mod">
          <ac:chgData name="Mary Phelan" userId="dca9b902330fe6b6" providerId="LiveId" clId="{AD94EABB-287F-4E3B-A6C7-C39A8065C5E6}" dt="2021-03-07T15:27:11" v="160" actId="20577"/>
          <ac:spMkLst>
            <pc:docMk/>
            <pc:sldMk cId="1368242416" sldId="275"/>
            <ac:spMk id="4" creationId="{ADBCA8FA-B2EC-4A8A-A16A-9AADE9039431}"/>
          </ac:spMkLst>
        </pc:spChg>
        <pc:spChg chg="add mod">
          <ac:chgData name="Mary Phelan" userId="dca9b902330fe6b6" providerId="LiveId" clId="{AD94EABB-287F-4E3B-A6C7-C39A8065C5E6}" dt="2021-03-07T15:23:05.645" v="22" actId="20577"/>
          <ac:spMkLst>
            <pc:docMk/>
            <pc:sldMk cId="1368242416" sldId="275"/>
            <ac:spMk id="11" creationId="{D29F5500-47E6-4B60-8DFF-F305BB46763D}"/>
          </ac:spMkLst>
        </pc:spChg>
        <pc:spChg chg="add mod">
          <ac:chgData name="Mary Phelan" userId="dca9b902330fe6b6" providerId="LiveId" clId="{AD94EABB-287F-4E3B-A6C7-C39A8065C5E6}" dt="2021-03-07T15:28:25.274" v="237" actId="1076"/>
          <ac:spMkLst>
            <pc:docMk/>
            <pc:sldMk cId="1368242416" sldId="275"/>
            <ac:spMk id="13" creationId="{D28903CB-BC5C-4190-A76F-B024A96A1888}"/>
          </ac:spMkLst>
        </pc:spChg>
        <pc:picChg chg="del">
          <ac:chgData name="Mary Phelan" userId="dca9b902330fe6b6" providerId="LiveId" clId="{AD94EABB-287F-4E3B-A6C7-C39A8065C5E6}" dt="2021-03-07T15:28:47.930" v="240"/>
          <ac:picMkLst>
            <pc:docMk/>
            <pc:sldMk cId="1368242416" sldId="275"/>
            <ac:picMk id="15" creationId="{1EC79FAE-22DE-4C8D-8BA7-6A003B20C69C}"/>
          </ac:picMkLst>
        </pc:picChg>
        <pc:cxnChg chg="add mod">
          <ac:chgData name="Mary Phelan" userId="dca9b902330fe6b6" providerId="LiveId" clId="{AD94EABB-287F-4E3B-A6C7-C39A8065C5E6}" dt="2021-03-07T15:27:29.949" v="162" actId="14100"/>
          <ac:cxnSpMkLst>
            <pc:docMk/>
            <pc:sldMk cId="1368242416" sldId="275"/>
            <ac:cxnSpMk id="7" creationId="{F35E25A4-C0FB-4B28-A875-0B30B008611A}"/>
          </ac:cxnSpMkLst>
        </pc:cxnChg>
      </pc:sldChg>
      <pc:sldChg chg="modSp mod">
        <pc:chgData name="Mary Phelan" userId="dca9b902330fe6b6" providerId="LiveId" clId="{AD94EABB-287F-4E3B-A6C7-C39A8065C5E6}" dt="2021-03-07T15:28:59.385" v="246" actId="20577"/>
        <pc:sldMkLst>
          <pc:docMk/>
          <pc:sldMk cId="1981224453" sldId="278"/>
        </pc:sldMkLst>
        <pc:spChg chg="mod">
          <ac:chgData name="Mary Phelan" userId="dca9b902330fe6b6" providerId="LiveId" clId="{AD94EABB-287F-4E3B-A6C7-C39A8065C5E6}" dt="2021-03-07T15:28:59.385" v="246" actId="20577"/>
          <ac:spMkLst>
            <pc:docMk/>
            <pc:sldMk cId="1981224453" sldId="278"/>
            <ac:spMk id="2" creationId="{99F03629-75A3-4D5D-B35D-855B876E0EAB}"/>
          </ac:spMkLst>
        </pc:spChg>
      </pc:sldChg>
      <pc:sldChg chg="addSp del delDesignElem">
        <pc:chgData name="Mary Phelan" userId="dca9b902330fe6b6" providerId="LiveId" clId="{AD94EABB-287F-4E3B-A6C7-C39A8065C5E6}" dt="2021-03-07T15:28:42.567" v="239"/>
        <pc:sldMkLst>
          <pc:docMk/>
          <pc:sldMk cId="2882262297" sldId="278"/>
        </pc:sldMkLst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8" creationId="{88294908-8B00-4F58-BBBA-20F71A40AA9E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10" creationId="{4364C879-1404-4203-8E9D-CC5DE0A621A2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12" creationId="{84617302-4B0D-4351-A6BB-6F0930D943AC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14" creationId="{DA2C7802-C2E0-4218-8F89-8DD7CCD2CD1C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16" creationId="{A6D7111A-21E5-4EE9-8A78-10E5530F0116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18" creationId="{A3969E80-A77B-49FC-9122-D89AFD5EE118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20" creationId="{1849CA57-76BD-4CF2-80BA-D7A46A01B7B1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22" creationId="{35E9085E-E730-4768-83D4-6CB7E9897153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24" creationId="{973272FE-A474-4CAE-8CA2-BCC8B476C3F4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26" creationId="{E07981EA-05A6-437C-88D7-B377B92B031D}"/>
          </ac:spMkLst>
        </pc:spChg>
        <pc:spChg chg="add">
          <ac:chgData name="Mary Phelan" userId="dca9b902330fe6b6" providerId="LiveId" clId="{AD94EABB-287F-4E3B-A6C7-C39A8065C5E6}" dt="2021-03-07T15:28:42.567" v="239"/>
          <ac:spMkLst>
            <pc:docMk/>
            <pc:sldMk cId="2882262297" sldId="278"/>
            <ac:spMk id="28" creationId="{15E3C750-986E-4769-B1AE-49289FBEE757}"/>
          </ac:spMkLst>
        </pc:spChg>
      </pc:sldChg>
      <pc:sldChg chg="delSp modSp add del mod ord">
        <pc:chgData name="Mary Phelan" userId="dca9b902330fe6b6" providerId="LiveId" clId="{AD94EABB-287F-4E3B-A6C7-C39A8065C5E6}" dt="2021-03-07T17:00:42.933" v="810" actId="2696"/>
        <pc:sldMkLst>
          <pc:docMk/>
          <pc:sldMk cId="4248108255" sldId="279"/>
        </pc:sldMkLst>
        <pc:spChg chg="del">
          <ac:chgData name="Mary Phelan" userId="dca9b902330fe6b6" providerId="LiveId" clId="{AD94EABB-287F-4E3B-A6C7-C39A8065C5E6}" dt="2021-03-07T15:29:28.102" v="251" actId="21"/>
          <ac:spMkLst>
            <pc:docMk/>
            <pc:sldMk cId="4248108255" sldId="279"/>
            <ac:spMk id="2" creationId="{4D2EDB61-7B88-412E-8D3E-096A2FDFD64F}"/>
          </ac:spMkLst>
        </pc:spChg>
        <pc:spChg chg="del">
          <ac:chgData name="Mary Phelan" userId="dca9b902330fe6b6" providerId="LiveId" clId="{AD94EABB-287F-4E3B-A6C7-C39A8065C5E6}" dt="2021-03-07T15:29:26.031" v="250" actId="21"/>
          <ac:spMkLst>
            <pc:docMk/>
            <pc:sldMk cId="4248108255" sldId="279"/>
            <ac:spMk id="3" creationId="{53941B5A-ED4C-46FB-B4F1-843D8698CBF0}"/>
          </ac:spMkLst>
        </pc:spChg>
        <pc:spChg chg="del mod">
          <ac:chgData name="Mary Phelan" userId="dca9b902330fe6b6" providerId="LiveId" clId="{AD94EABB-287F-4E3B-A6C7-C39A8065C5E6}" dt="2021-03-07T15:29:36.934" v="253" actId="21"/>
          <ac:spMkLst>
            <pc:docMk/>
            <pc:sldMk cId="4248108255" sldId="279"/>
            <ac:spMk id="4" creationId="{ADBCA8FA-B2EC-4A8A-A16A-9AADE9039431}"/>
          </ac:spMkLst>
        </pc:spChg>
        <pc:spChg chg="mod">
          <ac:chgData name="Mary Phelan" userId="dca9b902330fe6b6" providerId="LiveId" clId="{AD94EABB-287F-4E3B-A6C7-C39A8065C5E6}" dt="2021-03-07T15:30:28.093" v="270" actId="20577"/>
          <ac:spMkLst>
            <pc:docMk/>
            <pc:sldMk cId="4248108255" sldId="279"/>
            <ac:spMk id="11" creationId="{D29F5500-47E6-4B60-8DFF-F305BB46763D}"/>
          </ac:spMkLst>
        </pc:spChg>
        <pc:spChg chg="del">
          <ac:chgData name="Mary Phelan" userId="dca9b902330fe6b6" providerId="LiveId" clId="{AD94EABB-287F-4E3B-A6C7-C39A8065C5E6}" dt="2021-03-07T15:29:26.031" v="250" actId="21"/>
          <ac:spMkLst>
            <pc:docMk/>
            <pc:sldMk cId="4248108255" sldId="279"/>
            <ac:spMk id="13" creationId="{D28903CB-BC5C-4190-A76F-B024A96A1888}"/>
          </ac:spMkLst>
        </pc:spChg>
        <pc:picChg chg="mod">
          <ac:chgData name="Mary Phelan" userId="dca9b902330fe6b6" providerId="LiveId" clId="{AD94EABB-287F-4E3B-A6C7-C39A8065C5E6}" dt="2021-03-07T15:30:15.674" v="258" actId="1076"/>
          <ac:picMkLst>
            <pc:docMk/>
            <pc:sldMk cId="4248108255" sldId="279"/>
            <ac:picMk id="6" creationId="{F55BE204-7C8B-4D6A-9904-41195A61C5AA}"/>
          </ac:picMkLst>
        </pc:picChg>
        <pc:cxnChg chg="del mod">
          <ac:chgData name="Mary Phelan" userId="dca9b902330fe6b6" providerId="LiveId" clId="{AD94EABB-287F-4E3B-A6C7-C39A8065C5E6}" dt="2021-03-07T15:29:41.632" v="254" actId="21"/>
          <ac:cxnSpMkLst>
            <pc:docMk/>
            <pc:sldMk cId="4248108255" sldId="279"/>
            <ac:cxnSpMk id="7" creationId="{F35E25A4-C0FB-4B28-A875-0B30B008611A}"/>
          </ac:cxnSpMkLst>
        </pc:cxnChg>
      </pc:sldChg>
      <pc:sldChg chg="addSp modSp add mod">
        <pc:chgData name="Mary Phelan" userId="dca9b902330fe6b6" providerId="LiveId" clId="{AD94EABB-287F-4E3B-A6C7-C39A8065C5E6}" dt="2021-03-07T17:00:57.272" v="812" actId="1076"/>
        <pc:sldMkLst>
          <pc:docMk/>
          <pc:sldMk cId="1093687260" sldId="280"/>
        </pc:sldMkLst>
        <pc:spChg chg="add">
          <ac:chgData name="Mary Phelan" userId="dca9b902330fe6b6" providerId="LiveId" clId="{AD94EABB-287F-4E3B-A6C7-C39A8065C5E6}" dt="2021-03-07T15:34:11.804" v="276" actId="11529"/>
          <ac:spMkLst>
            <pc:docMk/>
            <pc:sldMk cId="1093687260" sldId="280"/>
            <ac:spMk id="2" creationId="{7C251620-FBA6-461E-80AD-933F30EBC60C}"/>
          </ac:spMkLst>
        </pc:spChg>
        <pc:spChg chg="add mod">
          <ac:chgData name="Mary Phelan" userId="dca9b902330fe6b6" providerId="LiveId" clId="{AD94EABB-287F-4E3B-A6C7-C39A8065C5E6}" dt="2021-03-07T15:35:12.901" v="382" actId="1076"/>
          <ac:spMkLst>
            <pc:docMk/>
            <pc:sldMk cId="1093687260" sldId="280"/>
            <ac:spMk id="3" creationId="{4F838947-3EF8-4885-A623-055C6DDBCE1D}"/>
          </ac:spMkLst>
        </pc:spChg>
        <pc:spChg chg="mod">
          <ac:chgData name="Mary Phelan" userId="dca9b902330fe6b6" providerId="LiveId" clId="{AD94EABB-287F-4E3B-A6C7-C39A8065C5E6}" dt="2021-03-07T17:00:57.272" v="812" actId="1076"/>
          <ac:spMkLst>
            <pc:docMk/>
            <pc:sldMk cId="1093687260" sldId="280"/>
            <ac:spMk id="11" creationId="{D29F5500-47E6-4B60-8DFF-F305BB46763D}"/>
          </ac:spMkLst>
        </pc:spChg>
      </pc:sldChg>
      <pc:sldChg chg="addSp modSp add mod">
        <pc:chgData name="Mary Phelan" userId="dca9b902330fe6b6" providerId="LiveId" clId="{AD94EABB-287F-4E3B-A6C7-C39A8065C5E6}" dt="2021-03-07T17:01:49.083" v="853" actId="20577"/>
        <pc:sldMkLst>
          <pc:docMk/>
          <pc:sldMk cId="2558129761" sldId="281"/>
        </pc:sldMkLst>
        <pc:spChg chg="mod">
          <ac:chgData name="Mary Phelan" userId="dca9b902330fe6b6" providerId="LiveId" clId="{AD94EABB-287F-4E3B-A6C7-C39A8065C5E6}" dt="2021-03-07T15:35:25.376" v="409" actId="20577"/>
          <ac:spMkLst>
            <pc:docMk/>
            <pc:sldMk cId="2558129761" sldId="281"/>
            <ac:spMk id="11" creationId="{D29F5500-47E6-4B60-8DFF-F305BB46763D}"/>
          </ac:spMkLst>
        </pc:spChg>
        <pc:spChg chg="add mod">
          <ac:chgData name="Mary Phelan" userId="dca9b902330fe6b6" providerId="LiveId" clId="{AD94EABB-287F-4E3B-A6C7-C39A8065C5E6}" dt="2021-03-07T17:01:14.684" v="814" actId="1076"/>
          <ac:spMkLst>
            <pc:docMk/>
            <pc:sldMk cId="2558129761" sldId="281"/>
            <ac:spMk id="13" creationId="{3A550B33-A414-4F78-B65B-6F082362720E}"/>
          </ac:spMkLst>
        </pc:spChg>
        <pc:spChg chg="add mod">
          <ac:chgData name="Mary Phelan" userId="dca9b902330fe6b6" providerId="LiveId" clId="{AD94EABB-287F-4E3B-A6C7-C39A8065C5E6}" dt="2021-03-07T17:01:49.083" v="853" actId="20577"/>
          <ac:spMkLst>
            <pc:docMk/>
            <pc:sldMk cId="2558129761" sldId="281"/>
            <ac:spMk id="15" creationId="{143CB92F-5B6F-411A-BE05-643F50116C76}"/>
          </ac:spMkLst>
        </pc:spChg>
        <pc:picChg chg="mod">
          <ac:chgData name="Mary Phelan" userId="dca9b902330fe6b6" providerId="LiveId" clId="{AD94EABB-287F-4E3B-A6C7-C39A8065C5E6}" dt="2021-03-07T16:32:58.309" v="412" actId="14826"/>
          <ac:picMkLst>
            <pc:docMk/>
            <pc:sldMk cId="2558129761" sldId="281"/>
            <ac:picMk id="6" creationId="{F55BE204-7C8B-4D6A-9904-41195A61C5AA}"/>
          </ac:picMkLst>
        </pc:picChg>
      </pc:sldChg>
      <pc:sldChg chg="addSp modSp add mod">
        <pc:chgData name="Mary Phelan" userId="dca9b902330fe6b6" providerId="LiveId" clId="{AD94EABB-287F-4E3B-A6C7-C39A8065C5E6}" dt="2021-03-07T20:12:20.050" v="2991" actId="20577"/>
        <pc:sldMkLst>
          <pc:docMk/>
          <pc:sldMk cId="649446134" sldId="282"/>
        </pc:sldMkLst>
        <pc:spChg chg="add mod">
          <ac:chgData name="Mary Phelan" userId="dca9b902330fe6b6" providerId="LiveId" clId="{AD94EABB-287F-4E3B-A6C7-C39A8065C5E6}" dt="2021-03-07T20:11:23.114" v="2921" actId="14100"/>
          <ac:spMkLst>
            <pc:docMk/>
            <pc:sldMk cId="649446134" sldId="282"/>
            <ac:spMk id="2" creationId="{A0D5E1D2-DC13-4033-8273-F73620A968D5}"/>
          </ac:spMkLst>
        </pc:spChg>
        <pc:spChg chg="add mod">
          <ac:chgData name="Mary Phelan" userId="dca9b902330fe6b6" providerId="LiveId" clId="{AD94EABB-287F-4E3B-A6C7-C39A8065C5E6}" dt="2021-03-07T20:12:20.050" v="2991" actId="20577"/>
          <ac:spMkLst>
            <pc:docMk/>
            <pc:sldMk cId="649446134" sldId="282"/>
            <ac:spMk id="3" creationId="{624E3376-F3E8-41A6-BA03-10FCE69992C5}"/>
          </ac:spMkLst>
        </pc:spChg>
        <pc:spChg chg="mod">
          <ac:chgData name="Mary Phelan" userId="dca9b902330fe6b6" providerId="LiveId" clId="{AD94EABB-287F-4E3B-A6C7-C39A8065C5E6}" dt="2021-03-07T16:33:40.518" v="443" actId="1076"/>
          <ac:spMkLst>
            <pc:docMk/>
            <pc:sldMk cId="649446134" sldId="282"/>
            <ac:spMk id="11" creationId="{D29F5500-47E6-4B60-8DFF-F305BB46763D}"/>
          </ac:spMkLst>
        </pc:spChg>
        <pc:picChg chg="mod">
          <ac:chgData name="Mary Phelan" userId="dca9b902330fe6b6" providerId="LiveId" clId="{AD94EABB-287F-4E3B-A6C7-C39A8065C5E6}" dt="2021-03-07T16:33:16.196" v="413" actId="14826"/>
          <ac:picMkLst>
            <pc:docMk/>
            <pc:sldMk cId="649446134" sldId="282"/>
            <ac:picMk id="6" creationId="{F55BE204-7C8B-4D6A-9904-41195A61C5AA}"/>
          </ac:picMkLst>
        </pc:picChg>
      </pc:sldChg>
      <pc:sldChg chg="addSp delSp modSp add mod">
        <pc:chgData name="Mary Phelan" userId="dca9b902330fe6b6" providerId="LiveId" clId="{AD94EABB-287F-4E3B-A6C7-C39A8065C5E6}" dt="2021-03-07T20:12:43.562" v="2993"/>
        <pc:sldMkLst>
          <pc:docMk/>
          <pc:sldMk cId="1745823033" sldId="283"/>
        </pc:sldMkLst>
        <pc:spChg chg="add del mod">
          <ac:chgData name="Mary Phelan" userId="dca9b902330fe6b6" providerId="LiveId" clId="{AD94EABB-287F-4E3B-A6C7-C39A8065C5E6}" dt="2021-03-07T16:35:39.727" v="503" actId="20577"/>
          <ac:spMkLst>
            <pc:docMk/>
            <pc:sldMk cId="1745823033" sldId="283"/>
            <ac:spMk id="11" creationId="{D29F5500-47E6-4B60-8DFF-F305BB46763D}"/>
          </ac:spMkLst>
        </pc:spChg>
        <pc:spChg chg="add mod">
          <ac:chgData name="Mary Phelan" userId="dca9b902330fe6b6" providerId="LiveId" clId="{AD94EABB-287F-4E3B-A6C7-C39A8065C5E6}" dt="2021-03-07T20:12:35.536" v="2992"/>
          <ac:spMkLst>
            <pc:docMk/>
            <pc:sldMk cId="1745823033" sldId="283"/>
            <ac:spMk id="13" creationId="{45B6804D-1437-4472-8F1D-4666EE4D3775}"/>
          </ac:spMkLst>
        </pc:spChg>
        <pc:spChg chg="add mod">
          <ac:chgData name="Mary Phelan" userId="dca9b902330fe6b6" providerId="LiveId" clId="{AD94EABB-287F-4E3B-A6C7-C39A8065C5E6}" dt="2021-03-07T20:12:43.562" v="2993"/>
          <ac:spMkLst>
            <pc:docMk/>
            <pc:sldMk cId="1745823033" sldId="283"/>
            <ac:spMk id="15" creationId="{65AB7B96-8FBF-45DA-B42D-90F630CEB4F4}"/>
          </ac:spMkLst>
        </pc:spChg>
        <pc:picChg chg="mod">
          <ac:chgData name="Mary Phelan" userId="dca9b902330fe6b6" providerId="LiveId" clId="{AD94EABB-287F-4E3B-A6C7-C39A8065C5E6}" dt="2021-03-07T16:34:58.242" v="444" actId="14826"/>
          <ac:picMkLst>
            <pc:docMk/>
            <pc:sldMk cId="1745823033" sldId="283"/>
            <ac:picMk id="6" creationId="{F55BE204-7C8B-4D6A-9904-41195A61C5AA}"/>
          </ac:picMkLst>
        </pc:picChg>
      </pc:sldChg>
      <pc:sldChg chg="addSp modSp add mod">
        <pc:chgData name="Mary Phelan" userId="dca9b902330fe6b6" providerId="LiveId" clId="{AD94EABB-287F-4E3B-A6C7-C39A8065C5E6}" dt="2021-03-07T20:14:39.135" v="2995"/>
        <pc:sldMkLst>
          <pc:docMk/>
          <pc:sldMk cId="359825118" sldId="284"/>
        </pc:sldMkLst>
        <pc:spChg chg="mod">
          <ac:chgData name="Mary Phelan" userId="dca9b902330fe6b6" providerId="LiveId" clId="{AD94EABB-287F-4E3B-A6C7-C39A8065C5E6}" dt="2021-03-07T16:35:48.030" v="507" actId="20577"/>
          <ac:spMkLst>
            <pc:docMk/>
            <pc:sldMk cId="359825118" sldId="284"/>
            <ac:spMk id="11" creationId="{D29F5500-47E6-4B60-8DFF-F305BB46763D}"/>
          </ac:spMkLst>
        </pc:spChg>
        <pc:spChg chg="add mod">
          <ac:chgData name="Mary Phelan" userId="dca9b902330fe6b6" providerId="LiveId" clId="{AD94EABB-287F-4E3B-A6C7-C39A8065C5E6}" dt="2021-03-07T20:14:29.678" v="2994"/>
          <ac:spMkLst>
            <pc:docMk/>
            <pc:sldMk cId="359825118" sldId="284"/>
            <ac:spMk id="13" creationId="{099715FF-A62B-44F7-8497-235AC1AFE059}"/>
          </ac:spMkLst>
        </pc:spChg>
        <pc:spChg chg="add mod">
          <ac:chgData name="Mary Phelan" userId="dca9b902330fe6b6" providerId="LiveId" clId="{AD94EABB-287F-4E3B-A6C7-C39A8065C5E6}" dt="2021-03-07T20:14:39.135" v="2995"/>
          <ac:spMkLst>
            <pc:docMk/>
            <pc:sldMk cId="359825118" sldId="284"/>
            <ac:spMk id="15" creationId="{4CAD1EC3-55A1-4EDC-AFF8-61D15C5F8662}"/>
          </ac:spMkLst>
        </pc:spChg>
        <pc:picChg chg="mod">
          <ac:chgData name="Mary Phelan" userId="dca9b902330fe6b6" providerId="LiveId" clId="{AD94EABB-287F-4E3B-A6C7-C39A8065C5E6}" dt="2021-03-07T16:36:16.184" v="508" actId="14826"/>
          <ac:picMkLst>
            <pc:docMk/>
            <pc:sldMk cId="359825118" sldId="284"/>
            <ac:picMk id="6" creationId="{F55BE204-7C8B-4D6A-9904-41195A61C5AA}"/>
          </ac:picMkLst>
        </pc:picChg>
      </pc:sldChg>
      <pc:sldChg chg="addSp modSp add mod">
        <pc:chgData name="Mary Phelan" userId="dca9b902330fe6b6" providerId="LiveId" clId="{AD94EABB-287F-4E3B-A6C7-C39A8065C5E6}" dt="2021-03-07T19:27:58.397" v="967" actId="1076"/>
        <pc:sldMkLst>
          <pc:docMk/>
          <pc:sldMk cId="2694833021" sldId="285"/>
        </pc:sldMkLst>
        <pc:spChg chg="add mod">
          <ac:chgData name="Mary Phelan" userId="dca9b902330fe6b6" providerId="LiveId" clId="{AD94EABB-287F-4E3B-A6C7-C39A8065C5E6}" dt="2021-03-07T19:27:58.397" v="967" actId="1076"/>
          <ac:spMkLst>
            <pc:docMk/>
            <pc:sldMk cId="2694833021" sldId="285"/>
            <ac:spMk id="2" creationId="{09F2F761-E52D-4D60-B72C-207972F77355}"/>
          </ac:spMkLst>
        </pc:spChg>
        <pc:spChg chg="add">
          <ac:chgData name="Mary Phelan" userId="dca9b902330fe6b6" providerId="LiveId" clId="{AD94EABB-287F-4E3B-A6C7-C39A8065C5E6}" dt="2021-03-07T19:27:53.121" v="966" actId="11529"/>
          <ac:spMkLst>
            <pc:docMk/>
            <pc:sldMk cId="2694833021" sldId="285"/>
            <ac:spMk id="3" creationId="{DEA43255-8654-4179-AAEF-B70519BED950}"/>
          </ac:spMkLst>
        </pc:spChg>
        <pc:spChg chg="mod">
          <ac:chgData name="Mary Phelan" userId="dca9b902330fe6b6" providerId="LiveId" clId="{AD94EABB-287F-4E3B-A6C7-C39A8065C5E6}" dt="2021-03-07T16:36:38.659" v="524" actId="20577"/>
          <ac:spMkLst>
            <pc:docMk/>
            <pc:sldMk cId="2694833021" sldId="285"/>
            <ac:spMk id="11" creationId="{D29F5500-47E6-4B60-8DFF-F305BB46763D}"/>
          </ac:spMkLst>
        </pc:spChg>
        <pc:picChg chg="mod">
          <ac:chgData name="Mary Phelan" userId="dca9b902330fe6b6" providerId="LiveId" clId="{AD94EABB-287F-4E3B-A6C7-C39A8065C5E6}" dt="2021-03-07T16:36:54.882" v="527" actId="14826"/>
          <ac:picMkLst>
            <pc:docMk/>
            <pc:sldMk cId="2694833021" sldId="285"/>
            <ac:picMk id="6" creationId="{F55BE204-7C8B-4D6A-9904-41195A61C5AA}"/>
          </ac:picMkLst>
        </pc:picChg>
      </pc:sldChg>
      <pc:sldChg chg="addSp modSp add mod">
        <pc:chgData name="Mary Phelan" userId="dca9b902330fe6b6" providerId="LiveId" clId="{AD94EABB-287F-4E3B-A6C7-C39A8065C5E6}" dt="2021-03-07T19:33:27.603" v="1101" actId="1076"/>
        <pc:sldMkLst>
          <pc:docMk/>
          <pc:sldMk cId="4184044391" sldId="286"/>
        </pc:sldMkLst>
        <pc:spChg chg="add mod">
          <ac:chgData name="Mary Phelan" userId="dca9b902330fe6b6" providerId="LiveId" clId="{AD94EABB-287F-4E3B-A6C7-C39A8065C5E6}" dt="2021-03-07T19:32:08.795" v="969" actId="1076"/>
          <ac:spMkLst>
            <pc:docMk/>
            <pc:sldMk cId="4184044391" sldId="286"/>
            <ac:spMk id="2" creationId="{D36E37B3-E8B7-41CC-BB66-B958BB5F8F3E}"/>
          </ac:spMkLst>
        </pc:spChg>
        <pc:spChg chg="add mod">
          <ac:chgData name="Mary Phelan" userId="dca9b902330fe6b6" providerId="LiveId" clId="{AD94EABB-287F-4E3B-A6C7-C39A8065C5E6}" dt="2021-03-07T19:33:27.603" v="1101" actId="1076"/>
          <ac:spMkLst>
            <pc:docMk/>
            <pc:sldMk cId="4184044391" sldId="286"/>
            <ac:spMk id="3" creationId="{36CFEF90-2BA1-4882-8DD8-048027CBB84A}"/>
          </ac:spMkLst>
        </pc:spChg>
        <pc:spChg chg="mod">
          <ac:chgData name="Mary Phelan" userId="dca9b902330fe6b6" providerId="LiveId" clId="{AD94EABB-287F-4E3B-A6C7-C39A8065C5E6}" dt="2021-03-07T16:37:14.090" v="546" actId="313"/>
          <ac:spMkLst>
            <pc:docMk/>
            <pc:sldMk cId="4184044391" sldId="286"/>
            <ac:spMk id="11" creationId="{D29F5500-47E6-4B60-8DFF-F305BB46763D}"/>
          </ac:spMkLst>
        </pc:spChg>
        <pc:picChg chg="mod">
          <ac:chgData name="Mary Phelan" userId="dca9b902330fe6b6" providerId="LiveId" clId="{AD94EABB-287F-4E3B-A6C7-C39A8065C5E6}" dt="2021-03-07T16:37:35.307" v="560" actId="14826"/>
          <ac:picMkLst>
            <pc:docMk/>
            <pc:sldMk cId="4184044391" sldId="286"/>
            <ac:picMk id="6" creationId="{F55BE204-7C8B-4D6A-9904-41195A61C5AA}"/>
          </ac:picMkLst>
        </pc:picChg>
      </pc:sldChg>
      <pc:sldChg chg="addSp modSp add mod">
        <pc:chgData name="Mary Phelan" userId="dca9b902330fe6b6" providerId="LiveId" clId="{AD94EABB-287F-4E3B-A6C7-C39A8065C5E6}" dt="2021-03-07T19:34:56.626" v="1282" actId="20577"/>
        <pc:sldMkLst>
          <pc:docMk/>
          <pc:sldMk cId="2821711440" sldId="287"/>
        </pc:sldMkLst>
        <pc:spChg chg="add mod">
          <ac:chgData name="Mary Phelan" userId="dca9b902330fe6b6" providerId="LiveId" clId="{AD94EABB-287F-4E3B-A6C7-C39A8065C5E6}" dt="2021-03-07T19:33:59.859" v="1103" actId="14100"/>
          <ac:spMkLst>
            <pc:docMk/>
            <pc:sldMk cId="2821711440" sldId="287"/>
            <ac:spMk id="2" creationId="{C2D9632B-15AF-4999-A27F-93C20532FE9D}"/>
          </ac:spMkLst>
        </pc:spChg>
        <pc:spChg chg="add mod">
          <ac:chgData name="Mary Phelan" userId="dca9b902330fe6b6" providerId="LiveId" clId="{AD94EABB-287F-4E3B-A6C7-C39A8065C5E6}" dt="2021-03-07T19:34:56.626" v="1282" actId="20577"/>
          <ac:spMkLst>
            <pc:docMk/>
            <pc:sldMk cId="2821711440" sldId="287"/>
            <ac:spMk id="3" creationId="{B860564F-D4E5-4521-AC5B-9B51CB606361}"/>
          </ac:spMkLst>
        </pc:spChg>
        <pc:spChg chg="mod">
          <ac:chgData name="Mary Phelan" userId="dca9b902330fe6b6" providerId="LiveId" clId="{AD94EABB-287F-4E3B-A6C7-C39A8065C5E6}" dt="2021-03-07T16:37:20.821" v="559" actId="20577"/>
          <ac:spMkLst>
            <pc:docMk/>
            <pc:sldMk cId="2821711440" sldId="287"/>
            <ac:spMk id="11" creationId="{D29F5500-47E6-4B60-8DFF-F305BB46763D}"/>
          </ac:spMkLst>
        </pc:spChg>
        <pc:picChg chg="mod">
          <ac:chgData name="Mary Phelan" userId="dca9b902330fe6b6" providerId="LiveId" clId="{AD94EABB-287F-4E3B-A6C7-C39A8065C5E6}" dt="2021-03-07T16:37:49.863" v="561" actId="14826"/>
          <ac:picMkLst>
            <pc:docMk/>
            <pc:sldMk cId="2821711440" sldId="287"/>
            <ac:picMk id="6" creationId="{F55BE204-7C8B-4D6A-9904-41195A61C5AA}"/>
          </ac:picMkLst>
        </pc:picChg>
      </pc:sldChg>
      <pc:sldChg chg="modSp mod">
        <pc:chgData name="Mary Phelan" userId="dca9b902330fe6b6" providerId="LiveId" clId="{AD94EABB-287F-4E3B-A6C7-C39A8065C5E6}" dt="2021-03-07T16:38:19.495" v="579" actId="20577"/>
        <pc:sldMkLst>
          <pc:docMk/>
          <pc:sldMk cId="2036390297" sldId="288"/>
        </pc:sldMkLst>
        <pc:spChg chg="mod">
          <ac:chgData name="Mary Phelan" userId="dca9b902330fe6b6" providerId="LiveId" clId="{AD94EABB-287F-4E3B-A6C7-C39A8065C5E6}" dt="2021-03-07T16:38:19.495" v="579" actId="20577"/>
          <ac:spMkLst>
            <pc:docMk/>
            <pc:sldMk cId="2036390297" sldId="288"/>
            <ac:spMk id="2" creationId="{99F03629-75A3-4D5D-B35D-855B876E0EAB}"/>
          </ac:spMkLst>
        </pc:spChg>
      </pc:sldChg>
      <pc:sldChg chg="addSp modSp add mod">
        <pc:chgData name="Mary Phelan" userId="dca9b902330fe6b6" providerId="LiveId" clId="{AD94EABB-287F-4E3B-A6C7-C39A8065C5E6}" dt="2021-03-07T19:44:35.891" v="1711" actId="1076"/>
        <pc:sldMkLst>
          <pc:docMk/>
          <pc:sldMk cId="1230269953" sldId="289"/>
        </pc:sldMkLst>
        <pc:spChg chg="add mod">
          <ac:chgData name="Mary Phelan" userId="dca9b902330fe6b6" providerId="LiveId" clId="{AD94EABB-287F-4E3B-A6C7-C39A8065C5E6}" dt="2021-03-07T19:44:35.891" v="1711" actId="1076"/>
          <ac:spMkLst>
            <pc:docMk/>
            <pc:sldMk cId="1230269953" sldId="289"/>
            <ac:spMk id="3" creationId="{2E0FD9AB-C1C2-4A4C-BE3E-916AFA1B2398}"/>
          </ac:spMkLst>
        </pc:spChg>
        <pc:spChg chg="add">
          <ac:chgData name="Mary Phelan" userId="dca9b902330fe6b6" providerId="LiveId" clId="{AD94EABB-287F-4E3B-A6C7-C39A8065C5E6}" dt="2021-03-07T19:44:30.732" v="1710" actId="11529"/>
          <ac:spMkLst>
            <pc:docMk/>
            <pc:sldMk cId="1230269953" sldId="289"/>
            <ac:spMk id="4" creationId="{33926AD7-91E9-4F5C-BB66-166A25C55207}"/>
          </ac:spMkLst>
        </pc:spChg>
        <pc:spChg chg="mod">
          <ac:chgData name="Mary Phelan" userId="dca9b902330fe6b6" providerId="LiveId" clId="{AD94EABB-287F-4E3B-A6C7-C39A8065C5E6}" dt="2021-03-07T16:49:56.261" v="625" actId="1076"/>
          <ac:spMkLst>
            <pc:docMk/>
            <pc:sldMk cId="1230269953" sldId="289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0:32.152" v="626" actId="14826"/>
          <ac:picMkLst>
            <pc:docMk/>
            <pc:sldMk cId="1230269953" sldId="289"/>
            <ac:picMk id="5" creationId="{E212AF78-0360-4814-9F7E-F536B1E03238}"/>
          </ac:picMkLst>
        </pc:picChg>
      </pc:sldChg>
      <pc:sldChg chg="addSp modSp add mod">
        <pc:chgData name="Mary Phelan" userId="dca9b902330fe6b6" providerId="LiveId" clId="{AD94EABB-287F-4E3B-A6C7-C39A8065C5E6}" dt="2021-03-07T19:48:07.483" v="2036" actId="1076"/>
        <pc:sldMkLst>
          <pc:docMk/>
          <pc:sldMk cId="568376418" sldId="290"/>
        </pc:sldMkLst>
        <pc:spChg chg="add mod">
          <ac:chgData name="Mary Phelan" userId="dca9b902330fe6b6" providerId="LiveId" clId="{AD94EABB-287F-4E3B-A6C7-C39A8065C5E6}" dt="2021-03-07T19:45:02.370" v="1713" actId="14100"/>
          <ac:spMkLst>
            <pc:docMk/>
            <pc:sldMk cId="568376418" sldId="290"/>
            <ac:spMk id="3" creationId="{7ECEE934-1076-4910-B4BD-7B2816AC1C70}"/>
          </ac:spMkLst>
        </pc:spChg>
        <pc:spChg chg="add mod">
          <ac:chgData name="Mary Phelan" userId="dca9b902330fe6b6" providerId="LiveId" clId="{AD94EABB-287F-4E3B-A6C7-C39A8065C5E6}" dt="2021-03-07T19:48:07.483" v="2036" actId="1076"/>
          <ac:spMkLst>
            <pc:docMk/>
            <pc:sldMk cId="568376418" sldId="290"/>
            <ac:spMk id="4" creationId="{71928AF3-2D9B-4E29-8946-413B0A6102A4}"/>
          </ac:spMkLst>
        </pc:spChg>
        <pc:spChg chg="add mod">
          <ac:chgData name="Mary Phelan" userId="dca9b902330fe6b6" providerId="LiveId" clId="{AD94EABB-287F-4E3B-A6C7-C39A8065C5E6}" dt="2021-03-07T19:46:55.443" v="1916" actId="1076"/>
          <ac:spMkLst>
            <pc:docMk/>
            <pc:sldMk cId="568376418" sldId="290"/>
            <ac:spMk id="6" creationId="{3ACEB162-9C0A-4FEF-8BE3-0F6F933AF297}"/>
          </ac:spMkLst>
        </pc:spChg>
        <pc:spChg chg="add mod">
          <ac:chgData name="Mary Phelan" userId="dca9b902330fe6b6" providerId="LiveId" clId="{AD94EABB-287F-4E3B-A6C7-C39A8065C5E6}" dt="2021-03-07T19:47:44.955" v="2032" actId="1076"/>
          <ac:spMkLst>
            <pc:docMk/>
            <pc:sldMk cId="568376418" sldId="290"/>
            <ac:spMk id="11" creationId="{2DA9DE64-07BF-4826-B4DE-DC65A9A73F23}"/>
          </ac:spMkLst>
        </pc:spChg>
        <pc:spChg chg="mod">
          <ac:chgData name="Mary Phelan" userId="dca9b902330fe6b6" providerId="LiveId" clId="{AD94EABB-287F-4E3B-A6C7-C39A8065C5E6}" dt="2021-03-07T16:50:59.988" v="656" actId="1076"/>
          <ac:spMkLst>
            <pc:docMk/>
            <pc:sldMk cId="568376418" sldId="290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1:07.217" v="657" actId="14826"/>
          <ac:picMkLst>
            <pc:docMk/>
            <pc:sldMk cId="568376418" sldId="290"/>
            <ac:picMk id="5" creationId="{E212AF78-0360-4814-9F7E-F536B1E03238}"/>
          </ac:picMkLst>
        </pc:picChg>
        <pc:cxnChg chg="add">
          <ac:chgData name="Mary Phelan" userId="dca9b902330fe6b6" providerId="LiveId" clId="{AD94EABB-287F-4E3B-A6C7-C39A8065C5E6}" dt="2021-03-07T19:47:04.029" v="1917" actId="11529"/>
          <ac:cxnSpMkLst>
            <pc:docMk/>
            <pc:sldMk cId="568376418" sldId="290"/>
            <ac:cxnSpMk id="9" creationId="{D99AFEEB-E826-44DC-9A44-2B6B15BC6083}"/>
          </ac:cxnSpMkLst>
        </pc:cxnChg>
        <pc:cxnChg chg="add mod">
          <ac:chgData name="Mary Phelan" userId="dca9b902330fe6b6" providerId="LiveId" clId="{AD94EABB-287F-4E3B-A6C7-C39A8065C5E6}" dt="2021-03-07T19:47:56.307" v="2034" actId="14100"/>
          <ac:cxnSpMkLst>
            <pc:docMk/>
            <pc:sldMk cId="568376418" sldId="290"/>
            <ac:cxnSpMk id="15" creationId="{235043F4-65A1-4D25-9EF1-34C1A63A5926}"/>
          </ac:cxnSpMkLst>
        </pc:cxnChg>
      </pc:sldChg>
      <pc:sldChg chg="addSp modSp add mod">
        <pc:chgData name="Mary Phelan" userId="dca9b902330fe6b6" providerId="LiveId" clId="{AD94EABB-287F-4E3B-A6C7-C39A8065C5E6}" dt="2021-03-07T19:54:12.402" v="2126" actId="20577"/>
        <pc:sldMkLst>
          <pc:docMk/>
          <pc:sldMk cId="156087095" sldId="291"/>
        </pc:sldMkLst>
        <pc:spChg chg="add">
          <ac:chgData name="Mary Phelan" userId="dca9b902330fe6b6" providerId="LiveId" clId="{AD94EABB-287F-4E3B-A6C7-C39A8065C5E6}" dt="2021-03-07T19:53:45.781" v="2037" actId="11529"/>
          <ac:spMkLst>
            <pc:docMk/>
            <pc:sldMk cId="156087095" sldId="291"/>
            <ac:spMk id="3" creationId="{F633F800-1719-4F31-92DB-6FAB89B80EFB}"/>
          </ac:spMkLst>
        </pc:spChg>
        <pc:spChg chg="add mod">
          <ac:chgData name="Mary Phelan" userId="dca9b902330fe6b6" providerId="LiveId" clId="{AD94EABB-287F-4E3B-A6C7-C39A8065C5E6}" dt="2021-03-07T19:54:12.402" v="2126" actId="20577"/>
          <ac:spMkLst>
            <pc:docMk/>
            <pc:sldMk cId="156087095" sldId="291"/>
            <ac:spMk id="4" creationId="{F1D0AECD-0F99-4A28-A39D-DCD1F3A8ED13}"/>
          </ac:spMkLst>
        </pc:spChg>
        <pc:spChg chg="mod">
          <ac:chgData name="Mary Phelan" userId="dca9b902330fe6b6" providerId="LiveId" clId="{AD94EABB-287F-4E3B-A6C7-C39A8065C5E6}" dt="2021-03-07T16:54:53.151" v="667" actId="20577"/>
          <ac:spMkLst>
            <pc:docMk/>
            <pc:sldMk cId="156087095" sldId="291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5:08.758" v="669" actId="14826"/>
          <ac:picMkLst>
            <pc:docMk/>
            <pc:sldMk cId="156087095" sldId="291"/>
            <ac:picMk id="5" creationId="{E212AF78-0360-4814-9F7E-F536B1E03238}"/>
          </ac:picMkLst>
        </pc:picChg>
      </pc:sldChg>
      <pc:sldChg chg="addSp modSp add mod">
        <pc:chgData name="Mary Phelan" userId="dca9b902330fe6b6" providerId="LiveId" clId="{AD94EABB-287F-4E3B-A6C7-C39A8065C5E6}" dt="2021-03-07T19:58:17.474" v="2333" actId="1076"/>
        <pc:sldMkLst>
          <pc:docMk/>
          <pc:sldMk cId="1678119104" sldId="292"/>
        </pc:sldMkLst>
        <pc:spChg chg="add mod">
          <ac:chgData name="Mary Phelan" userId="dca9b902330fe6b6" providerId="LiveId" clId="{AD94EABB-287F-4E3B-A6C7-C39A8065C5E6}" dt="2021-03-07T19:57:39.891" v="2327" actId="1076"/>
          <ac:spMkLst>
            <pc:docMk/>
            <pc:sldMk cId="1678119104" sldId="292"/>
            <ac:spMk id="3" creationId="{41036AC3-360D-48D3-9AB5-B83EC5101FFD}"/>
          </ac:spMkLst>
        </pc:spChg>
        <pc:spChg chg="add mod">
          <ac:chgData name="Mary Phelan" userId="dca9b902330fe6b6" providerId="LiveId" clId="{AD94EABB-287F-4E3B-A6C7-C39A8065C5E6}" dt="2021-03-07T19:57:22.435" v="2324" actId="1076"/>
          <ac:spMkLst>
            <pc:docMk/>
            <pc:sldMk cId="1678119104" sldId="292"/>
            <ac:spMk id="4" creationId="{8923F2E2-2470-4BEC-A5E6-70E95F2BD551}"/>
          </ac:spMkLst>
        </pc:spChg>
        <pc:spChg chg="mod">
          <ac:chgData name="Mary Phelan" userId="dca9b902330fe6b6" providerId="LiveId" clId="{AD94EABB-287F-4E3B-A6C7-C39A8065C5E6}" dt="2021-03-07T16:55:17.385" v="674" actId="20577"/>
          <ac:spMkLst>
            <pc:docMk/>
            <pc:sldMk cId="1678119104" sldId="292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5:22.514" v="675" actId="14826"/>
          <ac:picMkLst>
            <pc:docMk/>
            <pc:sldMk cId="1678119104" sldId="292"/>
            <ac:picMk id="5" creationId="{E212AF78-0360-4814-9F7E-F536B1E03238}"/>
          </ac:picMkLst>
        </pc:picChg>
        <pc:cxnChg chg="add mod">
          <ac:chgData name="Mary Phelan" userId="dca9b902330fe6b6" providerId="LiveId" clId="{AD94EABB-287F-4E3B-A6C7-C39A8065C5E6}" dt="2021-03-07T19:57:33.099" v="2326" actId="14100"/>
          <ac:cxnSpMkLst>
            <pc:docMk/>
            <pc:sldMk cId="1678119104" sldId="292"/>
            <ac:cxnSpMk id="7" creationId="{1962397C-80AB-43B4-8DF3-74C3E4E106DD}"/>
          </ac:cxnSpMkLst>
        </pc:cxnChg>
        <pc:cxnChg chg="add mod">
          <ac:chgData name="Mary Phelan" userId="dca9b902330fe6b6" providerId="LiveId" clId="{AD94EABB-287F-4E3B-A6C7-C39A8065C5E6}" dt="2021-03-07T19:58:17.474" v="2333" actId="1076"/>
          <ac:cxnSpMkLst>
            <pc:docMk/>
            <pc:sldMk cId="1678119104" sldId="292"/>
            <ac:cxnSpMk id="13" creationId="{F51E2A9B-550A-4F5D-B3D7-13EA6C63D431}"/>
          </ac:cxnSpMkLst>
        </pc:cxnChg>
      </pc:sldChg>
      <pc:sldChg chg="addSp modSp add mod">
        <pc:chgData name="Mary Phelan" userId="dca9b902330fe6b6" providerId="LiveId" clId="{AD94EABB-287F-4E3B-A6C7-C39A8065C5E6}" dt="2021-03-07T20:01:55.875" v="2508" actId="14100"/>
        <pc:sldMkLst>
          <pc:docMk/>
          <pc:sldMk cId="3785997899" sldId="293"/>
        </pc:sldMkLst>
        <pc:spChg chg="add mod">
          <ac:chgData name="Mary Phelan" userId="dca9b902330fe6b6" providerId="LiveId" clId="{AD94EABB-287F-4E3B-A6C7-C39A8065C5E6}" dt="2021-03-07T20:00:50.898" v="2430" actId="1076"/>
          <ac:spMkLst>
            <pc:docMk/>
            <pc:sldMk cId="3785997899" sldId="293"/>
            <ac:spMk id="3" creationId="{71708386-A3C3-422B-8DA3-7DE92DB27437}"/>
          </ac:spMkLst>
        </pc:spChg>
        <pc:spChg chg="add mod">
          <ac:chgData name="Mary Phelan" userId="dca9b902330fe6b6" providerId="LiveId" clId="{AD94EABB-287F-4E3B-A6C7-C39A8065C5E6}" dt="2021-03-07T20:01:03.019" v="2433" actId="1076"/>
          <ac:spMkLst>
            <pc:docMk/>
            <pc:sldMk cId="3785997899" sldId="293"/>
            <ac:spMk id="4" creationId="{331BFAE1-ECD9-4411-A197-D48D1D4580D3}"/>
          </ac:spMkLst>
        </pc:spChg>
        <pc:spChg chg="add mod">
          <ac:chgData name="Mary Phelan" userId="dca9b902330fe6b6" providerId="LiveId" clId="{AD94EABB-287F-4E3B-A6C7-C39A8065C5E6}" dt="2021-03-07T20:01:42.235" v="2506" actId="20577"/>
          <ac:spMkLst>
            <pc:docMk/>
            <pc:sldMk cId="3785997899" sldId="293"/>
            <ac:spMk id="6" creationId="{3B36E93A-72E1-499F-82FB-25C29B436615}"/>
          </ac:spMkLst>
        </pc:spChg>
        <pc:spChg chg="mod">
          <ac:chgData name="Mary Phelan" userId="dca9b902330fe6b6" providerId="LiveId" clId="{AD94EABB-287F-4E3B-A6C7-C39A8065C5E6}" dt="2021-03-07T16:55:52.228" v="698" actId="1076"/>
          <ac:spMkLst>
            <pc:docMk/>
            <pc:sldMk cId="3785997899" sldId="293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6:28.223" v="731" actId="14826"/>
          <ac:picMkLst>
            <pc:docMk/>
            <pc:sldMk cId="3785997899" sldId="293"/>
            <ac:picMk id="5" creationId="{E212AF78-0360-4814-9F7E-F536B1E03238}"/>
          </ac:picMkLst>
        </pc:picChg>
        <pc:cxnChg chg="add mod">
          <ac:chgData name="Mary Phelan" userId="dca9b902330fe6b6" providerId="LiveId" clId="{AD94EABB-287F-4E3B-A6C7-C39A8065C5E6}" dt="2021-03-07T20:01:55.875" v="2508" actId="14100"/>
          <ac:cxnSpMkLst>
            <pc:docMk/>
            <pc:sldMk cId="3785997899" sldId="293"/>
            <ac:cxnSpMk id="9" creationId="{8A05C5A7-A273-4C49-B372-443B36D220AF}"/>
          </ac:cxnSpMkLst>
        </pc:cxnChg>
      </pc:sldChg>
      <pc:sldChg chg="addSp modSp add mod">
        <pc:chgData name="Mary Phelan" userId="dca9b902330fe6b6" providerId="LiveId" clId="{AD94EABB-287F-4E3B-A6C7-C39A8065C5E6}" dt="2021-03-07T20:06:30.579" v="2645" actId="1076"/>
        <pc:sldMkLst>
          <pc:docMk/>
          <pc:sldMk cId="1316856909" sldId="294"/>
        </pc:sldMkLst>
        <pc:spChg chg="add mod">
          <ac:chgData name="Mary Phelan" userId="dca9b902330fe6b6" providerId="LiveId" clId="{AD94EABB-287F-4E3B-A6C7-C39A8065C5E6}" dt="2021-03-07T20:05:16.642" v="2510" actId="14100"/>
          <ac:spMkLst>
            <pc:docMk/>
            <pc:sldMk cId="1316856909" sldId="294"/>
            <ac:spMk id="3" creationId="{C1A84911-8C8B-4355-8E7D-1BF6EAA4DCC0}"/>
          </ac:spMkLst>
        </pc:spChg>
        <pc:spChg chg="add mod">
          <ac:chgData name="Mary Phelan" userId="dca9b902330fe6b6" providerId="LiveId" clId="{AD94EABB-287F-4E3B-A6C7-C39A8065C5E6}" dt="2021-03-07T20:06:30.579" v="2645" actId="1076"/>
          <ac:spMkLst>
            <pc:docMk/>
            <pc:sldMk cId="1316856909" sldId="294"/>
            <ac:spMk id="4" creationId="{29C35B67-584A-4BBF-AB0B-3D2A44A87429}"/>
          </ac:spMkLst>
        </pc:spChg>
        <pc:spChg chg="mod">
          <ac:chgData name="Mary Phelan" userId="dca9b902330fe6b6" providerId="LiveId" clId="{AD94EABB-287F-4E3B-A6C7-C39A8065C5E6}" dt="2021-03-07T16:56:01.275" v="722" actId="313"/>
          <ac:spMkLst>
            <pc:docMk/>
            <pc:sldMk cId="1316856909" sldId="294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6:42.659" v="732" actId="14826"/>
          <ac:picMkLst>
            <pc:docMk/>
            <pc:sldMk cId="1316856909" sldId="294"/>
            <ac:picMk id="5" creationId="{E212AF78-0360-4814-9F7E-F536B1E03238}"/>
          </ac:picMkLst>
        </pc:picChg>
      </pc:sldChg>
      <pc:sldChg chg="addSp modSp add mod ord">
        <pc:chgData name="Mary Phelan" userId="dca9b902330fe6b6" providerId="LiveId" clId="{AD94EABB-287F-4E3B-A6C7-C39A8065C5E6}" dt="2021-03-07T22:27:32.289" v="2998"/>
        <pc:sldMkLst>
          <pc:docMk/>
          <pc:sldMk cId="3566033246" sldId="295"/>
        </pc:sldMkLst>
        <pc:spChg chg="add mod">
          <ac:chgData name="Mary Phelan" userId="dca9b902330fe6b6" providerId="LiveId" clId="{AD94EABB-287F-4E3B-A6C7-C39A8065C5E6}" dt="2021-03-07T20:07:07.686" v="2716" actId="20577"/>
          <ac:spMkLst>
            <pc:docMk/>
            <pc:sldMk cId="3566033246" sldId="295"/>
            <ac:spMk id="3" creationId="{CD684BC7-D0B1-4A8C-836F-67AE4128A6F5}"/>
          </ac:spMkLst>
        </pc:spChg>
        <pc:spChg chg="add mod">
          <ac:chgData name="Mary Phelan" userId="dca9b902330fe6b6" providerId="LiveId" clId="{AD94EABB-287F-4E3B-A6C7-C39A8065C5E6}" dt="2021-03-07T20:07:44.329" v="2789" actId="20577"/>
          <ac:spMkLst>
            <pc:docMk/>
            <pc:sldMk cId="3566033246" sldId="295"/>
            <ac:spMk id="4" creationId="{4C7FAE5E-6B2F-4C1C-AD60-FD02DC239E41}"/>
          </ac:spMkLst>
        </pc:spChg>
        <pc:spChg chg="add mod">
          <ac:chgData name="Mary Phelan" userId="dca9b902330fe6b6" providerId="LiveId" clId="{AD94EABB-287F-4E3B-A6C7-C39A8065C5E6}" dt="2021-03-07T20:07:56.618" v="2791" actId="14100"/>
          <ac:spMkLst>
            <pc:docMk/>
            <pc:sldMk cId="3566033246" sldId="295"/>
            <ac:spMk id="6" creationId="{CFC7979E-80A2-43F3-8976-7AB4E278EB3C}"/>
          </ac:spMkLst>
        </pc:spChg>
        <pc:spChg chg="add mod">
          <ac:chgData name="Mary Phelan" userId="dca9b902330fe6b6" providerId="LiveId" clId="{AD94EABB-287F-4E3B-A6C7-C39A8065C5E6}" dt="2021-03-07T20:08:19.860" v="2831" actId="20577"/>
          <ac:spMkLst>
            <pc:docMk/>
            <pc:sldMk cId="3566033246" sldId="295"/>
            <ac:spMk id="7" creationId="{7300EFB0-D95A-46AB-B71E-C1AF77691EAE}"/>
          </ac:spMkLst>
        </pc:spChg>
        <pc:spChg chg="mod">
          <ac:chgData name="Mary Phelan" userId="dca9b902330fe6b6" providerId="LiveId" clId="{AD94EABB-287F-4E3B-A6C7-C39A8065C5E6}" dt="2021-03-07T16:56:10.297" v="730" actId="20577"/>
          <ac:spMkLst>
            <pc:docMk/>
            <pc:sldMk cId="3566033246" sldId="295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6:52.411" v="733" actId="14826"/>
          <ac:picMkLst>
            <pc:docMk/>
            <pc:sldMk cId="3566033246" sldId="295"/>
            <ac:picMk id="5" creationId="{E212AF78-0360-4814-9F7E-F536B1E03238}"/>
          </ac:picMkLst>
        </pc:picChg>
        <pc:cxnChg chg="add">
          <ac:chgData name="Mary Phelan" userId="dca9b902330fe6b6" providerId="LiveId" clId="{AD94EABB-287F-4E3B-A6C7-C39A8065C5E6}" dt="2021-03-07T20:08:28.844" v="2832" actId="11529"/>
          <ac:cxnSpMkLst>
            <pc:docMk/>
            <pc:sldMk cId="3566033246" sldId="295"/>
            <ac:cxnSpMk id="11" creationId="{ACCA06EC-A5A8-481E-A8F6-29225CF2C2E6}"/>
          </ac:cxnSpMkLst>
        </pc:cxnChg>
        <pc:cxnChg chg="add">
          <ac:chgData name="Mary Phelan" userId="dca9b902330fe6b6" providerId="LiveId" clId="{AD94EABB-287F-4E3B-A6C7-C39A8065C5E6}" dt="2021-03-07T20:08:37.547" v="2833" actId="11529"/>
          <ac:cxnSpMkLst>
            <pc:docMk/>
            <pc:sldMk cId="3566033246" sldId="295"/>
            <ac:cxnSpMk id="15" creationId="{E21ABCD4-882A-414F-AD66-324FB169124E}"/>
          </ac:cxnSpMkLst>
        </pc:cxnChg>
      </pc:sldChg>
      <pc:sldChg chg="modSp mod">
        <pc:chgData name="Mary Phelan" userId="dca9b902330fe6b6" providerId="LiveId" clId="{AD94EABB-287F-4E3B-A6C7-C39A8065C5E6}" dt="2021-03-07T16:58:32.517" v="741" actId="20577"/>
        <pc:sldMkLst>
          <pc:docMk/>
          <pc:sldMk cId="1543509141" sldId="296"/>
        </pc:sldMkLst>
        <pc:spChg chg="mod">
          <ac:chgData name="Mary Phelan" userId="dca9b902330fe6b6" providerId="LiveId" clId="{AD94EABB-287F-4E3B-A6C7-C39A8065C5E6}" dt="2021-03-07T16:58:32.517" v="741" actId="20577"/>
          <ac:spMkLst>
            <pc:docMk/>
            <pc:sldMk cId="1543509141" sldId="296"/>
            <ac:spMk id="2" creationId="{99F03629-75A3-4D5D-B35D-855B876E0EAB}"/>
          </ac:spMkLst>
        </pc:spChg>
      </pc:sldChg>
      <pc:sldChg chg="addSp modSp add mod ord">
        <pc:chgData name="Mary Phelan" userId="dca9b902330fe6b6" providerId="LiveId" clId="{AD94EABB-287F-4E3B-A6C7-C39A8065C5E6}" dt="2021-03-07T20:10:07.055" v="2919" actId="20577"/>
        <pc:sldMkLst>
          <pc:docMk/>
          <pc:sldMk cId="1877217866" sldId="297"/>
        </pc:sldMkLst>
        <pc:spChg chg="add mod">
          <ac:chgData name="Mary Phelan" userId="dca9b902330fe6b6" providerId="LiveId" clId="{AD94EABB-287F-4E3B-A6C7-C39A8065C5E6}" dt="2021-03-07T20:09:12.890" v="2835" actId="14100"/>
          <ac:spMkLst>
            <pc:docMk/>
            <pc:sldMk cId="1877217866" sldId="297"/>
            <ac:spMk id="3" creationId="{BD6D1B99-5994-43AF-94ED-8C26AC33A7CB}"/>
          </ac:spMkLst>
        </pc:spChg>
        <pc:spChg chg="add mod">
          <ac:chgData name="Mary Phelan" userId="dca9b902330fe6b6" providerId="LiveId" clId="{AD94EABB-287F-4E3B-A6C7-C39A8065C5E6}" dt="2021-03-07T20:10:07.055" v="2919" actId="20577"/>
          <ac:spMkLst>
            <pc:docMk/>
            <pc:sldMk cId="1877217866" sldId="297"/>
            <ac:spMk id="4" creationId="{4B1A628B-F1DF-4F57-AC5B-4EC16B438338}"/>
          </ac:spMkLst>
        </pc:spChg>
        <pc:spChg chg="mod">
          <ac:chgData name="Mary Phelan" userId="dca9b902330fe6b6" providerId="LiveId" clId="{AD94EABB-287F-4E3B-A6C7-C39A8065C5E6}" dt="2021-03-07T16:58:58.480" v="750" actId="20577"/>
          <ac:spMkLst>
            <pc:docMk/>
            <pc:sldMk cId="1877217866" sldId="297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9:05.244" v="752" actId="1076"/>
          <ac:picMkLst>
            <pc:docMk/>
            <pc:sldMk cId="1877217866" sldId="297"/>
            <ac:picMk id="5" creationId="{E212AF78-0360-4814-9F7E-F536B1E03238}"/>
          </ac:picMkLst>
        </pc:picChg>
      </pc:sldChg>
      <pc:sldChg chg="modSp add mod">
        <pc:chgData name="Mary Phelan" userId="dca9b902330fe6b6" providerId="LiveId" clId="{AD94EABB-287F-4E3B-A6C7-C39A8065C5E6}" dt="2021-03-07T16:59:36.060" v="773" actId="1076"/>
        <pc:sldMkLst>
          <pc:docMk/>
          <pc:sldMk cId="2320126663" sldId="298"/>
        </pc:sldMkLst>
        <pc:spChg chg="mod">
          <ac:chgData name="Mary Phelan" userId="dca9b902330fe6b6" providerId="LiveId" clId="{AD94EABB-287F-4E3B-A6C7-C39A8065C5E6}" dt="2021-03-07T16:59:36.060" v="773" actId="1076"/>
          <ac:spMkLst>
            <pc:docMk/>
            <pc:sldMk cId="2320126663" sldId="298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9:20.981" v="754" actId="14826"/>
          <ac:picMkLst>
            <pc:docMk/>
            <pc:sldMk cId="2320126663" sldId="298"/>
            <ac:picMk id="5" creationId="{E212AF78-0360-4814-9F7E-F536B1E03238}"/>
          </ac:picMkLst>
        </pc:picChg>
      </pc:sldChg>
      <pc:sldChg chg="modSp add mod">
        <pc:chgData name="Mary Phelan" userId="dca9b902330fe6b6" providerId="LiveId" clId="{AD94EABB-287F-4E3B-A6C7-C39A8065C5E6}" dt="2021-03-07T17:00:21.331" v="809" actId="1076"/>
        <pc:sldMkLst>
          <pc:docMk/>
          <pc:sldMk cId="3898021122" sldId="299"/>
        </pc:sldMkLst>
        <pc:spChg chg="mod">
          <ac:chgData name="Mary Phelan" userId="dca9b902330fe6b6" providerId="LiveId" clId="{AD94EABB-287F-4E3B-A6C7-C39A8065C5E6}" dt="2021-03-07T17:00:21.331" v="809" actId="1076"/>
          <ac:spMkLst>
            <pc:docMk/>
            <pc:sldMk cId="3898021122" sldId="299"/>
            <ac:spMk id="22" creationId="{B5184691-EA67-4B08-BDC8-7F043880B8D4}"/>
          </ac:spMkLst>
        </pc:spChg>
        <pc:picChg chg="mod">
          <ac:chgData name="Mary Phelan" userId="dca9b902330fe6b6" providerId="LiveId" clId="{AD94EABB-287F-4E3B-A6C7-C39A8065C5E6}" dt="2021-03-07T16:59:57.296" v="775" actId="14826"/>
          <ac:picMkLst>
            <pc:docMk/>
            <pc:sldMk cId="3898021122" sldId="299"/>
            <ac:picMk id="5" creationId="{E212AF78-0360-4814-9F7E-F536B1E032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16767-E638-4B8F-8DB7-FA906BB7D4C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7B318-26F3-4F98-9DEE-21806F615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779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4926-91CF-4F34-A510-DB8EB84C4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925C5-4164-43D7-8D57-1482B6752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BD50-E335-47E7-B19A-32FD3694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B3AF-1213-40A4-923A-3300CA6C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DAEA-9954-4ED9-8A87-D6CAB90B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3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5304-74E2-42D4-A78B-EE1EBD09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3483B-6314-4D57-84EF-0207056D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FD29-E9B5-455E-8F84-2F7C98B0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CC38-FAD3-4B15-B25F-67F1EFD1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4791-B439-4230-AEF3-3B4A2AA6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9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C351F-8857-4045-92CC-52916601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FA49-24E5-4985-B6DE-CF0E42C3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FC94-7B7A-4548-8BEE-B6E35252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B1B2-F62A-415E-B89C-7DBEEBD3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1756-7E47-4129-B472-AF385188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0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96F4-81D2-498D-B612-FD00BE8C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2867-6CC2-410A-92ED-9313B481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FE9D-8CC9-452F-A367-25BFDE4A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0A5A-5136-4303-852A-5D704FE3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F664-C487-416B-9A23-A654604E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4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38A2-A16F-48C2-AD99-CDE9B0A7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CA208-267F-4B2F-A56F-E7820D55B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6014-380B-4B2B-871A-BCE34FDA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99E6-3030-4D53-82F6-6F1752D5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84BE-4C0B-4AC0-99F1-8C27DAE6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494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7A5-1905-41D8-A2C8-E40F6A00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B401-2741-44AF-82C0-E9137F667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15C6A-2DBB-42F4-82F8-AD3E86C51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B254-54A1-4AF1-B3F4-C0B44BD7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96D4-7A50-48ED-BD71-EA35C83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78281-F4A1-4C1B-A1C0-5C58BD9E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960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7DD-82A4-4D4A-8D54-3471B14D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0FC4-E6C0-46BD-B3CF-8BB80CE7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18FDC-70C8-448B-ACC7-D780EBC45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FAFCC-14FF-4AB2-8AA6-CD3508D8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FF740-6CAF-4562-863A-050441A1E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F94A1-2F9A-4351-8D70-B462ADF5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C9630-510E-442E-B07C-98EC49EE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C471-3985-450A-883A-AB5F8B6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655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3DD7-9B6E-4657-8E84-E8168C5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E77F1-2997-4B77-B069-96CC44A5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2A603-7FC8-4EC1-9AD4-FAA58990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94C04-5FE1-4D99-9774-5C5C2965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60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ECB6F-EF8F-4059-8FF7-BFD27854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61538-4B61-4B84-ABEA-19699D01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C8D9-4598-4025-8387-D22BE77D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65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9CDC-69A3-482E-A1CE-770AABC8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4D40-DFB0-4969-84C8-6DC9A964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BD88E-7F7F-41B6-AF3F-E3EED246C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720D1-F2F3-4B5E-AFC8-2FE83C8B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4EAB-FA27-4BB0-A994-F96D145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F452-8B31-4BC2-AACC-1A9268C0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29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A964-91C7-4D53-9FD6-8DED6D63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90416-3CB6-4F08-A768-34D9AA5A4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7A1AD-4FCD-4A8C-9E4C-11562BE3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4829-337E-40E3-BC65-BC360F2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EF84-7D98-402A-8212-A714D54D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CEC9E-EC3B-4671-836D-B72E3629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82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1E69D-CBFA-414C-A8F2-3C6EA349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1CD10-45A7-4759-AE71-1D8130B15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168D-594E-4E84-B6D2-1FA9FDEFD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4A31-7EAA-4FC3-BF7D-0BD596547D6F}" type="datetimeFigureOut">
              <a:rPr lang="en-IE" smtClean="0"/>
              <a:t>07/03/2021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2C61-B64B-4B38-8398-BBE304224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D235-9B65-4F20-B80E-4D95FA48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E75FB-DE3C-49F1-A8D0-8F21F6F121C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322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6ED9-6DB2-483C-A6AE-F4B86D91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E" sz="2000" dirty="0">
                <a:solidFill>
                  <a:srgbClr val="080808"/>
                </a:solidFill>
              </a:rPr>
              <a:t>By Mary Phelan – C00249325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FA4EC-16BB-4FC0-AB2D-096A1945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E" sz="3600" dirty="0">
                <a:solidFill>
                  <a:srgbClr val="080808"/>
                </a:solidFill>
              </a:rPr>
              <a:t>To – Do Website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3" y="940422"/>
            <a:ext cx="8291994" cy="466424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660655-6F0B-4A75-9135-3EBA9926F0A8}"/>
              </a:ext>
            </a:extLst>
          </p:cNvPr>
          <p:cNvSpPr txBox="1"/>
          <p:nvPr/>
        </p:nvSpPr>
        <p:spPr>
          <a:xfrm>
            <a:off x="461409" y="116268"/>
            <a:ext cx="765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Navigation Menu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CB8F9-F509-412F-A063-97FDFDD8E664}"/>
              </a:ext>
            </a:extLst>
          </p:cNvPr>
          <p:cNvSpPr txBox="1"/>
          <p:nvPr/>
        </p:nvSpPr>
        <p:spPr>
          <a:xfrm>
            <a:off x="290809" y="2223409"/>
            <a:ext cx="197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Navigation menu will slide half way across the users screen when clicked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A6885-7BDE-45CB-A922-EA86B58837DE}"/>
              </a:ext>
            </a:extLst>
          </p:cNvPr>
          <p:cNvSpPr txBox="1"/>
          <p:nvPr/>
        </p:nvSpPr>
        <p:spPr>
          <a:xfrm>
            <a:off x="10939959" y="2992461"/>
            <a:ext cx="1426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selection of options will come up for the user to click 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AF3DB-72DB-45E6-88F9-547636C81C96}"/>
              </a:ext>
            </a:extLst>
          </p:cNvPr>
          <p:cNvSpPr txBox="1"/>
          <p:nvPr/>
        </p:nvSpPr>
        <p:spPr>
          <a:xfrm>
            <a:off x="10982855" y="47013"/>
            <a:ext cx="1340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‘My Account’ – allows the user to edit their profile/ switch accounts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2EF99B-5ABD-42AB-A87E-904DE98D8D7A}"/>
              </a:ext>
            </a:extLst>
          </p:cNvPr>
          <p:cNvCxnSpPr>
            <a:cxnSpLocks/>
          </p:cNvCxnSpPr>
          <p:nvPr/>
        </p:nvCxnSpPr>
        <p:spPr>
          <a:xfrm flipH="1">
            <a:off x="10333860" y="824154"/>
            <a:ext cx="648993" cy="103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34361C7-87C7-44FC-ADA0-E50294E30539}"/>
              </a:ext>
            </a:extLst>
          </p:cNvPr>
          <p:cNvSpPr/>
          <p:nvPr/>
        </p:nvSpPr>
        <p:spPr>
          <a:xfrm>
            <a:off x="10422384" y="2281561"/>
            <a:ext cx="560469" cy="2654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1172-83D5-4520-A785-ED5CB3AF0D29}"/>
              </a:ext>
            </a:extLst>
          </p:cNvPr>
          <p:cNvCxnSpPr>
            <a:cxnSpLocks/>
          </p:cNvCxnSpPr>
          <p:nvPr/>
        </p:nvCxnSpPr>
        <p:spPr>
          <a:xfrm>
            <a:off x="2139518" y="2645546"/>
            <a:ext cx="4083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6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3" y="940422"/>
            <a:ext cx="8291994" cy="466424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21A8E4-D2E9-4074-9334-7FEF0C61CD91}"/>
              </a:ext>
            </a:extLst>
          </p:cNvPr>
          <p:cNvSpPr txBox="1"/>
          <p:nvPr/>
        </p:nvSpPr>
        <p:spPr>
          <a:xfrm>
            <a:off x="248885" y="116268"/>
            <a:ext cx="765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‘My Account’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DC834-F12A-43C0-908F-EB5643DFED8E}"/>
              </a:ext>
            </a:extLst>
          </p:cNvPr>
          <p:cNvSpPr txBox="1"/>
          <p:nvPr/>
        </p:nvSpPr>
        <p:spPr>
          <a:xfrm>
            <a:off x="142043" y="1704513"/>
            <a:ext cx="196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Users chosen profile picture will appear here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D304D7-5356-4394-B7AA-55AD5C96BF2E}"/>
              </a:ext>
            </a:extLst>
          </p:cNvPr>
          <p:cNvCxnSpPr>
            <a:cxnSpLocks/>
          </p:cNvCxnSpPr>
          <p:nvPr/>
        </p:nvCxnSpPr>
        <p:spPr>
          <a:xfrm>
            <a:off x="1597981" y="1864311"/>
            <a:ext cx="790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289AB3-038C-4348-B62E-D4AD5F716677}"/>
              </a:ext>
            </a:extLst>
          </p:cNvPr>
          <p:cNvSpPr txBox="1"/>
          <p:nvPr/>
        </p:nvSpPr>
        <p:spPr>
          <a:xfrm>
            <a:off x="142043" y="302728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Users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87B0C-6E13-449F-8CC7-CEFA8677E997}"/>
              </a:ext>
            </a:extLst>
          </p:cNvPr>
          <p:cNvCxnSpPr/>
          <p:nvPr/>
        </p:nvCxnSpPr>
        <p:spPr>
          <a:xfrm>
            <a:off x="1597981" y="3204839"/>
            <a:ext cx="98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5FF7A1-1FFA-46DA-B8D9-8A3AA175F50D}"/>
              </a:ext>
            </a:extLst>
          </p:cNvPr>
          <p:cNvSpPr txBox="1"/>
          <p:nvPr/>
        </p:nvSpPr>
        <p:spPr>
          <a:xfrm>
            <a:off x="6267635" y="445875"/>
            <a:ext cx="175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Option to switch accounts – will bring user back to login page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9F734AF-5320-445C-8FC1-8091A1ED4D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66805" y="1046040"/>
            <a:ext cx="1046344" cy="960311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BD9098-941E-409A-B2A2-639DEA750635}"/>
              </a:ext>
            </a:extLst>
          </p:cNvPr>
          <p:cNvSpPr txBox="1"/>
          <p:nvPr/>
        </p:nvSpPr>
        <p:spPr>
          <a:xfrm>
            <a:off x="8862679" y="2344387"/>
            <a:ext cx="196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Option to change profile picture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2819F-7538-4430-8494-B227564E8D1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362765" y="2667553"/>
            <a:ext cx="499914" cy="17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D05AC-D285-43B6-8C3D-A5BBB297500E}"/>
              </a:ext>
            </a:extLst>
          </p:cNvPr>
          <p:cNvSpPr txBox="1"/>
          <p:nvPr/>
        </p:nvSpPr>
        <p:spPr>
          <a:xfrm>
            <a:off x="10392499" y="3027285"/>
            <a:ext cx="1657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Option to add a new account – will bring user to the Account Creation page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0085F2-BEE0-4FD5-8990-BA3AE8AFD623}"/>
              </a:ext>
            </a:extLst>
          </p:cNvPr>
          <p:cNvCxnSpPr>
            <a:cxnSpLocks/>
          </p:cNvCxnSpPr>
          <p:nvPr/>
        </p:nvCxnSpPr>
        <p:spPr>
          <a:xfrm flipH="1">
            <a:off x="8362766" y="3271713"/>
            <a:ext cx="2095129" cy="2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C0CC0F-C95F-43B2-B273-A8AAC8D81B59}"/>
              </a:ext>
            </a:extLst>
          </p:cNvPr>
          <p:cNvSpPr txBox="1"/>
          <p:nvPr/>
        </p:nvSpPr>
        <p:spPr>
          <a:xfrm>
            <a:off x="1482880" y="3819591"/>
            <a:ext cx="270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Option to change email address associated with the account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BEF0BC-DE3D-47F4-BF50-14500C0CC6EF}"/>
              </a:ext>
            </a:extLst>
          </p:cNvPr>
          <p:cNvCxnSpPr/>
          <p:nvPr/>
        </p:nvCxnSpPr>
        <p:spPr>
          <a:xfrm>
            <a:off x="3870664" y="4074850"/>
            <a:ext cx="701336" cy="20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96F39F-DB7B-4A50-8164-23D83C34FD0E}"/>
              </a:ext>
            </a:extLst>
          </p:cNvPr>
          <p:cNvSpPr txBox="1"/>
          <p:nvPr/>
        </p:nvSpPr>
        <p:spPr>
          <a:xfrm>
            <a:off x="9381855" y="5308004"/>
            <a:ext cx="2173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Option to change password associated with the account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33460C-95E9-4775-8AB4-6F07CCE07F9A}"/>
              </a:ext>
            </a:extLst>
          </p:cNvPr>
          <p:cNvCxnSpPr>
            <a:cxnSpLocks/>
          </p:cNvCxnSpPr>
          <p:nvPr/>
        </p:nvCxnSpPr>
        <p:spPr>
          <a:xfrm flipH="1" flipV="1">
            <a:off x="8362765" y="5122417"/>
            <a:ext cx="1019088" cy="57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5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4" y="940422"/>
            <a:ext cx="8291992" cy="466424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248885" y="116268"/>
            <a:ext cx="765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Settings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D2EDB61-7B88-412E-8D3E-096A2FDFD64F}"/>
              </a:ext>
            </a:extLst>
          </p:cNvPr>
          <p:cNvSpPr/>
          <p:nvPr/>
        </p:nvSpPr>
        <p:spPr>
          <a:xfrm>
            <a:off x="1732596" y="1253332"/>
            <a:ext cx="567910" cy="2083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41B5A-ED4C-46FB-B4F1-843D8698CBF0}"/>
              </a:ext>
            </a:extLst>
          </p:cNvPr>
          <p:cNvSpPr txBox="1"/>
          <p:nvPr/>
        </p:nvSpPr>
        <p:spPr>
          <a:xfrm>
            <a:off x="324304" y="1140951"/>
            <a:ext cx="152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selection of options for the user d to choose from such as ‘Appearance’ and ‘Language’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CA8FA-B2EC-4A8A-A16A-9AADE9039431}"/>
              </a:ext>
            </a:extLst>
          </p:cNvPr>
          <p:cNvSpPr txBox="1"/>
          <p:nvPr/>
        </p:nvSpPr>
        <p:spPr>
          <a:xfrm>
            <a:off x="10688715" y="1140951"/>
            <a:ext cx="143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Chosen settings option will appear here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5E25A4-C0FB-4B28-A875-0B30B008611A}"/>
              </a:ext>
            </a:extLst>
          </p:cNvPr>
          <p:cNvCxnSpPr>
            <a:stCxn id="4" idx="2"/>
          </p:cNvCxnSpPr>
          <p:nvPr/>
        </p:nvCxnSpPr>
        <p:spPr>
          <a:xfrm rot="5400000">
            <a:off x="10367905" y="2662087"/>
            <a:ext cx="1360708" cy="719094"/>
          </a:xfrm>
          <a:prstGeom prst="bentConnector3">
            <a:avLst>
              <a:gd name="adj1" fmla="val 10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8903CB-BC5C-4190-A76F-B024A96A1888}"/>
              </a:ext>
            </a:extLst>
          </p:cNvPr>
          <p:cNvSpPr txBox="1"/>
          <p:nvPr/>
        </p:nvSpPr>
        <p:spPr>
          <a:xfrm>
            <a:off x="324304" y="3839517"/>
            <a:ext cx="152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Sidebar will remain static even when an option is chosen, as shown</a:t>
            </a:r>
          </a:p>
        </p:txBody>
      </p:sp>
    </p:spTree>
    <p:extLst>
      <p:ext uri="{BB962C8B-B14F-4D97-AF65-F5344CB8AC3E}">
        <p14:creationId xmlns:p14="http://schemas.microsoft.com/office/powerpoint/2010/main" val="136824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629-75A3-4D5D-B35D-855B876E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Mobile wireframes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AE11D-0D12-4981-9A4A-64D40D5D52A8}"/>
              </a:ext>
            </a:extLst>
          </p:cNvPr>
          <p:cNvSpPr txBox="1"/>
          <p:nvPr/>
        </p:nvSpPr>
        <p:spPr>
          <a:xfrm>
            <a:off x="2590801" y="1423472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B0E523F-4500-4450-9BDD-8AF33938564E}"/>
              </a:ext>
            </a:extLst>
          </p:cNvPr>
          <p:cNvSpPr/>
          <p:nvPr/>
        </p:nvSpPr>
        <p:spPr>
          <a:xfrm>
            <a:off x="1014060" y="1521885"/>
            <a:ext cx="912690" cy="618622"/>
          </a:xfrm>
          <a:prstGeom prst="chevron">
            <a:avLst/>
          </a:prstGeom>
          <a:solidFill>
            <a:srgbClr val="C840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960C3E7-FB7E-4496-8CAE-0F75058705DC}"/>
              </a:ext>
            </a:extLst>
          </p:cNvPr>
          <p:cNvSpPr/>
          <p:nvPr/>
        </p:nvSpPr>
        <p:spPr>
          <a:xfrm>
            <a:off x="1014060" y="2857840"/>
            <a:ext cx="912690" cy="61862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6C42401-9072-4FBD-81E8-5F98C074B03B}"/>
              </a:ext>
            </a:extLst>
          </p:cNvPr>
          <p:cNvSpPr/>
          <p:nvPr/>
        </p:nvSpPr>
        <p:spPr>
          <a:xfrm>
            <a:off x="1065053" y="4193795"/>
            <a:ext cx="912690" cy="618622"/>
          </a:xfrm>
          <a:prstGeom prst="chevron">
            <a:avLst/>
          </a:prstGeom>
          <a:solidFill>
            <a:srgbClr val="FF6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F9D01-5758-45C0-A3DF-176BDA9B3507}"/>
              </a:ext>
            </a:extLst>
          </p:cNvPr>
          <p:cNvSpPr txBox="1"/>
          <p:nvPr/>
        </p:nvSpPr>
        <p:spPr>
          <a:xfrm>
            <a:off x="1926750" y="170414"/>
            <a:ext cx="256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5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67665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6"/>
            <a:ext cx="2835357" cy="613444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980487" y="158816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Login Page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C251620-FBA6-461E-80AD-933F30EBC60C}"/>
              </a:ext>
            </a:extLst>
          </p:cNvPr>
          <p:cNvSpPr/>
          <p:nvPr/>
        </p:nvSpPr>
        <p:spPr>
          <a:xfrm>
            <a:off x="4429957" y="1313895"/>
            <a:ext cx="972234" cy="3994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38947-3EF8-4885-A623-055C6DDBCE1D}"/>
              </a:ext>
            </a:extLst>
          </p:cNvPr>
          <p:cNvSpPr txBox="1"/>
          <p:nvPr/>
        </p:nvSpPr>
        <p:spPr>
          <a:xfrm>
            <a:off x="1466134" y="2859498"/>
            <a:ext cx="313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Kept the same layout, resized to fit the screen better and look more pleasing to the eye</a:t>
            </a:r>
          </a:p>
        </p:txBody>
      </p:sp>
    </p:spTree>
    <p:extLst>
      <p:ext uri="{BB962C8B-B14F-4D97-AF65-F5344CB8AC3E}">
        <p14:creationId xmlns:p14="http://schemas.microsoft.com/office/powerpoint/2010/main" val="109368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7"/>
            <a:ext cx="2835357" cy="6134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980487" y="158816"/>
            <a:ext cx="3131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Account Creation Page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A550B33-A414-4F78-B65B-6F082362720E}"/>
              </a:ext>
            </a:extLst>
          </p:cNvPr>
          <p:cNvSpPr/>
          <p:nvPr/>
        </p:nvSpPr>
        <p:spPr>
          <a:xfrm>
            <a:off x="4540449" y="1431524"/>
            <a:ext cx="972234" cy="3994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CB92F-5B6F-411A-BE05-643F50116C76}"/>
              </a:ext>
            </a:extLst>
          </p:cNvPr>
          <p:cNvSpPr txBox="1"/>
          <p:nvPr/>
        </p:nvSpPr>
        <p:spPr>
          <a:xfrm>
            <a:off x="1694715" y="2912362"/>
            <a:ext cx="313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Kept the same layout, resized to fit the screen better and look more pleasing to the eye, similar to the login page</a:t>
            </a:r>
          </a:p>
        </p:txBody>
      </p:sp>
    </p:spTree>
    <p:extLst>
      <p:ext uri="{BB962C8B-B14F-4D97-AF65-F5344CB8AC3E}">
        <p14:creationId xmlns:p14="http://schemas.microsoft.com/office/powerpoint/2010/main" val="255812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7"/>
            <a:ext cx="2835357" cy="6134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725332" y="244393"/>
            <a:ext cx="382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Welcome/getting started Page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0D5E1D2-DC13-4033-8273-F73620A968D5}"/>
              </a:ext>
            </a:extLst>
          </p:cNvPr>
          <p:cNvSpPr/>
          <p:nvPr/>
        </p:nvSpPr>
        <p:spPr>
          <a:xfrm>
            <a:off x="4864231" y="1762812"/>
            <a:ext cx="666332" cy="4764005"/>
          </a:xfrm>
          <a:prstGeom prst="leftBrace">
            <a:avLst>
              <a:gd name="adj1" fmla="val 49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E3376-F3E8-41A6-BA03-10FCE69992C5}"/>
              </a:ext>
            </a:extLst>
          </p:cNvPr>
          <p:cNvSpPr txBox="1"/>
          <p:nvPr/>
        </p:nvSpPr>
        <p:spPr>
          <a:xfrm>
            <a:off x="3157979" y="3723588"/>
            <a:ext cx="164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Kept the same layout as the desktop and fit it to mobile</a:t>
            </a:r>
          </a:p>
        </p:txBody>
      </p:sp>
    </p:spTree>
    <p:extLst>
      <p:ext uri="{BB962C8B-B14F-4D97-AF65-F5344CB8AC3E}">
        <p14:creationId xmlns:p14="http://schemas.microsoft.com/office/powerpoint/2010/main" val="64944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7"/>
            <a:ext cx="2835357" cy="6134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980487" y="158816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Agenda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6804D-1437-4472-8F1D-4666EE4D3775}"/>
              </a:ext>
            </a:extLst>
          </p:cNvPr>
          <p:cNvSpPr txBox="1"/>
          <p:nvPr/>
        </p:nvSpPr>
        <p:spPr>
          <a:xfrm>
            <a:off x="3157979" y="3723588"/>
            <a:ext cx="164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Kept the same layout as the desktop and fit it to mobile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5AB7B96-8FBF-45DA-B42D-90F630CEB4F4}"/>
              </a:ext>
            </a:extLst>
          </p:cNvPr>
          <p:cNvSpPr/>
          <p:nvPr/>
        </p:nvSpPr>
        <p:spPr>
          <a:xfrm>
            <a:off x="4864231" y="1762812"/>
            <a:ext cx="666332" cy="4764005"/>
          </a:xfrm>
          <a:prstGeom prst="leftBrace">
            <a:avLst>
              <a:gd name="adj1" fmla="val 49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582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7"/>
            <a:ext cx="2835357" cy="6134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980487" y="158816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Task Page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99715FF-A62B-44F7-8497-235AC1AFE059}"/>
              </a:ext>
            </a:extLst>
          </p:cNvPr>
          <p:cNvSpPr/>
          <p:nvPr/>
        </p:nvSpPr>
        <p:spPr>
          <a:xfrm>
            <a:off x="4864231" y="1762812"/>
            <a:ext cx="666332" cy="4764005"/>
          </a:xfrm>
          <a:prstGeom prst="leftBrace">
            <a:avLst>
              <a:gd name="adj1" fmla="val 49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D1EC3-55A1-4EDC-AFF8-61D15C5F8662}"/>
              </a:ext>
            </a:extLst>
          </p:cNvPr>
          <p:cNvSpPr txBox="1"/>
          <p:nvPr/>
        </p:nvSpPr>
        <p:spPr>
          <a:xfrm>
            <a:off x="3157979" y="3723588"/>
            <a:ext cx="164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Kept the same layout as the desktop and fit it to mobile</a:t>
            </a:r>
          </a:p>
        </p:txBody>
      </p:sp>
    </p:spTree>
    <p:extLst>
      <p:ext uri="{BB962C8B-B14F-4D97-AF65-F5344CB8AC3E}">
        <p14:creationId xmlns:p14="http://schemas.microsoft.com/office/powerpoint/2010/main" val="35982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DC94D2-6C55-4F8F-8897-D1753BCF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1526174"/>
            <a:ext cx="10906125" cy="343956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BEAB0-FF54-43FE-A43E-A33692CBD6E8}"/>
              </a:ext>
            </a:extLst>
          </p:cNvPr>
          <p:cNvSpPr txBox="1"/>
          <p:nvPr/>
        </p:nvSpPr>
        <p:spPr>
          <a:xfrm>
            <a:off x="4025960" y="359184"/>
            <a:ext cx="4140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39037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7"/>
            <a:ext cx="2835356" cy="6134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980487" y="158816"/>
            <a:ext cx="3131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Navigation Menu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2F761-E52D-4D60-B72C-207972F77355}"/>
              </a:ext>
            </a:extLst>
          </p:cNvPr>
          <p:cNvSpPr txBox="1"/>
          <p:nvPr/>
        </p:nvSpPr>
        <p:spPr>
          <a:xfrm>
            <a:off x="1713816" y="2629732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Instead of going halfway across the screen like the desktop, the navigation will take up the whole screen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EA43255-8654-4179-AAEF-B70519BED950}"/>
              </a:ext>
            </a:extLst>
          </p:cNvPr>
          <p:cNvSpPr/>
          <p:nvPr/>
        </p:nvSpPr>
        <p:spPr>
          <a:xfrm>
            <a:off x="4936410" y="1278384"/>
            <a:ext cx="452336" cy="3701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483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7"/>
            <a:ext cx="2835356" cy="6134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980487" y="158816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‘My Account’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36E37B3-E8B7-41CC-BB66-B958BB5F8F3E}"/>
              </a:ext>
            </a:extLst>
          </p:cNvPr>
          <p:cNvSpPr/>
          <p:nvPr/>
        </p:nvSpPr>
        <p:spPr>
          <a:xfrm>
            <a:off x="4838703" y="740419"/>
            <a:ext cx="573009" cy="47039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EF90-2BA1-4882-8DD8-048027CBB84A}"/>
              </a:ext>
            </a:extLst>
          </p:cNvPr>
          <p:cNvSpPr txBox="1"/>
          <p:nvPr/>
        </p:nvSpPr>
        <p:spPr>
          <a:xfrm>
            <a:off x="1762584" y="2492229"/>
            <a:ext cx="29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All of the options have been moved under the profile picture, with the navigation menu staying in the top right.</a:t>
            </a:r>
          </a:p>
        </p:txBody>
      </p:sp>
    </p:spTree>
    <p:extLst>
      <p:ext uri="{BB962C8B-B14F-4D97-AF65-F5344CB8AC3E}">
        <p14:creationId xmlns:p14="http://schemas.microsoft.com/office/powerpoint/2010/main" val="418404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3" y="392377"/>
            <a:ext cx="2835356" cy="61344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9F5500-47E6-4B60-8DFF-F305BB46763D}"/>
              </a:ext>
            </a:extLst>
          </p:cNvPr>
          <p:cNvSpPr txBox="1"/>
          <p:nvPr/>
        </p:nvSpPr>
        <p:spPr>
          <a:xfrm>
            <a:off x="1980487" y="158816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Settings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2D9632B-15AF-4999-A27F-93C20532FE9D}"/>
              </a:ext>
            </a:extLst>
          </p:cNvPr>
          <p:cNvSpPr/>
          <p:nvPr/>
        </p:nvSpPr>
        <p:spPr>
          <a:xfrm>
            <a:off x="4309980" y="1020932"/>
            <a:ext cx="972234" cy="5432211"/>
          </a:xfrm>
          <a:prstGeom prst="leftBrace">
            <a:avLst>
              <a:gd name="adj1" fmla="val 8333"/>
              <a:gd name="adj2" fmla="val 29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0564F-D4E5-4521-AC5B-9B51CB606361}"/>
              </a:ext>
            </a:extLst>
          </p:cNvPr>
          <p:cNvSpPr txBox="1"/>
          <p:nvPr/>
        </p:nvSpPr>
        <p:spPr>
          <a:xfrm>
            <a:off x="1083076" y="2059619"/>
            <a:ext cx="322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settings options have been moved to the top of the screen and the option selected opens up below them.</a:t>
            </a:r>
          </a:p>
        </p:txBody>
      </p:sp>
    </p:spTree>
    <p:extLst>
      <p:ext uri="{BB962C8B-B14F-4D97-AF65-F5344CB8AC3E}">
        <p14:creationId xmlns:p14="http://schemas.microsoft.com/office/powerpoint/2010/main" val="282171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629-75A3-4D5D-B35D-855B876E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Desktop Prototype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39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4" y="963613"/>
            <a:ext cx="7811911" cy="43942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4530245" y="127864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Login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396D6-7618-46D1-90F0-669510F10571}"/>
              </a:ext>
            </a:extLst>
          </p:cNvPr>
          <p:cNvSpPr txBox="1"/>
          <p:nvPr/>
        </p:nvSpPr>
        <p:spPr>
          <a:xfrm>
            <a:off x="1063977" y="1380452"/>
            <a:ext cx="262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Chose a warm yellow tone for the background, as it is gentle on the eye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C1ACA-BD0A-4367-A151-3FEB504C4E55}"/>
              </a:ext>
            </a:extLst>
          </p:cNvPr>
          <p:cNvSpPr txBox="1"/>
          <p:nvPr/>
        </p:nvSpPr>
        <p:spPr>
          <a:xfrm>
            <a:off x="9143498" y="2146912"/>
            <a:ext cx="241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Made the input box outlines the same colour blue as in the logo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CD604E-9640-4081-9628-AE6D57955100}"/>
              </a:ext>
            </a:extLst>
          </p:cNvPr>
          <p:cNvCxnSpPr/>
          <p:nvPr/>
        </p:nvCxnSpPr>
        <p:spPr>
          <a:xfrm flipH="1">
            <a:off x="8265111" y="2472342"/>
            <a:ext cx="709652" cy="29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A9FBBF-E916-4972-8E43-FEB1194A38BE}"/>
              </a:ext>
            </a:extLst>
          </p:cNvPr>
          <p:cNvCxnSpPr>
            <a:cxnSpLocks/>
          </p:cNvCxnSpPr>
          <p:nvPr/>
        </p:nvCxnSpPr>
        <p:spPr>
          <a:xfrm flipH="1" flipV="1">
            <a:off x="6471822" y="1908700"/>
            <a:ext cx="2502941" cy="5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8571F5-4F43-48AB-99CC-D90E48B6291F}"/>
              </a:ext>
            </a:extLst>
          </p:cNvPr>
          <p:cNvSpPr txBox="1"/>
          <p:nvPr/>
        </p:nvSpPr>
        <p:spPr>
          <a:xfrm>
            <a:off x="1980723" y="5015883"/>
            <a:ext cx="2804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Rounded the edges of the hyperlink buttons and made there outlines the same colour orange as in the logo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2AB91C-BF18-4A60-9D91-57647D125EAF}"/>
              </a:ext>
            </a:extLst>
          </p:cNvPr>
          <p:cNvCxnSpPr/>
          <p:nvPr/>
        </p:nvCxnSpPr>
        <p:spPr>
          <a:xfrm flipV="1">
            <a:off x="4394447" y="4527612"/>
            <a:ext cx="193988" cy="36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89D8F-12D2-42BB-9A1C-42CF0D4AAF92}"/>
              </a:ext>
            </a:extLst>
          </p:cNvPr>
          <p:cNvCxnSpPr/>
          <p:nvPr/>
        </p:nvCxnSpPr>
        <p:spPr>
          <a:xfrm flipV="1">
            <a:off x="4394447" y="4215176"/>
            <a:ext cx="2804341" cy="67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A82714-8D8C-46F0-B98C-8CEC3F64C1E1}"/>
              </a:ext>
            </a:extLst>
          </p:cNvPr>
          <p:cNvSpPr txBox="1"/>
          <p:nvPr/>
        </p:nvSpPr>
        <p:spPr>
          <a:xfrm>
            <a:off x="8682087" y="5015883"/>
            <a:ext cx="223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Also made the font the same colour blue to make them stand out as buttons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4300A-39C9-4C64-8CB9-60AA8F2333D7}"/>
              </a:ext>
            </a:extLst>
          </p:cNvPr>
          <p:cNvCxnSpPr/>
          <p:nvPr/>
        </p:nvCxnSpPr>
        <p:spPr>
          <a:xfrm flipH="1" flipV="1">
            <a:off x="7805394" y="4089810"/>
            <a:ext cx="1169369" cy="6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4D3A03-AD77-4E73-9E68-5232FECFB92F}"/>
              </a:ext>
            </a:extLst>
          </p:cNvPr>
          <p:cNvCxnSpPr>
            <a:cxnSpLocks/>
          </p:cNvCxnSpPr>
          <p:nvPr/>
        </p:nvCxnSpPr>
        <p:spPr>
          <a:xfrm flipH="1" flipV="1">
            <a:off x="5128181" y="4215176"/>
            <a:ext cx="3846582" cy="56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4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44" y="963613"/>
            <a:ext cx="7811911" cy="439419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3516214" y="127864"/>
            <a:ext cx="515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Account Creation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FD9AB-C1C2-4A4C-BE3E-916AFA1B2398}"/>
              </a:ext>
            </a:extLst>
          </p:cNvPr>
          <p:cNvSpPr txBox="1"/>
          <p:nvPr/>
        </p:nvSpPr>
        <p:spPr>
          <a:xfrm>
            <a:off x="1811459" y="3160712"/>
            <a:ext cx="236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Kept same them as before, blue and orange outlines and rounded edges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3926AD7-91E9-4F5C-BB66-166A25C55207}"/>
              </a:ext>
            </a:extLst>
          </p:cNvPr>
          <p:cNvSpPr/>
          <p:nvPr/>
        </p:nvSpPr>
        <p:spPr>
          <a:xfrm>
            <a:off x="3799002" y="2187019"/>
            <a:ext cx="763571" cy="2997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44" y="963613"/>
            <a:ext cx="7811911" cy="439419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2488543" y="127864"/>
            <a:ext cx="7214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Welcome/getting started Page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ECEE934-1076-4910-B4BD-7B2816AC1C70}"/>
              </a:ext>
            </a:extLst>
          </p:cNvPr>
          <p:cNvSpPr/>
          <p:nvPr/>
        </p:nvSpPr>
        <p:spPr>
          <a:xfrm>
            <a:off x="1649691" y="2771480"/>
            <a:ext cx="540353" cy="2714195"/>
          </a:xfrm>
          <a:prstGeom prst="leftBrace">
            <a:avLst>
              <a:gd name="adj1" fmla="val 8333"/>
              <a:gd name="adj2" fmla="val 371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28AF3-2D9B-4E29-8946-413B0A6102A4}"/>
              </a:ext>
            </a:extLst>
          </p:cNvPr>
          <p:cNvSpPr txBox="1"/>
          <p:nvPr/>
        </p:nvSpPr>
        <p:spPr>
          <a:xfrm>
            <a:off x="311763" y="3162245"/>
            <a:ext cx="1404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Made the outline blue and rounded the edges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EB162-9C0A-4FEF-8BE3-0F6F933AF297}"/>
              </a:ext>
            </a:extLst>
          </p:cNvPr>
          <p:cNvSpPr txBox="1"/>
          <p:nvPr/>
        </p:nvSpPr>
        <p:spPr>
          <a:xfrm>
            <a:off x="10458981" y="2899053"/>
            <a:ext cx="1885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Font is a medium/light grey, to sit nicely on top of the yellow – user is given a guide for the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9AFEEB-E826-44DC-9A44-2B6B15BC6083}"/>
              </a:ext>
            </a:extLst>
          </p:cNvPr>
          <p:cNvCxnSpPr/>
          <p:nvPr/>
        </p:nvCxnSpPr>
        <p:spPr>
          <a:xfrm flipH="1">
            <a:off x="9926425" y="3318235"/>
            <a:ext cx="490194" cy="5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A9DE64-07BF-4826-B4DE-DC65A9A73F23}"/>
              </a:ext>
            </a:extLst>
          </p:cNvPr>
          <p:cNvSpPr txBox="1"/>
          <p:nvPr/>
        </p:nvSpPr>
        <p:spPr>
          <a:xfrm>
            <a:off x="10318926" y="128150"/>
            <a:ext cx="1743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Made the navigation outline the same orange as the logo and made the lines inside thicker to stand out more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043F4-65A1-4D25-9EF1-34C1A63A5926}"/>
              </a:ext>
            </a:extLst>
          </p:cNvPr>
          <p:cNvCxnSpPr>
            <a:cxnSpLocks/>
          </p:cNvCxnSpPr>
          <p:nvPr/>
        </p:nvCxnSpPr>
        <p:spPr>
          <a:xfrm flipH="1">
            <a:off x="9926426" y="481807"/>
            <a:ext cx="392500" cy="57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76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44" y="963613"/>
            <a:ext cx="7811911" cy="439419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4530245" y="127864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Agenda Page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633F800-1719-4F31-92DB-6FAB89B80EFB}"/>
              </a:ext>
            </a:extLst>
          </p:cNvPr>
          <p:cNvSpPr/>
          <p:nvPr/>
        </p:nvSpPr>
        <p:spPr>
          <a:xfrm>
            <a:off x="1696825" y="2498103"/>
            <a:ext cx="405352" cy="2950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0AECD-0F99-4A28-A39D-DCD1F3A8ED13}"/>
              </a:ext>
            </a:extLst>
          </p:cNvPr>
          <p:cNvSpPr txBox="1"/>
          <p:nvPr/>
        </p:nvSpPr>
        <p:spPr>
          <a:xfrm>
            <a:off x="103695" y="3054285"/>
            <a:ext cx="1505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Calendar will show all the days in the current month </a:t>
            </a:r>
            <a:r>
              <a:rPr lang="en-IE" dirty="0" err="1"/>
              <a:t>slected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8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44" y="963613"/>
            <a:ext cx="7811911" cy="439419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4530245" y="127864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Tasks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36AC3-360D-48D3-9AB5-B83EC5101FFD}"/>
              </a:ext>
            </a:extLst>
          </p:cNvPr>
          <p:cNvSpPr txBox="1"/>
          <p:nvPr/>
        </p:nvSpPr>
        <p:spPr>
          <a:xfrm>
            <a:off x="10129764" y="1491633"/>
            <a:ext cx="213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 can see their current tasks for the day they select and can mark it as done by clicking on the circle icon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F2E2-2470-4BEC-A5E6-70E95F2BD551}"/>
              </a:ext>
            </a:extLst>
          </p:cNvPr>
          <p:cNvSpPr txBox="1"/>
          <p:nvPr/>
        </p:nvSpPr>
        <p:spPr>
          <a:xfrm>
            <a:off x="180379" y="4001332"/>
            <a:ext cx="216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Current date selected and title of what list is appearing on that day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962397C-80AB-43B4-8DF3-74C3E4E106DD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1322632" y="3318089"/>
            <a:ext cx="1024788" cy="710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1E2A9B-550A-4F5D-B3D7-13EA6C63D4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9764" y="3245959"/>
            <a:ext cx="890173" cy="572331"/>
          </a:xfrm>
          <a:prstGeom prst="bentConnector3">
            <a:avLst>
              <a:gd name="adj1" fmla="val 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1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44" y="963613"/>
            <a:ext cx="7811911" cy="439419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4032009" y="127864"/>
            <a:ext cx="4127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Navigation Menu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1708386-A3C3-422B-8DA3-7DE92DB27437}"/>
              </a:ext>
            </a:extLst>
          </p:cNvPr>
          <p:cNvSpPr/>
          <p:nvPr/>
        </p:nvSpPr>
        <p:spPr>
          <a:xfrm>
            <a:off x="9644856" y="1713951"/>
            <a:ext cx="1074540" cy="3525625"/>
          </a:xfrm>
          <a:prstGeom prst="rightBrace">
            <a:avLst>
              <a:gd name="adj1" fmla="val 19738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BFAE1-ECD9-4411-A197-D48D1D4580D3}"/>
              </a:ext>
            </a:extLst>
          </p:cNvPr>
          <p:cNvSpPr txBox="1"/>
          <p:nvPr/>
        </p:nvSpPr>
        <p:spPr>
          <a:xfrm>
            <a:off x="10719396" y="2461100"/>
            <a:ext cx="137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Made the options outlines the same orange and rounded their edges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6E93A-72E1-499F-82FB-25C29B436615}"/>
              </a:ext>
            </a:extLst>
          </p:cNvPr>
          <p:cNvSpPr txBox="1"/>
          <p:nvPr/>
        </p:nvSpPr>
        <p:spPr>
          <a:xfrm>
            <a:off x="103695" y="1828800"/>
            <a:ext cx="2086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Made the navigations outline same blue colour when opened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05C5A7-A273-4C49-B372-443B36D220AF}"/>
              </a:ext>
            </a:extLst>
          </p:cNvPr>
          <p:cNvCxnSpPr>
            <a:cxnSpLocks/>
          </p:cNvCxnSpPr>
          <p:nvPr/>
        </p:nvCxnSpPr>
        <p:spPr>
          <a:xfrm>
            <a:off x="1941922" y="2461100"/>
            <a:ext cx="415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9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AE11D-0D12-4981-9A4A-64D40D5D52A8}"/>
              </a:ext>
            </a:extLst>
          </p:cNvPr>
          <p:cNvSpPr txBox="1"/>
          <p:nvPr/>
        </p:nvSpPr>
        <p:spPr>
          <a:xfrm>
            <a:off x="2590801" y="1423472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/>
              <a:t>Logo</a:t>
            </a:r>
          </a:p>
          <a:p>
            <a:endParaRPr lang="en-IE" sz="4400" dirty="0"/>
          </a:p>
          <a:p>
            <a:r>
              <a:rPr lang="en-IE" sz="4400" dirty="0"/>
              <a:t>Content </a:t>
            </a:r>
          </a:p>
          <a:p>
            <a:endParaRPr lang="en-IE" sz="4400" dirty="0"/>
          </a:p>
          <a:p>
            <a:r>
              <a:rPr lang="en-IE" sz="4400" dirty="0"/>
              <a:t>Navigation</a:t>
            </a:r>
          </a:p>
          <a:p>
            <a:endParaRPr lang="en-IE" sz="20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B0E523F-4500-4450-9BDD-8AF33938564E}"/>
              </a:ext>
            </a:extLst>
          </p:cNvPr>
          <p:cNvSpPr/>
          <p:nvPr/>
        </p:nvSpPr>
        <p:spPr>
          <a:xfrm>
            <a:off x="1014060" y="1521885"/>
            <a:ext cx="912690" cy="618622"/>
          </a:xfrm>
          <a:prstGeom prst="chevron">
            <a:avLst/>
          </a:prstGeom>
          <a:solidFill>
            <a:srgbClr val="C840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960C3E7-FB7E-4496-8CAE-0F75058705DC}"/>
              </a:ext>
            </a:extLst>
          </p:cNvPr>
          <p:cNvSpPr/>
          <p:nvPr/>
        </p:nvSpPr>
        <p:spPr>
          <a:xfrm>
            <a:off x="1014060" y="2857840"/>
            <a:ext cx="912690" cy="61862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6C42401-9072-4FBD-81E8-5F98C074B03B}"/>
              </a:ext>
            </a:extLst>
          </p:cNvPr>
          <p:cNvSpPr/>
          <p:nvPr/>
        </p:nvSpPr>
        <p:spPr>
          <a:xfrm>
            <a:off x="1065053" y="4193795"/>
            <a:ext cx="912690" cy="618622"/>
          </a:xfrm>
          <a:prstGeom prst="chevron">
            <a:avLst/>
          </a:prstGeom>
          <a:solidFill>
            <a:srgbClr val="FF6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F9D01-5758-45C0-A3DF-176BDA9B3507}"/>
              </a:ext>
            </a:extLst>
          </p:cNvPr>
          <p:cNvSpPr txBox="1"/>
          <p:nvPr/>
        </p:nvSpPr>
        <p:spPr>
          <a:xfrm>
            <a:off x="1926750" y="170414"/>
            <a:ext cx="256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400" u="sng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585107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44" y="963613"/>
            <a:ext cx="7811911" cy="439419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4530245" y="127864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‘My Account’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1A84911-8C8B-4355-8E7D-1BF6EAA4DCC0}"/>
              </a:ext>
            </a:extLst>
          </p:cNvPr>
          <p:cNvSpPr/>
          <p:nvPr/>
        </p:nvSpPr>
        <p:spPr>
          <a:xfrm>
            <a:off x="2083324" y="2743200"/>
            <a:ext cx="838985" cy="2469823"/>
          </a:xfrm>
          <a:prstGeom prst="leftBrace">
            <a:avLst>
              <a:gd name="adj1" fmla="val 3867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35B67-584A-4BBF-AB0B-3D2A44A87429}"/>
              </a:ext>
            </a:extLst>
          </p:cNvPr>
          <p:cNvSpPr txBox="1"/>
          <p:nvPr/>
        </p:nvSpPr>
        <p:spPr>
          <a:xfrm>
            <a:off x="354812" y="3220411"/>
            <a:ext cx="2017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Rounded the edges of all the options and made the clickable options orange but left the name box outline blue</a:t>
            </a:r>
          </a:p>
        </p:txBody>
      </p:sp>
    </p:spTree>
    <p:extLst>
      <p:ext uri="{BB962C8B-B14F-4D97-AF65-F5344CB8AC3E}">
        <p14:creationId xmlns:p14="http://schemas.microsoft.com/office/powerpoint/2010/main" val="1316856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44" y="963613"/>
            <a:ext cx="7811911" cy="439419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4530245" y="127864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Settings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84BC7-D0B1-4A8C-836F-67AE4128A6F5}"/>
              </a:ext>
            </a:extLst>
          </p:cNvPr>
          <p:cNvSpPr txBox="1"/>
          <p:nvPr/>
        </p:nvSpPr>
        <p:spPr>
          <a:xfrm>
            <a:off x="10001955" y="518474"/>
            <a:ext cx="219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Rounded the edges of the page and made its outline blue.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FAE5E-6B2F-4C1C-AD60-FD02DC239E41}"/>
              </a:ext>
            </a:extLst>
          </p:cNvPr>
          <p:cNvSpPr txBox="1"/>
          <p:nvPr/>
        </p:nvSpPr>
        <p:spPr>
          <a:xfrm>
            <a:off x="10133814" y="3429000"/>
            <a:ext cx="1697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Made the switch turn green when activated and grey when inactive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FC7979E-80A2-43F3-8976-7AB4E278EB3C}"/>
              </a:ext>
            </a:extLst>
          </p:cNvPr>
          <p:cNvSpPr/>
          <p:nvPr/>
        </p:nvSpPr>
        <p:spPr>
          <a:xfrm>
            <a:off x="2058185" y="1979543"/>
            <a:ext cx="336223" cy="1266416"/>
          </a:xfrm>
          <a:prstGeom prst="leftBrace">
            <a:avLst>
              <a:gd name="adj1" fmla="val 728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0EFB0-D95A-46AB-B71E-C1AF77691EAE}"/>
              </a:ext>
            </a:extLst>
          </p:cNvPr>
          <p:cNvSpPr txBox="1"/>
          <p:nvPr/>
        </p:nvSpPr>
        <p:spPr>
          <a:xfrm>
            <a:off x="650450" y="2158738"/>
            <a:ext cx="1407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Rounded the edges and made them orange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A06EC-A5A8-481E-A8F6-29225CF2C2E6}"/>
              </a:ext>
            </a:extLst>
          </p:cNvPr>
          <p:cNvCxnSpPr/>
          <p:nvPr/>
        </p:nvCxnSpPr>
        <p:spPr>
          <a:xfrm flipH="1">
            <a:off x="9690755" y="835750"/>
            <a:ext cx="311200" cy="45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1ABCD4-882A-414F-AD66-324FB169124E}"/>
              </a:ext>
            </a:extLst>
          </p:cNvPr>
          <p:cNvCxnSpPr/>
          <p:nvPr/>
        </p:nvCxnSpPr>
        <p:spPr>
          <a:xfrm flipH="1" flipV="1">
            <a:off x="6768445" y="2271860"/>
            <a:ext cx="3365368" cy="181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33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629-75A3-4D5D-B35D-855B876E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Mobile Prototype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7872" y="963613"/>
            <a:ext cx="2473359" cy="535124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4530245" y="127864"/>
            <a:ext cx="313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Login Page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D6D1B99-5994-43AF-94ED-8C26AC33A7CB}"/>
              </a:ext>
            </a:extLst>
          </p:cNvPr>
          <p:cNvSpPr/>
          <p:nvPr/>
        </p:nvSpPr>
        <p:spPr>
          <a:xfrm>
            <a:off x="3979556" y="963613"/>
            <a:ext cx="686712" cy="5351240"/>
          </a:xfrm>
          <a:prstGeom prst="leftBrace">
            <a:avLst>
              <a:gd name="adj1" fmla="val 591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A628B-F1DF-4F57-AC5B-4EC16B438338}"/>
              </a:ext>
            </a:extLst>
          </p:cNvPr>
          <p:cNvSpPr txBox="1"/>
          <p:nvPr/>
        </p:nvSpPr>
        <p:spPr>
          <a:xfrm>
            <a:off x="1885361" y="2981193"/>
            <a:ext cx="2094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Kept the same theme for the mobile version throughout the website</a:t>
            </a:r>
          </a:p>
        </p:txBody>
      </p:sp>
    </p:spTree>
    <p:extLst>
      <p:ext uri="{BB962C8B-B14F-4D97-AF65-F5344CB8AC3E}">
        <p14:creationId xmlns:p14="http://schemas.microsoft.com/office/powerpoint/2010/main" val="1877217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7872" y="963613"/>
            <a:ext cx="2473359" cy="535123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3530498" y="127864"/>
            <a:ext cx="5128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Account Creation Page</a:t>
            </a:r>
          </a:p>
        </p:txBody>
      </p:sp>
    </p:spTree>
    <p:extLst>
      <p:ext uri="{BB962C8B-B14F-4D97-AF65-F5344CB8AC3E}">
        <p14:creationId xmlns:p14="http://schemas.microsoft.com/office/powerpoint/2010/main" val="2320126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97B-FD1C-43E8-B4D1-0B8C3C8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448" y="5602605"/>
            <a:ext cx="85727" cy="71255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 </a:t>
            </a:r>
            <a:br>
              <a:rPr lang="en-IE" sz="3600" dirty="0"/>
            </a:b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2AF78-0360-4814-9F7E-F536B1E0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7872" y="963613"/>
            <a:ext cx="2473358" cy="535123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4691-EA67-4B08-BDC8-7F043880B8D4}"/>
              </a:ext>
            </a:extLst>
          </p:cNvPr>
          <p:cNvSpPr txBox="1"/>
          <p:nvPr/>
        </p:nvSpPr>
        <p:spPr>
          <a:xfrm>
            <a:off x="2592475" y="127864"/>
            <a:ext cx="7004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Welcome/getting started Page</a:t>
            </a:r>
          </a:p>
        </p:txBody>
      </p:sp>
    </p:spTree>
    <p:extLst>
      <p:ext uri="{BB962C8B-B14F-4D97-AF65-F5344CB8AC3E}">
        <p14:creationId xmlns:p14="http://schemas.microsoft.com/office/powerpoint/2010/main" val="38980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629-75A3-4D5D-B35D-855B876E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Desktop wireframes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3D31BED-FE79-48D2-B976-834ACC411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9" y="1026241"/>
            <a:ext cx="8543142" cy="4805517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7FA93-4687-43C7-A851-1B8D24B9BE00}"/>
              </a:ext>
            </a:extLst>
          </p:cNvPr>
          <p:cNvSpPr txBox="1"/>
          <p:nvPr/>
        </p:nvSpPr>
        <p:spPr>
          <a:xfrm>
            <a:off x="7640364" y="112286"/>
            <a:ext cx="186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Keep the logo centred on the page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81513B-55B0-4EDB-B061-D26E634A58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87797" y="807867"/>
            <a:ext cx="1087067" cy="1003177"/>
          </a:xfrm>
          <a:prstGeom prst="bentConnector3">
            <a:avLst>
              <a:gd name="adj1" fmla="val -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7CD7E9-DAF7-44D6-B35C-2C3EBD69FA02}"/>
              </a:ext>
            </a:extLst>
          </p:cNvPr>
          <p:cNvSpPr txBox="1"/>
          <p:nvPr/>
        </p:nvSpPr>
        <p:spPr>
          <a:xfrm>
            <a:off x="363984" y="2507079"/>
            <a:ext cx="2769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 can log in using their designated email and password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10BD2-AC48-4C79-9E80-8F1D57A843D9}"/>
              </a:ext>
            </a:extLst>
          </p:cNvPr>
          <p:cNvCxnSpPr>
            <a:cxnSpLocks/>
          </p:cNvCxnSpPr>
          <p:nvPr/>
        </p:nvCxnSpPr>
        <p:spPr>
          <a:xfrm>
            <a:off x="2835357" y="2968744"/>
            <a:ext cx="9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701BB-1EDA-45EF-A109-EC29C773AEB6}"/>
              </a:ext>
            </a:extLst>
          </p:cNvPr>
          <p:cNvCxnSpPr>
            <a:cxnSpLocks/>
          </p:cNvCxnSpPr>
          <p:nvPr/>
        </p:nvCxnSpPr>
        <p:spPr>
          <a:xfrm>
            <a:off x="2835357" y="2968744"/>
            <a:ext cx="937653" cy="69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E8392F-0ABD-448F-A37A-81863158048A}"/>
              </a:ext>
            </a:extLst>
          </p:cNvPr>
          <p:cNvSpPr txBox="1"/>
          <p:nvPr/>
        </p:nvSpPr>
        <p:spPr>
          <a:xfrm>
            <a:off x="1230276" y="5134725"/>
            <a:ext cx="2476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button/hyperlink which will allow the user to create an account if they don’t already have one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6AE99-DFF8-41B3-929F-77D2717EB55A}"/>
              </a:ext>
            </a:extLst>
          </p:cNvPr>
          <p:cNvCxnSpPr>
            <a:cxnSpLocks/>
          </p:cNvCxnSpPr>
          <p:nvPr/>
        </p:nvCxnSpPr>
        <p:spPr>
          <a:xfrm flipV="1">
            <a:off x="3304183" y="5234967"/>
            <a:ext cx="1054753" cy="63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E61E24-71CD-48BE-B211-62F8C2797ED5}"/>
              </a:ext>
            </a:extLst>
          </p:cNvPr>
          <p:cNvSpPr txBox="1"/>
          <p:nvPr/>
        </p:nvSpPr>
        <p:spPr>
          <a:xfrm>
            <a:off x="9609936" y="4456590"/>
            <a:ext cx="182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Button that will enable the user to Login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5D4A4E-9E1E-4D62-A701-6F8221C55269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8460419" y="4687410"/>
            <a:ext cx="1149517" cy="23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C6C1B2-41F8-49B5-915B-4A090E4182F3}"/>
              </a:ext>
            </a:extLst>
          </p:cNvPr>
          <p:cNvSpPr txBox="1"/>
          <p:nvPr/>
        </p:nvSpPr>
        <p:spPr>
          <a:xfrm>
            <a:off x="1518342" y="156495"/>
            <a:ext cx="4140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80405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3" y="940422"/>
            <a:ext cx="8291995" cy="466424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92383E-06AB-40C0-903C-B98FE70DFE84}"/>
              </a:ext>
            </a:extLst>
          </p:cNvPr>
          <p:cNvSpPr txBox="1"/>
          <p:nvPr/>
        </p:nvSpPr>
        <p:spPr>
          <a:xfrm>
            <a:off x="2228142" y="158816"/>
            <a:ext cx="5002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Account Creation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B21F-6C11-48AB-A258-5C92016AB513}"/>
              </a:ext>
            </a:extLst>
          </p:cNvPr>
          <p:cNvSpPr txBox="1"/>
          <p:nvPr/>
        </p:nvSpPr>
        <p:spPr>
          <a:xfrm>
            <a:off x="273054" y="2192784"/>
            <a:ext cx="146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DCF0-479D-4712-BD14-9FB0BCC58808}"/>
              </a:ext>
            </a:extLst>
          </p:cNvPr>
          <p:cNvSpPr txBox="1"/>
          <p:nvPr/>
        </p:nvSpPr>
        <p:spPr>
          <a:xfrm>
            <a:off x="8115423" y="435006"/>
            <a:ext cx="240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Title of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E4D14-C081-49FE-A603-9B3CC4B16A55}"/>
              </a:ext>
            </a:extLst>
          </p:cNvPr>
          <p:cNvSpPr txBox="1"/>
          <p:nvPr/>
        </p:nvSpPr>
        <p:spPr>
          <a:xfrm>
            <a:off x="9982200" y="2284732"/>
            <a:ext cx="204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Enter preferred 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0DD76-0F33-4C70-BDB5-CC2AA9AD1DCD}"/>
              </a:ext>
            </a:extLst>
          </p:cNvPr>
          <p:cNvSpPr txBox="1"/>
          <p:nvPr/>
        </p:nvSpPr>
        <p:spPr>
          <a:xfrm>
            <a:off x="2249249" y="3105693"/>
            <a:ext cx="204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Enter email address to link to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65D08-FD77-4088-AF3C-0A4F3C839D63}"/>
              </a:ext>
            </a:extLst>
          </p:cNvPr>
          <p:cNvSpPr txBox="1"/>
          <p:nvPr/>
        </p:nvSpPr>
        <p:spPr>
          <a:xfrm>
            <a:off x="9982200" y="3779537"/>
            <a:ext cx="204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Enter password for the account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5617A0-947B-4D10-8548-148BA70727CD}"/>
              </a:ext>
            </a:extLst>
          </p:cNvPr>
          <p:cNvCxnSpPr/>
          <p:nvPr/>
        </p:nvCxnSpPr>
        <p:spPr>
          <a:xfrm flipV="1">
            <a:off x="959617" y="1834067"/>
            <a:ext cx="1410721" cy="5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05C61E-ECBD-4990-AA6C-2D2816314CA8}"/>
              </a:ext>
            </a:extLst>
          </p:cNvPr>
          <p:cNvCxnSpPr/>
          <p:nvPr/>
        </p:nvCxnSpPr>
        <p:spPr>
          <a:xfrm>
            <a:off x="4074850" y="3428858"/>
            <a:ext cx="763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3F679F-7255-49AC-8D73-ABAED48181C3}"/>
              </a:ext>
            </a:extLst>
          </p:cNvPr>
          <p:cNvCxnSpPr>
            <a:stCxn id="11" idx="1"/>
          </p:cNvCxnSpPr>
          <p:nvPr/>
        </p:nvCxnSpPr>
        <p:spPr>
          <a:xfrm flipH="1">
            <a:off x="9410330" y="2607898"/>
            <a:ext cx="571870" cy="22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E272AC-7741-4F6E-96FD-29D9D57852B0}"/>
              </a:ext>
            </a:extLst>
          </p:cNvPr>
          <p:cNvCxnSpPr/>
          <p:nvPr/>
        </p:nvCxnSpPr>
        <p:spPr>
          <a:xfrm flipH="1">
            <a:off x="7989903" y="760341"/>
            <a:ext cx="754602" cy="87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D89001-CA9F-4997-BB47-7A1A723F37CF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9410330" y="4102702"/>
            <a:ext cx="571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01269F-8BB3-4A01-9100-09A3159582CE}"/>
              </a:ext>
            </a:extLst>
          </p:cNvPr>
          <p:cNvSpPr txBox="1"/>
          <p:nvPr/>
        </p:nvSpPr>
        <p:spPr>
          <a:xfrm>
            <a:off x="9410330" y="5318768"/>
            <a:ext cx="147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Sign up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2E9EC3-FF44-4538-927E-3919BE8C753B}"/>
              </a:ext>
            </a:extLst>
          </p:cNvPr>
          <p:cNvSpPr txBox="1"/>
          <p:nvPr/>
        </p:nvSpPr>
        <p:spPr>
          <a:xfrm>
            <a:off x="980344" y="5140588"/>
            <a:ext cx="309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button/hyperlink which will bring the user back to the log in page, in case they already have a pre existing account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9F4B61-C5A5-4075-AF6E-7781D12849FC}"/>
              </a:ext>
            </a:extLst>
          </p:cNvPr>
          <p:cNvCxnSpPr/>
          <p:nvPr/>
        </p:nvCxnSpPr>
        <p:spPr>
          <a:xfrm flipV="1">
            <a:off x="3923930" y="5110303"/>
            <a:ext cx="852256" cy="56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FE2565-F1C8-4B69-8EFA-45AEEAD4B8ED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8862679" y="4935984"/>
            <a:ext cx="547651" cy="70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1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3" y="940422"/>
            <a:ext cx="8291994" cy="46642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80DF4F-C2C7-4F20-90CC-1D864E3F2D5F}"/>
              </a:ext>
            </a:extLst>
          </p:cNvPr>
          <p:cNvSpPr txBox="1"/>
          <p:nvPr/>
        </p:nvSpPr>
        <p:spPr>
          <a:xfrm>
            <a:off x="2547133" y="116268"/>
            <a:ext cx="765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Welcome/How to get started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42F49-2D82-4257-B06C-0C9C50A4E21A}"/>
              </a:ext>
            </a:extLst>
          </p:cNvPr>
          <p:cNvSpPr txBox="1"/>
          <p:nvPr/>
        </p:nvSpPr>
        <p:spPr>
          <a:xfrm>
            <a:off x="10662082" y="940422"/>
            <a:ext cx="1529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Navigation button – will show the user different paths to go through the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5A13C-A1F0-4B27-83FD-BFBC2D3DB2AE}"/>
              </a:ext>
            </a:extLst>
          </p:cNvPr>
          <p:cNvSpPr txBox="1"/>
          <p:nvPr/>
        </p:nvSpPr>
        <p:spPr>
          <a:xfrm>
            <a:off x="62144" y="2062764"/>
            <a:ext cx="2165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Page will contain a guide on how to navigate the website using the navigation button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76DA0F7-23F6-4249-A810-414AD956C961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368624" y="3316610"/>
            <a:ext cx="698180" cy="1145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3418A7-6897-4D00-9E38-0770EDEBC99C}"/>
              </a:ext>
            </a:extLst>
          </p:cNvPr>
          <p:cNvCxnSpPr>
            <a:cxnSpLocks/>
          </p:cNvCxnSpPr>
          <p:nvPr/>
        </p:nvCxnSpPr>
        <p:spPr>
          <a:xfrm rot="10800000">
            <a:off x="9963858" y="1684101"/>
            <a:ext cx="698222" cy="659604"/>
          </a:xfrm>
          <a:prstGeom prst="bentConnector3">
            <a:avLst>
              <a:gd name="adj1" fmla="val 9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2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3" y="940422"/>
            <a:ext cx="8291994" cy="46642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8101A-FCDF-4A13-90A7-3D34574BBD4B}"/>
              </a:ext>
            </a:extLst>
          </p:cNvPr>
          <p:cNvSpPr txBox="1"/>
          <p:nvPr/>
        </p:nvSpPr>
        <p:spPr>
          <a:xfrm>
            <a:off x="0" y="116268"/>
            <a:ext cx="765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Agenda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BF151-2279-4DD8-AF06-7300DCC4F284}"/>
              </a:ext>
            </a:extLst>
          </p:cNvPr>
          <p:cNvSpPr txBox="1"/>
          <p:nvPr/>
        </p:nvSpPr>
        <p:spPr>
          <a:xfrm>
            <a:off x="0" y="3644093"/>
            <a:ext cx="2228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nav bar will allow the user to click through the months of the year using the arrows either side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12976E-62A3-4DBD-9049-1DAF18327E5B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1194027" y="2609979"/>
            <a:ext cx="954159" cy="1114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8559FD-7A32-4F0C-8A99-90DFDAC95FC1}"/>
              </a:ext>
            </a:extLst>
          </p:cNvPr>
          <p:cNvSpPr txBox="1"/>
          <p:nvPr/>
        </p:nvSpPr>
        <p:spPr>
          <a:xfrm>
            <a:off x="10591060" y="3746377"/>
            <a:ext cx="1491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will show the days within that month chosen and also any tasks that were assigned to certain days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07CDE8B-83A4-4C06-A0A7-0F0E58CC54C8}"/>
              </a:ext>
            </a:extLst>
          </p:cNvPr>
          <p:cNvCxnSpPr>
            <a:cxnSpLocks/>
          </p:cNvCxnSpPr>
          <p:nvPr/>
        </p:nvCxnSpPr>
        <p:spPr>
          <a:xfrm rot="10800000">
            <a:off x="9607449" y="5710645"/>
            <a:ext cx="912691" cy="404856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CEA0E1-028C-4C5B-97EA-1870C0D2F3B0}"/>
              </a:ext>
            </a:extLst>
          </p:cNvPr>
          <p:cNvSpPr txBox="1"/>
          <p:nvPr/>
        </p:nvSpPr>
        <p:spPr>
          <a:xfrm>
            <a:off x="4273220" y="5769669"/>
            <a:ext cx="377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 can click on a certain day and see what task are coming up and can add more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6E821E8-CE32-442C-8137-7F8E0606DD1C}"/>
              </a:ext>
            </a:extLst>
          </p:cNvPr>
          <p:cNvCxnSpPr/>
          <p:nvPr/>
        </p:nvCxnSpPr>
        <p:spPr>
          <a:xfrm flipV="1">
            <a:off x="8214857" y="5983550"/>
            <a:ext cx="1321672" cy="273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0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5BE204-7C8B-4D6A-9904-41195A61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3" y="940422"/>
            <a:ext cx="8291994" cy="466424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A275A-32D8-492D-A730-C11063FBB623}"/>
              </a:ext>
            </a:extLst>
          </p:cNvPr>
          <p:cNvSpPr txBox="1"/>
          <p:nvPr/>
        </p:nvSpPr>
        <p:spPr>
          <a:xfrm>
            <a:off x="0" y="116268"/>
            <a:ext cx="765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u="sng" dirty="0"/>
              <a:t>Task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8BAED-8A70-48B6-9EE1-7BF590A0E11C}"/>
              </a:ext>
            </a:extLst>
          </p:cNvPr>
          <p:cNvSpPr txBox="1"/>
          <p:nvPr/>
        </p:nvSpPr>
        <p:spPr>
          <a:xfrm>
            <a:off x="10076249" y="5844570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Nav bar to click through the months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6010566-61BB-4A1F-A0FE-43C6EF763D3C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9289464" y="4014658"/>
            <a:ext cx="3154636" cy="505187"/>
          </a:xfrm>
          <a:prstGeom prst="bentConnector3">
            <a:avLst>
              <a:gd name="adj1" fmla="val 100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78F90C-B23E-4516-A533-E6F4382E423A}"/>
              </a:ext>
            </a:extLst>
          </p:cNvPr>
          <p:cNvSpPr txBox="1"/>
          <p:nvPr/>
        </p:nvSpPr>
        <p:spPr>
          <a:xfrm>
            <a:off x="226305" y="1597106"/>
            <a:ext cx="1775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the user clicks on a certain day, the day will fill up this box and will show any assigned tasks to that day and can add more or mark as done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72A8E03-5624-4A6F-BB3E-318B48245647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215402" y="4358097"/>
            <a:ext cx="742886" cy="945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0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876</Words>
  <Application>Microsoft Office PowerPoint</Application>
  <PresentationFormat>Widescreen</PresentationFormat>
  <Paragraphs>114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To – Do Website</vt:lpstr>
      <vt:lpstr>PowerPoint Presentation</vt:lpstr>
      <vt:lpstr>PowerPoint Presentation</vt:lpstr>
      <vt:lpstr>Desktop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Desktop Prototype</vt:lpstr>
      <vt:lpstr>  </vt:lpstr>
      <vt:lpstr>  </vt:lpstr>
      <vt:lpstr>  </vt:lpstr>
      <vt:lpstr>  </vt:lpstr>
      <vt:lpstr>  </vt:lpstr>
      <vt:lpstr>  </vt:lpstr>
      <vt:lpstr>  </vt:lpstr>
      <vt:lpstr>  </vt:lpstr>
      <vt:lpstr>Mobile Prototype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– Do Website</dc:title>
  <dc:creator>Mary Phelan</dc:creator>
  <cp:lastModifiedBy>Mary Phelan</cp:lastModifiedBy>
  <cp:revision>17</cp:revision>
  <dcterms:created xsi:type="dcterms:W3CDTF">2021-03-07T00:13:11Z</dcterms:created>
  <dcterms:modified xsi:type="dcterms:W3CDTF">2021-03-07T22:27:55Z</dcterms:modified>
</cp:coreProperties>
</file>