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Playfair Display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8c222ac874f176b" providerId="LiveId" clId="{A1A2005A-36F6-4B70-A57F-71015C2979FE}"/>
    <pc:docChg chg="modSld">
      <pc:chgData name="" userId="18c222ac874f176b" providerId="LiveId" clId="{A1A2005A-36F6-4B70-A57F-71015C2979FE}" dt="2022-10-06T08:30:43.544" v="1" actId="1076"/>
      <pc:docMkLst>
        <pc:docMk/>
      </pc:docMkLst>
      <pc:sldChg chg="modSp">
        <pc:chgData name="" userId="18c222ac874f176b" providerId="LiveId" clId="{A1A2005A-36F6-4B70-A57F-71015C2979FE}" dt="2022-10-06T08:30:43.544" v="1" actId="1076"/>
        <pc:sldMkLst>
          <pc:docMk/>
          <pc:sldMk cId="0" sldId="262"/>
        </pc:sldMkLst>
        <pc:picChg chg="mod">
          <ac:chgData name="" userId="18c222ac874f176b" providerId="LiveId" clId="{A1A2005A-36F6-4B70-A57F-71015C2979FE}" dt="2022-10-06T08:30:43.544" v="1" actId="1076"/>
          <ac:picMkLst>
            <pc:docMk/>
            <pc:sldMk cId="0" sldId="262"/>
            <ac:picMk id="104" creationId="{00000000-0000-0000-0000-000000000000}"/>
          </ac:picMkLst>
        </pc:picChg>
      </pc:sldChg>
      <pc:sldChg chg="modSp">
        <pc:chgData name="" userId="18c222ac874f176b" providerId="LiveId" clId="{A1A2005A-36F6-4B70-A57F-71015C2979FE}" dt="2022-10-06T08:30:36.619" v="0" actId="1076"/>
        <pc:sldMkLst>
          <pc:docMk/>
          <pc:sldMk cId="0" sldId="264"/>
        </pc:sldMkLst>
        <pc:picChg chg="mod">
          <ac:chgData name="" userId="18c222ac874f176b" providerId="LiveId" clId="{A1A2005A-36F6-4B70-A57F-71015C2979FE}" dt="2022-10-06T08:30:36.619" v="0" actId="1076"/>
          <ac:picMkLst>
            <pc:docMk/>
            <pc:sldMk cId="0" sldId="264"/>
            <ac:picMk id="11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d408ea8a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d408ea8a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c456266f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c456266f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5c456266ff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5c456266ff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c456266ff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c456266ff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c456266f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c456266f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c456266f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c456266f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d408ea8a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5d408ea8a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5d408ea8a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5d408ea8a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d408ea8a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5d408ea8a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lue-gold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Week 06: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Wireshark Tutorial 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Computer Networks Lab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Task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Open wireshark and start capturing the traffic.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Search for ‘gmail’ on internet and log in to your account.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Stop capturing the traffic and display ‘http’ traffic. Then search for tcp and dns too.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Write down the IP address of your machine and the IP address of destination server.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Write down source and destination port number of one http packet.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Figure out the coloring rules of wireshark from view on toolbar. </a:t>
            </a:r>
            <a:endParaRPr sz="2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/>
              <a:t>Submission</a:t>
            </a:r>
            <a:r>
              <a:rPr lang="en" sz="2000"/>
              <a:t>: Word document containing screenshot of each question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Wireshark?</a:t>
            </a: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is an open source packet analyzer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is is used for </a:t>
            </a:r>
            <a:r>
              <a:rPr lang="en" sz="2000" b="1"/>
              <a:t>education, analysis, software development, communication protocol development, and network troubleshooting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is commonly called as a</a:t>
            </a:r>
            <a:r>
              <a:rPr lang="en" sz="2000" b="1"/>
              <a:t> sniffer, network protocol analyzer, and network analyzer</a:t>
            </a:r>
            <a:endParaRPr sz="2000" b="1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is free to use application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Uses of Wireshark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is used by network security engineers to examine security problems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allows the users to watch all the traffic being passed over the network. 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is used by network engineers to troubleshoot network issues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also helps to troubleshoot latency issues and malicious activities on your network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can also analyze dropped packets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It helps us to know how all the devices like laptop, mobile phones, desktop, switch, routers, etc., communicate in a local network or the rest of the world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6020"/>
              <a:t>What is Packet?</a:t>
            </a:r>
            <a:endParaRPr sz="6020"/>
          </a:p>
        </p:txBody>
      </p:sp>
      <p:sp>
        <p:nvSpPr>
          <p:cNvPr id="87" name="Google Shape;87;p16"/>
          <p:cNvSpPr txBox="1">
            <a:spLocks noGrp="1"/>
          </p:cNvSpPr>
          <p:nvPr>
            <p:ph type="body" idx="1"/>
          </p:nvPr>
        </p:nvSpPr>
        <p:spPr>
          <a:xfrm>
            <a:off x="586650" y="2892212"/>
            <a:ext cx="79707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It is a unit of data which is transmitted over a network between the origin and the destination. Network packets are small, i.e., </a:t>
            </a:r>
            <a:r>
              <a:rPr lang="en" sz="2000" b="1"/>
              <a:t>maximum 1.5 Kilobytes for Ethernet packets and 64 Kilobytes for IP packets</a:t>
            </a:r>
            <a:r>
              <a:rPr lang="en" sz="2000"/>
              <a:t>. The data packets in the Wireshark can be viewed online and can be analyzed offline.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Wireshark 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It is multi-platform software, i.e., it can run on Linux, Windows, OS X,etc.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It is a standard three-pane packet browser.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It performs deep inspection of the hundreds of protocols.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It often involves live analysis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It has sort and filter options which makes ease to the user to view the data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It has countless applications ranging from the </a:t>
            </a:r>
            <a:r>
              <a:rPr lang="en" sz="2000" b="1"/>
              <a:t>tracing down, unauthorized traffic, firewall settings, etc.</a:t>
            </a:r>
            <a:endParaRPr sz="20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 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Open the web browser. </a:t>
            </a:r>
            <a:endParaRPr sz="2000"/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Search for 'Download Wireshark' </a:t>
            </a:r>
            <a:endParaRPr sz="2000"/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Select the Windows installer according to your system configuration, either 32-bit or 64-bit</a:t>
            </a:r>
            <a:endParaRPr sz="2000"/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Save the program and close the browser</a:t>
            </a:r>
            <a:endParaRPr sz="2000"/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Now, open the software, and follow the install instruction by accepting the license</a:t>
            </a:r>
            <a:endParaRPr sz="2000"/>
          </a:p>
          <a:p>
            <a:pPr marL="457200" lvl="0" indent="-3556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The Wireshark is ready for use.</a:t>
            </a:r>
            <a:endParaRPr sz="20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en" sz="2000"/>
              <a:t>If you are Linux users, then you will find Wireshark in its package repositories.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9712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select Wi-Fi option from the interface list options, new window shows all the current traffic on the network. This shows the live captures of packet.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9840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6571050" y="1024350"/>
            <a:ext cx="2005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1. Live capture of packets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6571050" y="2065125"/>
            <a:ext cx="2212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2. Details of packet header of selected packet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571050" y="3127500"/>
            <a:ext cx="2212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3. Packet content written in hexadecimal and ASCII format 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3389050" y="414675"/>
            <a:ext cx="48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4. Filter field e.g if you want to view http packets only</a:t>
            </a:r>
            <a:endParaRPr b="1"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</Words>
  <Application>Microsoft Office PowerPoint</Application>
  <PresentationFormat>On-screen Show (16:9)</PresentationFormat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Lato</vt:lpstr>
      <vt:lpstr>Playfair Display</vt:lpstr>
      <vt:lpstr>Blue &amp; Gold</vt:lpstr>
      <vt:lpstr>Week 06: Wireshark Tutorial </vt:lpstr>
      <vt:lpstr>What is Wireshark?</vt:lpstr>
      <vt:lpstr>Uses of Wireshark</vt:lpstr>
      <vt:lpstr>What is Packet?</vt:lpstr>
      <vt:lpstr>Features of Wireshark </vt:lpstr>
      <vt:lpstr>Installation </vt:lpstr>
      <vt:lpstr>PowerPoint Presentation</vt:lpstr>
      <vt:lpstr>If we select Wi-Fi option from the interface list options, new window shows all the current traffic on the network. This shows the live captures of packet. </vt:lpstr>
      <vt:lpstr>PowerPoint Presentation</vt:lpstr>
      <vt:lpstr>Lab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06: Wireshark Tutorial </dc:title>
  <cp:lastModifiedBy>Ayesh Amina</cp:lastModifiedBy>
  <cp:revision>1</cp:revision>
  <dcterms:modified xsi:type="dcterms:W3CDTF">2022-10-06T09:07:09Z</dcterms:modified>
</cp:coreProperties>
</file>