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12E273-7E13-4523-AC9A-9F3F10FCB572}">
  <a:tblStyle styleId="{9D12E273-7E13-4523-AC9A-9F3F10FCB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ebe20bee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ebe20bee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ebe20bee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ebe20bee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is Fast ethernet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ebe20bee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ebe20bee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ebe20bee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ebe20bee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 are not configured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ebe20bee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ebe20bee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ebe20bee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ebe20bee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ebe20bee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ebe20bee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ebe20bee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ebe20bee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ebe20bee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ebe20bee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ebe20bee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ebe20bee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ebe20bee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ebe20bee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ebe20bee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ebe20bee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 IPs are written with /8 representing 8 network bits , B with /16 and C with /24.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be20bee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be20bee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ebe20bee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ebe20bee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ebe20bee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ebe20bee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be20bee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be20bee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be20bee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be20bee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Topological" TargetMode="External"/><Relationship Id="rId4" Type="http://schemas.openxmlformats.org/officeDocument/2006/relationships/hyperlink" Target="https://en.wikipedia.org/wiki/Node_(networking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Cisco Packet Tracer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single router topology 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click on device to add and then on screen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t="34533"/>
          <a:stretch/>
        </p:blipFill>
        <p:spPr>
          <a:xfrm>
            <a:off x="342625" y="1776225"/>
            <a:ext cx="8458750" cy="33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Network Interface Card (NIC)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there are two ethernet connections i.e., Fa0/0 and Fa0/1. To add more interfaces: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router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 off router by button with green light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Drag the interface card in slot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Turn on router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connections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74" y="0"/>
            <a:ext cx="58982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6471650" y="2039125"/>
            <a:ext cx="491400" cy="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511300" y="2484875"/>
            <a:ext cx="56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Task Network Topology 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t="9633" b="8453"/>
          <a:stretch/>
        </p:blipFill>
        <p:spPr>
          <a:xfrm>
            <a:off x="1075225" y="1017725"/>
            <a:ext cx="6993551" cy="37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using Class C IPs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router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CLI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‘no’ if option for continuing with dialog box is coming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following command for one port (e.g., Fa 0/1 or whatever you want):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Configure terminal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Interface Fa0/1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Ip address 192.168.1.1 255.255.255.0 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shutdown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Note: In the command “ Ip address 192.168.1.1 255.255.255.0 “ , </a:t>
            </a:r>
            <a:r>
              <a:rPr lang="en" sz="1600" b="1"/>
              <a:t>gateway </a:t>
            </a:r>
            <a:r>
              <a:rPr lang="en" sz="1600"/>
              <a:t>IP is written in 192.168.1.1 and </a:t>
            </a:r>
            <a:r>
              <a:rPr lang="en" sz="1600" b="1"/>
              <a:t>subnet mask</a:t>
            </a:r>
            <a:r>
              <a:rPr lang="en" sz="1600"/>
              <a:t> of considered ip in 255.255.255.0, so change it accordingly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75" y="0"/>
            <a:ext cx="57230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Assign IP to PC0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PC0 or according to your topology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“Desktop” from title bar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on “IP Configuration”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IP address for PC from network range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Mention subnet mask and gateway and close the screen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configuration is completed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86" y="0"/>
            <a:ext cx="56282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Task 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Compete rest of configurations with Class C IP addresses with respect to last two digits of your roll number. Send packets and check if it is successful and submit .pkt file with naming convention “i21-XXXX_Lab3.pkt”.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Use last two digits of your roll number as second octet. E.g. your roll number is 21I-07</a:t>
            </a:r>
            <a:r>
              <a:rPr lang="en" b="1" dirty="0"/>
              <a:t>89 </a:t>
            </a:r>
            <a:r>
              <a:rPr lang="en" dirty="0"/>
              <a:t>then assign rest of three gateways  as 192.</a:t>
            </a:r>
            <a:r>
              <a:rPr lang="en" b="1" dirty="0"/>
              <a:t>89</a:t>
            </a:r>
            <a:r>
              <a:rPr lang="en" dirty="0"/>
              <a:t>.1.1 ,192.</a:t>
            </a:r>
            <a:r>
              <a:rPr lang="en" b="1" dirty="0"/>
              <a:t>90</a:t>
            </a:r>
            <a:r>
              <a:rPr lang="en" dirty="0"/>
              <a:t>.1.1 and 192.</a:t>
            </a:r>
            <a:r>
              <a:rPr lang="en" b="1" dirty="0"/>
              <a:t>91</a:t>
            </a:r>
            <a:r>
              <a:rPr lang="en" dirty="0"/>
              <a:t>.1.1 for three networks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Cisco Packet Tracer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network simulator tool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networks with an almost unlimited number of devices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troubleshooting without having to buy real Cisco routers or switches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students a tool to learn the principles of networking as well as develop Cisco technology specific 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at Cisco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topology is the arrangement of the elements (</a:t>
            </a:r>
            <a:r>
              <a:rPr lang="en">
                <a:uFill>
                  <a:noFill/>
                </a:uFill>
                <a:hlinkClick r:id="rId3"/>
              </a:rPr>
              <a:t>links</a:t>
            </a:r>
            <a:r>
              <a:rPr lang="en"/>
              <a:t>, </a:t>
            </a:r>
            <a:r>
              <a:rPr lang="en">
                <a:uFill>
                  <a:noFill/>
                </a:uFill>
                <a:hlinkClick r:id="rId4"/>
              </a:rPr>
              <a:t>nodes</a:t>
            </a:r>
            <a:r>
              <a:rPr lang="en"/>
              <a:t>, etc.) of a communication network. Network topology is the </a:t>
            </a:r>
            <a:r>
              <a:rPr lang="en">
                <a:uFill>
                  <a:noFill/>
                </a:uFill>
                <a:hlinkClick r:id="rId5"/>
              </a:rPr>
              <a:t>topological</a:t>
            </a:r>
            <a:r>
              <a:rPr lang="en"/>
              <a:t> structure of a network and may be depicted physically or logically.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Five Classes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175250" y="1152475"/>
          <a:ext cx="8793450" cy="3608950"/>
        </p:xfrm>
        <a:graphic>
          <a:graphicData uri="http://schemas.openxmlformats.org/drawingml/2006/table">
            <a:tbl>
              <a:tblPr>
                <a:noFill/>
                <a:tableStyleId>{9D12E273-7E13-4523-AC9A-9F3F10FCB572}</a:tableStyleId>
              </a:tblPr>
              <a:tblGrid>
                <a:gridCol w="146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7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Public IP Range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Private IP Range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Subnet Mask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Networks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 of Hosts per Network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BACB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 A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1.0.0.0 to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127.0.0.0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10.0.0.0 to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10.255.255.255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255.0.0.0 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126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16,777,214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 B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128.0.0.0 to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191.255.0.0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172.16.0.0 to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172.31.255.255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255.255.0.0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16,382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65,534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 C</a:t>
                      </a:r>
                      <a:endParaRPr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192.0.0.0 to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223.255.255.0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192.168.0.0 to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192.168.255.255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255.255.255.0 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2,097,150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254</a:t>
                      </a:r>
                      <a:endParaRPr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IPv4 Classes (continued..)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 (Range: 224.0.0.0 to 239.255.255.255) and E (Range: 240.0.0.0 to 255.255.255.255) are reserved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IP addresses are reserved specifically for private/internal use only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 mask:</a:t>
            </a:r>
            <a:endParaRPr/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32-bit number created by setting host bits to all 0s and setting network bits to all 1s</a:t>
            </a:r>
            <a:endParaRPr sz="1550"/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Identifies the host device operating on that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Gateway IP:</a:t>
            </a:r>
            <a:endParaRPr/>
          </a:p>
          <a:p>
            <a:pPr marL="914400" marR="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A network node used in telecommunications </a:t>
            </a:r>
            <a:endParaRPr sz="1550"/>
          </a:p>
          <a:p>
            <a:pPr marL="914400" marR="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" sz="1550"/>
              <a:t>Serves as an entry and exit point for a network as all data must pass through or communicate with the gateway prior to being routed</a:t>
            </a:r>
            <a:endParaRPr sz="1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Packet Tracer (PT)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8832300" cy="315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Devices to be used in labs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Routers: 2811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Switches: 2960-24TT (or simple 2960)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 Devices: Generic (any PC or laptop)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Connections: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Copper Crossover: connecting similar devices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Copper Straight-through: connecting non-similar devices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Serial DTE: between routers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Interface Cards: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WIC-1ENET for one extra ethernet ports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WIC-2T for two serial ports for router connections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Port Labels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Options &gt;&gt; Preferences or Ctrl+R and enable the following option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373" y="1636600"/>
            <a:ext cx="5497251" cy="28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8" y="510150"/>
            <a:ext cx="8835425" cy="41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796800" y="3947925"/>
            <a:ext cx="3017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Select devices from here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650</Words>
  <Application>Microsoft Office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Montserrat</vt:lpstr>
      <vt:lpstr>Arial</vt:lpstr>
      <vt:lpstr>Simple Light</vt:lpstr>
      <vt:lpstr>Introduction to Cisco Packet Tracer</vt:lpstr>
      <vt:lpstr>Cisco Packet Tracer</vt:lpstr>
      <vt:lpstr>Network Topology </vt:lpstr>
      <vt:lpstr>IPv4 Five Classes</vt:lpstr>
      <vt:lpstr>IPv4 Classes (continued..)</vt:lpstr>
      <vt:lpstr>Launch Packet Tracer (PT)</vt:lpstr>
      <vt:lpstr>Devices to be used in labs</vt:lpstr>
      <vt:lpstr>Enable Port Labels</vt:lpstr>
      <vt:lpstr>PowerPoint Presentation</vt:lpstr>
      <vt:lpstr>Create a single router topology </vt:lpstr>
      <vt:lpstr>Adding Network Interface Card (NIC)</vt:lpstr>
      <vt:lpstr>PowerPoint Presentation</vt:lpstr>
      <vt:lpstr>Lab Task Network Topology </vt:lpstr>
      <vt:lpstr>Configuration using Class C IPs</vt:lpstr>
      <vt:lpstr>PowerPoint Presentation</vt:lpstr>
      <vt:lpstr>Lets Assign IP to PC0</vt:lpstr>
      <vt:lpstr>PowerPoint Presentation</vt:lpstr>
      <vt:lpstr>Lab 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sana razzaq</cp:lastModifiedBy>
  <cp:revision>2</cp:revision>
  <dcterms:modified xsi:type="dcterms:W3CDTF">2024-07-01T10:18:31Z</dcterms:modified>
</cp:coreProperties>
</file>