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D502BA-A10C-4BC9-8222-86A13A25835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A0F1373-D3BD-4291-B074-92C4F2B0CFE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B478CBA-D667-4E76-99AF-8A101750276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F44A942-DF13-47A7-9147-84C5C3FE9F1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0AF42D-5F2F-4717-888D-C9DCF6298A2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95CF028-A68E-4234-8D35-31A9F230400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9B6B5A-085B-4210-BE1C-EFA1AD3BB9E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23B601-E2A6-473D-8E2A-2206D3451D4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1111297"/>
          </a:xfrm>
        </p:spPr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  </a:t>
            </a:r>
          </a:p>
        </p:txBody>
      </p:sp>
      <p:sp>
        <p:nvSpPr>
          <p:cNvPr id="4" name="Прямоугольник со скругленными углами 3"/>
          <p:cNvSpPr/>
          <p:nvPr/>
        </p:nvSpPr>
        <p:spPr>
          <a:xfrm>
            <a:off x="3365184" y="262986"/>
            <a:ext cx="5266876" cy="111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LangLearnBot</a:t>
            </a:r>
            <a:endParaRPr lang="en-US" sz="5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rcRect l="11822" r="11825"/>
          <a:stretch/>
        </p:blipFill>
        <p:spPr>
          <a:xfrm>
            <a:off x="7177549" y="2233660"/>
            <a:ext cx="3968403" cy="2948259"/>
          </a:xfrm>
          <a:prstGeom prst="rect">
            <a:avLst/>
          </a:prstGeom>
        </p:spPr>
      </p:pic>
      <p:sp>
        <p:nvSpPr>
          <p:cNvPr id="6" name="Текст. поле 5"/>
          <p:cNvSpPr txBox="1"/>
          <p:nvPr/>
        </p:nvSpPr>
        <p:spPr>
          <a:xfrm>
            <a:off x="455689" y="2563401"/>
            <a:ext cx="6721860" cy="228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>
                <a:solidFill>
                  <a:schemeClr val="accent1">
                    <a:lumMod val="50000"/>
                  </a:schemeClr>
                </a:solidFill>
              </a:rPr>
              <a:t>Твой помощник в изучении языков программирования</a:t>
            </a:r>
            <a:endParaRPr lang="en-US" sz="48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23908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  <p:sp>
        <p:nvSpPr>
          <p:cNvPr id="4" name="Прямоугольник со скругленными углами 3"/>
          <p:cNvSpPr/>
          <p:nvPr/>
        </p:nvSpPr>
        <p:spPr>
          <a:xfrm>
            <a:off x="3229045" y="262986"/>
            <a:ext cx="5266876" cy="111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проекте</a:t>
            </a:r>
            <a:endParaRPr lang="en-US" sz="5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>
            <a:off x="692302" y="2926707"/>
            <a:ext cx="3497069" cy="2049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ru-RU" dirty="0" smtClean="0"/>
          </a:p>
          <a:p>
            <a:pPr algn="l"/>
            <a:endParaRPr lang="ru-RU" dirty="0" smtClean="0"/>
          </a:p>
          <a:p>
            <a:pPr algn="l"/>
            <a:r>
              <a:rPr lang="ru-RU" dirty="0" smtClean="0"/>
              <a:t>Цель</a:t>
            </a:r>
            <a:r>
              <a:rPr lang="ru-RU" dirty="0"/>
              <a:t>: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Предоставить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пользователям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список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языков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программирования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перенаправить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их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каналы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в Telegram,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обучающие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выбранному</a:t>
            </a:r>
            <a:r>
              <a:rPr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sz="1800" b="0" i="0" u="none" strike="noStrike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языку</a:t>
            </a:r>
            <a:r>
              <a:rPr lang="ru-RU" sz="1800" b="0" i="0" u="none" strike="noStrike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l"/>
            <a:endParaRPr lang="ru-RU" sz="1800" b="0" i="0" u="none" strike="noStrike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endParaRPr lang="ru-RU" sz="1800" b="0" i="0" u="none" strike="noStrike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9697" y="1988492"/>
            <a:ext cx="5997388" cy="39259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2016086" y="263769"/>
            <a:ext cx="8159829" cy="113165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0" i="0" u="none" strike="noStrike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Аудитория</a:t>
            </a:r>
            <a:endParaRPr lang="en-US" sz="5400"/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323101" y="1710246"/>
            <a:ext cx="9419114" cy="1131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0" i="0" u="none" strike="noStrike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Студенты, начинающие программисты, профессионалы, желающие изучить новый язык.</a:t>
            </a:r>
            <a:endParaRPr 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44458" y="3233301"/>
            <a:ext cx="5776398" cy="33059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906397" y="1601031"/>
            <a:ext cx="3946358" cy="745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/start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846239" y="2954985"/>
            <a:ext cx="3946358" cy="1311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Выберете язык </a:t>
            </a:r>
            <a:r>
              <a:rPr lang="ru-RU" dirty="0" smtClean="0"/>
              <a:t>программирования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2100" y="4815638"/>
            <a:ext cx="1973179" cy="667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91119" y="5582653"/>
            <a:ext cx="1822784" cy="59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626822" y="5582653"/>
            <a:ext cx="1672390" cy="59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31972" y="4815638"/>
            <a:ext cx="1888958" cy="667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043119" y="4266427"/>
            <a:ext cx="648000" cy="46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565124" y="4412579"/>
            <a:ext cx="446886" cy="107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859294" y="4450394"/>
            <a:ext cx="529390" cy="103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7947717" y="4197734"/>
            <a:ext cx="1088000" cy="693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5832311" y="2420065"/>
            <a:ext cx="0" cy="440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со скругленными углами 3"/>
          <p:cNvSpPr/>
          <p:nvPr/>
        </p:nvSpPr>
        <p:spPr>
          <a:xfrm>
            <a:off x="1992969" y="286889"/>
            <a:ext cx="7904569" cy="111129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Блок схема</a:t>
            </a:r>
            <a:endParaRPr lang="en-US" sz="5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9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2403231" y="76578"/>
            <a:ext cx="7385538" cy="1157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Доступные языки программирования</a:t>
            </a:r>
            <a:endParaRPr lang="en-US" sz="32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61665" y="1331610"/>
            <a:ext cx="3777856" cy="53264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Python</a:t>
            </a:r>
          </a:p>
          <a:p>
            <a:pPr algn="ctr"/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JavaScript</a:t>
            </a:r>
          </a:p>
          <a:p>
            <a:pPr algn="ctr"/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Java</a:t>
            </a:r>
          </a:p>
          <a:p>
            <a:pPr algn="ctr"/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C++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 l="8711" t="15939" r="8273" b="19506"/>
          <a:stretch/>
        </p:blipFill>
        <p:spPr>
          <a:xfrm>
            <a:off x="4793166" y="2152698"/>
            <a:ext cx="6842991" cy="3547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1641703" y="212717"/>
            <a:ext cx="8908593" cy="1072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Пример взаимодействия</a:t>
            </a:r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712136" y="1667702"/>
            <a:ext cx="8767727" cy="45776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Команда /start:</a:t>
            </a:r>
          </a:p>
          <a:p>
            <a:pPr algn="ctr"/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Приветственное сообщение и список языков.</a:t>
            </a:r>
          </a:p>
          <a:p>
            <a:pPr algn="ctr"/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Выбор языка:</a:t>
            </a:r>
          </a:p>
          <a:p>
            <a:pPr algn="ctr"/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Пользователь нажимает кнопку с языком.</a:t>
            </a:r>
          </a:p>
          <a:p>
            <a:pPr algn="ctr"/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Ответ бота:</a:t>
            </a:r>
          </a:p>
          <a:p>
            <a:pPr algn="ctr"/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• Ссылка на соответствующий канал для обучения.</a:t>
            </a: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642406" y="314821"/>
            <a:ext cx="10933660" cy="1267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Безопасность и конфиденциальность</a:t>
            </a:r>
          </a:p>
          <a:p>
            <a:pPr algn="ctr"/>
            <a:endParaRPr lang="en-US"/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1356663" y="1914455"/>
            <a:ext cx="9478673" cy="42203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lang="en-US" sz="4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Защита от спама (ограничение количества запросов).</a:t>
            </a:r>
          </a:p>
          <a:p>
            <a:pPr algn="ctr"/>
            <a:r>
              <a:rPr lang="en-US" sz="48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Отсутствие сбора личных данных пользователей.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1"/>
          <p:cNvSpPr/>
          <p:nvPr/>
        </p:nvSpPr>
        <p:spPr>
          <a:xfrm>
            <a:off x="2679763" y="255261"/>
            <a:ext cx="6832474" cy="12933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Заключение</a:t>
            </a:r>
            <a:endParaRPr lang="en-US"/>
          </a:p>
        </p:txBody>
      </p:sp>
      <p:sp>
        <p:nvSpPr>
          <p:cNvPr id="3" name="Прямоугольник со скругленными углами 2"/>
          <p:cNvSpPr/>
          <p:nvPr/>
        </p:nvSpPr>
        <p:spPr>
          <a:xfrm>
            <a:off x="6336690" y="2852667"/>
            <a:ext cx="5479593" cy="2416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  <a:r>
              <a:rPr lang="en-US" dirty="0" err="1"/>
              <a:t>LangLearnBot</a:t>
            </a:r>
            <a:r>
              <a:rPr lang="en-US" dirty="0"/>
              <a:t> —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удобный</a:t>
            </a:r>
            <a:r>
              <a:rPr lang="en-US" dirty="0"/>
              <a:t> </a:t>
            </a:r>
            <a:r>
              <a:rPr lang="en-US" dirty="0" err="1"/>
              <a:t>инструмент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изучения</a:t>
            </a:r>
            <a:r>
              <a:rPr lang="en-US" dirty="0"/>
              <a:t> </a:t>
            </a:r>
            <a:r>
              <a:rPr lang="en-US" dirty="0" err="1"/>
              <a:t>языков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Помогает</a:t>
            </a:r>
            <a:r>
              <a:rPr lang="en-US" dirty="0"/>
              <a:t> </a:t>
            </a:r>
            <a:r>
              <a:rPr lang="en-US" dirty="0" err="1"/>
              <a:t>пользователям</a:t>
            </a:r>
            <a:r>
              <a:rPr lang="en-US" dirty="0"/>
              <a:t> </a:t>
            </a:r>
            <a:r>
              <a:rPr lang="en-US" dirty="0" err="1"/>
              <a:t>находить</a:t>
            </a:r>
            <a:r>
              <a:rPr lang="en-US" dirty="0"/>
              <a:t> </a:t>
            </a:r>
            <a:r>
              <a:rPr lang="en-US" dirty="0" err="1"/>
              <a:t>ресурсы</a:t>
            </a:r>
            <a:r>
              <a:rPr lang="en-US" dirty="0"/>
              <a:t> и </a:t>
            </a:r>
            <a:r>
              <a:rPr lang="en-US" dirty="0" err="1"/>
              <a:t>общаться</a:t>
            </a:r>
            <a:r>
              <a:rPr lang="en-US" dirty="0"/>
              <a:t> с </a:t>
            </a:r>
            <a:r>
              <a:rPr lang="en-US" dirty="0" err="1"/>
              <a:t>единомышленниками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pic>
        <p:nvPicPr>
          <p:cNvPr id="4" name="Изображение 4"/>
          <p:cNvPicPr>
            <a:picLocks noChangeAspect="1"/>
          </p:cNvPicPr>
          <p:nvPr/>
        </p:nvPicPr>
        <p:blipFill>
          <a:blip r:embed="rId3"/>
          <a:srcRect l="11822" r="12479"/>
          <a:stretch/>
        </p:blipFill>
        <p:spPr>
          <a:xfrm>
            <a:off x="659896" y="2267695"/>
            <a:ext cx="4785964" cy="3586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160</Words>
  <Application>Microsoft Office PowerPoint</Application>
  <PresentationFormat>Широкоэкранный</PresentationFormat>
  <Paragraphs>60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Default</vt:lpstr>
      <vt:lpstr>   </vt:lpstr>
      <vt:lpstr>  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2017-06-21T13:57:27Z</dcterms:created>
  <dcterms:modified xsi:type="dcterms:W3CDTF">2025-06-04T10:52:40Z</dcterms:modified>
</cp:coreProperties>
</file>