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FTMS MANAGER</a:t>
            </a:r>
          </a:p>
        </p:txBody>
      </p:sp>
      <p:sp>
        <p:nvSpPr>
          <p:cNvPr id="3" name="Subtitle 2"/>
          <p:cNvSpPr>
            <a:spLocks noGrp="1"/>
          </p:cNvSpPr>
          <p:nvPr>
            <p:ph type="subTitle" idx="1"/>
          </p:nvPr>
        </p:nvSpPr>
        <p:spPr/>
        <p:txBody>
          <a:bodyPr>
            <a:normAutofit fontScale="62500" lnSpcReduction="20000"/>
          </a:bodyPr>
          <a:lstStyle/>
          <a:p>
            <a:r>
              <a:rPr lang="en-CA" dirty="0"/>
              <a:t>Group 11 :</a:t>
            </a:r>
          </a:p>
          <a:p>
            <a:pPr marL="342900" indent="-342900">
              <a:buFontTx/>
              <a:buChar char="-"/>
            </a:pPr>
            <a:r>
              <a:rPr lang="en-CA" dirty="0"/>
              <a:t>Mary ann chev</a:t>
            </a:r>
          </a:p>
          <a:p>
            <a:pPr marL="342900" indent="-342900">
              <a:buFontTx/>
              <a:buChar char="-"/>
            </a:pPr>
            <a:r>
              <a:rPr lang="en-CA" dirty="0"/>
              <a:t>Benjamin Willetts</a:t>
            </a:r>
          </a:p>
          <a:p>
            <a:pPr marL="342900" indent="-342900">
              <a:buFontTx/>
              <a:buChar char="-"/>
            </a:pPr>
            <a:r>
              <a:rPr lang="en-CA" dirty="0"/>
              <a:t>Brent </a:t>
            </a:r>
            <a:r>
              <a:rPr lang="en-CA" dirty="0" err="1"/>
              <a:t>coutts</a:t>
            </a:r>
            <a:endParaRPr lang="en-CA" dirty="0"/>
          </a:p>
          <a:p>
            <a:pPr marL="342900" indent="-342900">
              <a:buFontTx/>
              <a:buChar char="-"/>
            </a:pPr>
            <a:r>
              <a:rPr lang="en-CA" dirty="0" err="1"/>
              <a:t>Rony</a:t>
            </a:r>
            <a:r>
              <a:rPr lang="en-CA" dirty="0"/>
              <a:t> </a:t>
            </a:r>
            <a:r>
              <a:rPr lang="en-CA" dirty="0" err="1"/>
              <a:t>azrak</a:t>
            </a:r>
            <a:endParaRPr lang="en-CA" dirty="0"/>
          </a:p>
          <a:p>
            <a:pPr marL="342900" indent="-342900">
              <a:buFontTx/>
              <a:buChar char="-"/>
            </a:pPr>
            <a:endParaRPr lang="en-CA" dirty="0"/>
          </a:p>
        </p:txBody>
      </p:sp>
    </p:spTree>
    <p:extLst>
      <p:ext uri="{BB962C8B-B14F-4D97-AF65-F5344CB8AC3E}">
        <p14:creationId xmlns:p14="http://schemas.microsoft.com/office/powerpoint/2010/main" val="179242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118988" y="1248733"/>
            <a:ext cx="6112382" cy="4355072"/>
          </a:xfrm>
          <a:prstGeom prst="rect">
            <a:avLst/>
          </a:prstGeom>
        </p:spPr>
      </p:pic>
      <p:sp>
        <p:nvSpPr>
          <p:cNvPr id="2" name="Title 1"/>
          <p:cNvSpPr>
            <a:spLocks noGrp="1"/>
          </p:cNvSpPr>
          <p:nvPr>
            <p:ph type="title"/>
          </p:nvPr>
        </p:nvSpPr>
        <p:spPr>
          <a:xfrm>
            <a:off x="8036041" y="618518"/>
            <a:ext cx="3281003" cy="1478570"/>
          </a:xfrm>
        </p:spPr>
        <p:txBody>
          <a:bodyPr anchor="b">
            <a:normAutofit fontScale="90000"/>
          </a:bodyPr>
          <a:lstStyle/>
          <a:p>
            <a:r>
              <a:rPr lang="en-CA" sz="2800" dirty="0"/>
              <a:t>Design architecture</a:t>
            </a:r>
            <a:br>
              <a:rPr lang="en-CA" sz="2800" dirty="0"/>
            </a:br>
            <a:r>
              <a:rPr lang="en-CA" sz="2800" dirty="0"/>
              <a:t>(</a:t>
            </a:r>
            <a:r>
              <a:rPr lang="en-CA" sz="2800" dirty="0" err="1"/>
              <a:t>mvc</a:t>
            </a:r>
            <a:r>
              <a:rPr lang="en-CA" sz="2800" dirty="0"/>
              <a:t> type)</a:t>
            </a:r>
            <a:br>
              <a:rPr lang="en-CA" sz="2800" dirty="0"/>
            </a:br>
            <a:endParaRPr lang="en-CA" sz="2800" dirty="0"/>
          </a:p>
        </p:txBody>
      </p:sp>
      <p:sp>
        <p:nvSpPr>
          <p:cNvPr id="5" name="Content Placeholder 4"/>
          <p:cNvSpPr>
            <a:spLocks noGrp="1"/>
          </p:cNvSpPr>
          <p:nvPr>
            <p:ph idx="1"/>
          </p:nvPr>
        </p:nvSpPr>
        <p:spPr>
          <a:xfrm>
            <a:off x="8036041" y="2249487"/>
            <a:ext cx="3281004" cy="3541714"/>
          </a:xfrm>
        </p:spPr>
        <p:txBody>
          <a:bodyPr>
            <a:normAutofit/>
          </a:bodyPr>
          <a:lstStyle/>
          <a:p>
            <a:r>
              <a:rPr lang="en-CA" sz="1800" dirty="0"/>
              <a:t>FTMS Manager splits into two sub-managers:</a:t>
            </a:r>
          </a:p>
          <a:p>
            <a:pPr lvl="1"/>
            <a:r>
              <a:rPr lang="en-CA" sz="1400" dirty="0"/>
              <a:t>Staff manager </a:t>
            </a:r>
          </a:p>
          <a:p>
            <a:pPr lvl="1"/>
            <a:r>
              <a:rPr lang="en-CA" sz="1400" dirty="0"/>
              <a:t>Order manager</a:t>
            </a:r>
          </a:p>
          <a:p>
            <a:pPr marL="457200" lvl="1" indent="0">
              <a:buNone/>
            </a:pPr>
            <a:endParaRPr lang="en-CA" sz="1400" dirty="0"/>
          </a:p>
        </p:txBody>
      </p:sp>
    </p:spTree>
    <p:extLst>
      <p:ext uri="{BB962C8B-B14F-4D97-AF65-F5344CB8AC3E}">
        <p14:creationId xmlns:p14="http://schemas.microsoft.com/office/powerpoint/2010/main" val="210616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410209" y="2249487"/>
            <a:ext cx="415163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CA" dirty="0"/>
              <a:t>Staff manager architecture</a:t>
            </a:r>
          </a:p>
        </p:txBody>
      </p:sp>
      <p:sp>
        <p:nvSpPr>
          <p:cNvPr id="8" name="Content Placeholder 7"/>
          <p:cNvSpPr>
            <a:spLocks noGrp="1"/>
          </p:cNvSpPr>
          <p:nvPr>
            <p:ph idx="1"/>
          </p:nvPr>
        </p:nvSpPr>
        <p:spPr>
          <a:xfrm>
            <a:off x="6336727" y="2249487"/>
            <a:ext cx="4710683" cy="3541714"/>
          </a:xfrm>
        </p:spPr>
        <p:txBody>
          <a:bodyPr>
            <a:normAutofit lnSpcReduction="10000"/>
          </a:bodyPr>
          <a:lstStyle/>
          <a:p>
            <a:r>
              <a:rPr lang="en-US" dirty="0"/>
              <a:t>Staff manager connects with the Employee and schedule by adding instance of each objects</a:t>
            </a:r>
          </a:p>
          <a:p>
            <a:r>
              <a:rPr lang="en-US" dirty="0"/>
              <a:t>Staff manager also connects to the schedule registration to process the command of registering an employee with a timeslot in the schedule</a:t>
            </a:r>
          </a:p>
        </p:txBody>
      </p:sp>
    </p:spTree>
    <p:extLst>
      <p:ext uri="{BB962C8B-B14F-4D97-AF65-F5344CB8AC3E}">
        <p14:creationId xmlns:p14="http://schemas.microsoft.com/office/powerpoint/2010/main" val="26210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118988" y="1355700"/>
            <a:ext cx="6112382" cy="4141138"/>
          </a:xfrm>
          <a:prstGeom prst="rect">
            <a:avLst/>
          </a:prstGeom>
        </p:spPr>
      </p:pic>
      <p:sp>
        <p:nvSpPr>
          <p:cNvPr id="2" name="Title 1"/>
          <p:cNvSpPr>
            <a:spLocks noGrp="1"/>
          </p:cNvSpPr>
          <p:nvPr>
            <p:ph type="title"/>
          </p:nvPr>
        </p:nvSpPr>
        <p:spPr>
          <a:xfrm>
            <a:off x="8036041" y="618518"/>
            <a:ext cx="3281003" cy="1478570"/>
          </a:xfrm>
        </p:spPr>
        <p:txBody>
          <a:bodyPr anchor="b">
            <a:normAutofit/>
          </a:bodyPr>
          <a:lstStyle/>
          <a:p>
            <a:r>
              <a:rPr lang="en-CA" sz="2800"/>
              <a:t>Order manager architecture</a:t>
            </a:r>
          </a:p>
        </p:txBody>
      </p:sp>
      <p:sp>
        <p:nvSpPr>
          <p:cNvPr id="3" name="Content Placeholder 2"/>
          <p:cNvSpPr>
            <a:spLocks noGrp="1"/>
          </p:cNvSpPr>
          <p:nvPr>
            <p:ph idx="1"/>
          </p:nvPr>
        </p:nvSpPr>
        <p:spPr>
          <a:xfrm>
            <a:off x="8036041" y="2249487"/>
            <a:ext cx="3281004" cy="3541714"/>
          </a:xfrm>
        </p:spPr>
        <p:txBody>
          <a:bodyPr>
            <a:normAutofit/>
          </a:bodyPr>
          <a:lstStyle/>
          <a:p>
            <a:r>
              <a:rPr lang="en-CA" sz="1800" dirty="0"/>
              <a:t>Order manager connects to :</a:t>
            </a:r>
          </a:p>
          <a:p>
            <a:pPr lvl="1"/>
            <a:r>
              <a:rPr lang="en-CA" sz="1400" dirty="0"/>
              <a:t>Supply</a:t>
            </a:r>
          </a:p>
          <a:p>
            <a:pPr lvl="1"/>
            <a:r>
              <a:rPr lang="en-CA" sz="1400" dirty="0"/>
              <a:t>Equipment</a:t>
            </a:r>
          </a:p>
          <a:p>
            <a:pPr lvl="1"/>
            <a:r>
              <a:rPr lang="en-CA" sz="1400" dirty="0"/>
              <a:t>Menu</a:t>
            </a:r>
          </a:p>
          <a:p>
            <a:pPr lvl="1"/>
            <a:r>
              <a:rPr lang="en-CA" sz="1400" dirty="0"/>
              <a:t>Order tracker (menu tracker)</a:t>
            </a:r>
          </a:p>
        </p:txBody>
      </p:sp>
    </p:spTree>
    <p:extLst>
      <p:ext uri="{BB962C8B-B14F-4D97-AF65-F5344CB8AC3E}">
        <p14:creationId xmlns:p14="http://schemas.microsoft.com/office/powerpoint/2010/main" val="375996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CA" dirty="0"/>
              <a:t>Class diagram for </a:t>
            </a:r>
            <a:r>
              <a:rPr lang="en-CA" dirty="0" err="1"/>
              <a:t>ftms</a:t>
            </a:r>
            <a:r>
              <a:rPr lang="en-CA" dirty="0"/>
              <a:t> application</a:t>
            </a:r>
          </a:p>
        </p:txBody>
      </p:sp>
      <p:sp>
        <p:nvSpPr>
          <p:cNvPr id="3" name="Content Placeholder 2"/>
          <p:cNvSpPr>
            <a:spLocks noGrp="1"/>
          </p:cNvSpPr>
          <p:nvPr>
            <p:ph idx="1"/>
          </p:nvPr>
        </p:nvSpPr>
        <p:spPr>
          <a:xfrm>
            <a:off x="1141412" y="2249487"/>
            <a:ext cx="9905999" cy="3541714"/>
          </a:xfrm>
        </p:spPr>
        <p:txBody>
          <a:bodyPr/>
          <a:lstStyle/>
          <a:p>
            <a:endParaRPr lang="en-CA" dirty="0"/>
          </a:p>
        </p:txBody>
      </p:sp>
      <p:pic>
        <p:nvPicPr>
          <p:cNvPr id="4" name="Picture 3"/>
          <p:cNvPicPr>
            <a:picLocks noChangeAspect="1"/>
          </p:cNvPicPr>
          <p:nvPr/>
        </p:nvPicPr>
        <p:blipFill>
          <a:blip r:embed="rId2"/>
          <a:stretch>
            <a:fillRect/>
          </a:stretch>
        </p:blipFill>
        <p:spPr>
          <a:xfrm>
            <a:off x="2024602" y="1762715"/>
            <a:ext cx="8139617" cy="4907026"/>
          </a:xfrm>
          <a:prstGeom prst="rect">
            <a:avLst/>
          </a:prstGeom>
        </p:spPr>
      </p:pic>
    </p:spTree>
    <p:extLst>
      <p:ext uri="{BB962C8B-B14F-4D97-AF65-F5344CB8AC3E}">
        <p14:creationId xmlns:p14="http://schemas.microsoft.com/office/powerpoint/2010/main" val="158942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Desktop/laptop platform</a:t>
            </a:r>
            <a:br>
              <a:rPr lang="en-CA" dirty="0"/>
            </a:br>
            <a:r>
              <a:rPr lang="en-CA" dirty="0"/>
              <a:t>start-up view</a:t>
            </a:r>
          </a:p>
        </p:txBody>
      </p:sp>
      <p:sp>
        <p:nvSpPr>
          <p:cNvPr id="3" name="Content Placeholder 2"/>
          <p:cNvSpPr>
            <a:spLocks noGrp="1"/>
          </p:cNvSpPr>
          <p:nvPr>
            <p:ph idx="1"/>
          </p:nvPr>
        </p:nvSpPr>
        <p:spPr>
          <a:xfrm>
            <a:off x="930442" y="3914273"/>
            <a:ext cx="10116969" cy="1876927"/>
          </a:xfrm>
        </p:spPr>
        <p:txBody>
          <a:bodyPr/>
          <a:lstStyle/>
          <a:p>
            <a:pPr marL="0" indent="0" algn="ctr">
              <a:buNone/>
            </a:pPr>
            <a:r>
              <a:rPr lang="en-CA" dirty="0"/>
              <a:t>All manager are implemented so that they have several views </a:t>
            </a:r>
          </a:p>
        </p:txBody>
      </p:sp>
      <p:pic>
        <p:nvPicPr>
          <p:cNvPr id="5" name="Picture 4"/>
          <p:cNvPicPr>
            <a:picLocks noChangeAspect="1"/>
          </p:cNvPicPr>
          <p:nvPr/>
        </p:nvPicPr>
        <p:blipFill>
          <a:blip r:embed="rId2"/>
          <a:stretch>
            <a:fillRect/>
          </a:stretch>
        </p:blipFill>
        <p:spPr>
          <a:xfrm>
            <a:off x="2014951" y="2097088"/>
            <a:ext cx="7654177" cy="1667126"/>
          </a:xfrm>
          <a:prstGeom prst="rect">
            <a:avLst/>
          </a:prstGeom>
        </p:spPr>
      </p:pic>
    </p:spTree>
    <p:extLst>
      <p:ext uri="{BB962C8B-B14F-4D97-AF65-F5344CB8AC3E}">
        <p14:creationId xmlns:p14="http://schemas.microsoft.com/office/powerpoint/2010/main" val="32160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Desktop/laptop platform</a:t>
            </a:r>
            <a:br>
              <a:rPr lang="en-CA" dirty="0"/>
            </a:br>
            <a:r>
              <a:rPr lang="en-CA" dirty="0"/>
              <a:t>schedule manager view</a:t>
            </a:r>
            <a:br>
              <a:rPr lang="en-CA" dirty="0"/>
            </a:br>
            <a:endParaRPr lang="en-CA" dirty="0"/>
          </a:p>
        </p:txBody>
      </p:sp>
      <p:pic>
        <p:nvPicPr>
          <p:cNvPr id="4" name="Content Placeholder 3"/>
          <p:cNvPicPr>
            <a:picLocks noGrp="1" noChangeAspect="1"/>
          </p:cNvPicPr>
          <p:nvPr>
            <p:ph idx="1"/>
          </p:nvPr>
        </p:nvPicPr>
        <p:blipFill>
          <a:blip r:embed="rId2"/>
          <a:stretch>
            <a:fillRect/>
          </a:stretch>
        </p:blipFill>
        <p:spPr>
          <a:xfrm>
            <a:off x="2194969" y="1945899"/>
            <a:ext cx="7798886" cy="3219308"/>
          </a:xfrm>
          <a:prstGeom prst="rect">
            <a:avLst/>
          </a:prstGeom>
        </p:spPr>
      </p:pic>
    </p:spTree>
    <p:extLst>
      <p:ext uri="{BB962C8B-B14F-4D97-AF65-F5344CB8AC3E}">
        <p14:creationId xmlns:p14="http://schemas.microsoft.com/office/powerpoint/2010/main" val="146286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Desktop/laptop platform</a:t>
            </a:r>
            <a:br>
              <a:rPr lang="en-CA" dirty="0"/>
            </a:br>
            <a:r>
              <a:rPr lang="en-CA" dirty="0"/>
              <a:t>inventory manager view</a:t>
            </a:r>
          </a:p>
        </p:txBody>
      </p:sp>
      <p:pic>
        <p:nvPicPr>
          <p:cNvPr id="4" name="Content Placeholder 3"/>
          <p:cNvPicPr>
            <a:picLocks noGrp="1" noChangeAspect="1"/>
          </p:cNvPicPr>
          <p:nvPr>
            <p:ph idx="1"/>
          </p:nvPr>
        </p:nvPicPr>
        <p:blipFill>
          <a:blip r:embed="rId2"/>
          <a:stretch>
            <a:fillRect/>
          </a:stretch>
        </p:blipFill>
        <p:spPr>
          <a:xfrm>
            <a:off x="1536542" y="2097088"/>
            <a:ext cx="9367996" cy="2559426"/>
          </a:xfrm>
          <a:prstGeom prst="rect">
            <a:avLst/>
          </a:prstGeom>
        </p:spPr>
      </p:pic>
    </p:spTree>
    <p:extLst>
      <p:ext uri="{BB962C8B-B14F-4D97-AF65-F5344CB8AC3E}">
        <p14:creationId xmlns:p14="http://schemas.microsoft.com/office/powerpoint/2010/main" val="123950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Desktop/laptop platform</a:t>
            </a:r>
            <a:br>
              <a:rPr lang="en-CA" dirty="0"/>
            </a:br>
            <a:r>
              <a:rPr lang="en-CA" dirty="0"/>
              <a:t>menu manager view</a:t>
            </a:r>
          </a:p>
        </p:txBody>
      </p:sp>
      <p:pic>
        <p:nvPicPr>
          <p:cNvPr id="4" name="Content Placeholder 3"/>
          <p:cNvPicPr>
            <a:picLocks noGrp="1" noChangeAspect="1"/>
          </p:cNvPicPr>
          <p:nvPr>
            <p:ph idx="1"/>
          </p:nvPr>
        </p:nvPicPr>
        <p:blipFill>
          <a:blip r:embed="rId2"/>
          <a:stretch>
            <a:fillRect/>
          </a:stretch>
        </p:blipFill>
        <p:spPr>
          <a:xfrm>
            <a:off x="1702655" y="2224148"/>
            <a:ext cx="3733800" cy="2181225"/>
          </a:xfrm>
          <a:prstGeom prst="rect">
            <a:avLst/>
          </a:prstGeom>
        </p:spPr>
      </p:pic>
      <p:pic>
        <p:nvPicPr>
          <p:cNvPr id="5" name="Picture 4"/>
          <p:cNvPicPr>
            <a:picLocks noChangeAspect="1"/>
          </p:cNvPicPr>
          <p:nvPr/>
        </p:nvPicPr>
        <p:blipFill>
          <a:blip r:embed="rId3"/>
          <a:stretch>
            <a:fillRect/>
          </a:stretch>
        </p:blipFill>
        <p:spPr>
          <a:xfrm>
            <a:off x="6248400" y="2224148"/>
            <a:ext cx="3543300" cy="2228850"/>
          </a:xfrm>
          <a:prstGeom prst="rect">
            <a:avLst/>
          </a:prstGeom>
        </p:spPr>
      </p:pic>
    </p:spTree>
    <p:extLst>
      <p:ext uri="{BB962C8B-B14F-4D97-AF65-F5344CB8AC3E}">
        <p14:creationId xmlns:p14="http://schemas.microsoft.com/office/powerpoint/2010/main" val="216703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Desktop/laptop platform</a:t>
            </a:r>
            <a:br>
              <a:rPr lang="en-US" dirty="0"/>
            </a:br>
            <a:r>
              <a:rPr lang="en-US" dirty="0"/>
              <a:t>menu tracker manager view</a:t>
            </a:r>
            <a:endParaRPr lang="en-CA" dirty="0"/>
          </a:p>
        </p:txBody>
      </p:sp>
      <p:pic>
        <p:nvPicPr>
          <p:cNvPr id="4" name="Content Placeholder 3"/>
          <p:cNvPicPr>
            <a:picLocks noGrp="1" noChangeAspect="1"/>
          </p:cNvPicPr>
          <p:nvPr>
            <p:ph idx="1"/>
          </p:nvPr>
        </p:nvPicPr>
        <p:blipFill>
          <a:blip r:embed="rId2"/>
          <a:stretch>
            <a:fillRect/>
          </a:stretch>
        </p:blipFill>
        <p:spPr>
          <a:xfrm>
            <a:off x="3403444" y="2688675"/>
            <a:ext cx="5381935" cy="2015209"/>
          </a:xfrm>
          <a:prstGeom prst="rect">
            <a:avLst/>
          </a:prstGeom>
        </p:spPr>
      </p:pic>
    </p:spTree>
    <p:extLst>
      <p:ext uri="{BB962C8B-B14F-4D97-AF65-F5344CB8AC3E}">
        <p14:creationId xmlns:p14="http://schemas.microsoft.com/office/powerpoint/2010/main" val="168041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a:t>
            </a:r>
          </a:p>
        </p:txBody>
      </p:sp>
      <p:sp>
        <p:nvSpPr>
          <p:cNvPr id="3" name="Content Placeholder 2"/>
          <p:cNvSpPr>
            <a:spLocks noGrp="1"/>
          </p:cNvSpPr>
          <p:nvPr>
            <p:ph idx="1"/>
          </p:nvPr>
        </p:nvSpPr>
        <p:spPr/>
        <p:txBody>
          <a:bodyPr>
            <a:normAutofit fontScale="92500" lnSpcReduction="20000"/>
          </a:bodyPr>
          <a:lstStyle/>
          <a:p>
            <a:r>
              <a:rPr lang="en-CA" dirty="0"/>
              <a:t>The Food Truck Manager System (FTMS) supports the managers of food trucks by keeping track of staff schedules, equipment, food supply levels, and menu item and their popularity in one central location.</a:t>
            </a:r>
          </a:p>
          <a:p>
            <a:r>
              <a:rPr lang="en-CA" dirty="0"/>
              <a:t>The platform use to implement the system are :</a:t>
            </a:r>
          </a:p>
          <a:p>
            <a:r>
              <a:rPr lang="en-CA" dirty="0"/>
              <a:t>Desktop/laptop platform using Java Swing Framework </a:t>
            </a:r>
          </a:p>
          <a:p>
            <a:r>
              <a:rPr lang="en-CA" dirty="0"/>
              <a:t>Android platform using UI development Framework with Android Studio</a:t>
            </a:r>
          </a:p>
          <a:p>
            <a:r>
              <a:rPr lang="en-CA" dirty="0"/>
              <a:t>Web platform using web server and PHP</a:t>
            </a:r>
          </a:p>
          <a:p>
            <a:pPr marL="0" indent="0">
              <a:buNone/>
            </a:pPr>
            <a:r>
              <a:rPr lang="en-CA" dirty="0"/>
              <a:t> </a:t>
            </a:r>
          </a:p>
        </p:txBody>
      </p:sp>
    </p:spTree>
    <p:extLst>
      <p:ext uri="{BB962C8B-B14F-4D97-AF65-F5344CB8AC3E}">
        <p14:creationId xmlns:p14="http://schemas.microsoft.com/office/powerpoint/2010/main" val="335427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Functional requirements</a:t>
            </a:r>
            <a:br>
              <a:rPr lang="en-CA" dirty="0"/>
            </a:br>
            <a:r>
              <a:rPr lang="en-CA" dirty="0"/>
              <a:t>schedule system</a:t>
            </a:r>
            <a:br>
              <a:rPr lang="en-CA" dirty="0"/>
            </a:br>
            <a:endParaRPr lang="en-CA" dirty="0"/>
          </a:p>
        </p:txBody>
      </p:sp>
      <p:sp>
        <p:nvSpPr>
          <p:cNvPr id="3" name="Content Placeholder 2"/>
          <p:cNvSpPr>
            <a:spLocks noGrp="1"/>
          </p:cNvSpPr>
          <p:nvPr>
            <p:ph idx="1"/>
          </p:nvPr>
        </p:nvSpPr>
        <p:spPr/>
        <p:txBody>
          <a:bodyPr/>
          <a:lstStyle/>
          <a:p>
            <a:pPr>
              <a:buFontTx/>
              <a:buChar char="-"/>
            </a:pPr>
            <a:r>
              <a:rPr lang="en-CA" dirty="0"/>
              <a:t>The system shall be able to :</a:t>
            </a:r>
          </a:p>
          <a:p>
            <a:pPr lvl="1">
              <a:buFontTx/>
              <a:buChar char="-"/>
            </a:pPr>
            <a:r>
              <a:rPr lang="en-CA" dirty="0"/>
              <a:t>Add an employee to the staff list as well as their role and the number of hours expected to work in a week.</a:t>
            </a:r>
          </a:p>
          <a:p>
            <a:pPr lvl="1">
              <a:buFontTx/>
              <a:buChar char="-"/>
            </a:pPr>
            <a:r>
              <a:rPr lang="en-CA" dirty="0"/>
              <a:t>Able to display the staff list</a:t>
            </a:r>
          </a:p>
          <a:p>
            <a:pPr lvl="1">
              <a:buFontTx/>
              <a:buChar char="-"/>
            </a:pPr>
            <a:r>
              <a:rPr lang="en-CA" dirty="0"/>
              <a:t>Add a weekly schedule to the schedule list as well as the date, start time and end time.</a:t>
            </a:r>
          </a:p>
          <a:p>
            <a:pPr lvl="1">
              <a:buFontTx/>
              <a:buChar char="-"/>
            </a:pPr>
            <a:r>
              <a:rPr lang="en-CA" dirty="0"/>
              <a:t>Able to display the schedule list</a:t>
            </a:r>
          </a:p>
          <a:p>
            <a:pPr lvl="1">
              <a:buFontTx/>
              <a:buChar char="-"/>
            </a:pPr>
            <a:r>
              <a:rPr lang="en-CA" dirty="0"/>
              <a:t>Register an employee to a time slot in the schedule.</a:t>
            </a:r>
          </a:p>
        </p:txBody>
      </p:sp>
    </p:spTree>
    <p:extLst>
      <p:ext uri="{BB962C8B-B14F-4D97-AF65-F5344CB8AC3E}">
        <p14:creationId xmlns:p14="http://schemas.microsoft.com/office/powerpoint/2010/main" val="199709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Functional Requirements</a:t>
            </a:r>
            <a:br>
              <a:rPr lang="en-CA" dirty="0"/>
            </a:br>
            <a:r>
              <a:rPr lang="en-CA" dirty="0"/>
              <a:t>Inventory</a:t>
            </a:r>
            <a:br>
              <a:rPr lang="en-CA" dirty="0"/>
            </a:br>
            <a:endParaRPr lang="en-CA" dirty="0"/>
          </a:p>
        </p:txBody>
      </p:sp>
      <p:sp>
        <p:nvSpPr>
          <p:cNvPr id="3" name="Content Placeholder 2"/>
          <p:cNvSpPr>
            <a:spLocks noGrp="1"/>
          </p:cNvSpPr>
          <p:nvPr>
            <p:ph idx="1"/>
          </p:nvPr>
        </p:nvSpPr>
        <p:spPr/>
        <p:txBody>
          <a:bodyPr/>
          <a:lstStyle/>
          <a:p>
            <a:pPr>
              <a:buFontTx/>
              <a:buChar char="-"/>
            </a:pPr>
            <a:r>
              <a:rPr lang="en-CA" dirty="0"/>
              <a:t>The system shall be able to :</a:t>
            </a:r>
          </a:p>
          <a:p>
            <a:pPr lvl="1">
              <a:buFontTx/>
              <a:buChar char="-"/>
            </a:pPr>
            <a:r>
              <a:rPr lang="en-CA" dirty="0"/>
              <a:t>Add or choose a food supply to the inventory system with the respective quantity</a:t>
            </a:r>
          </a:p>
          <a:p>
            <a:pPr lvl="1">
              <a:buFontTx/>
              <a:buChar char="-"/>
            </a:pPr>
            <a:r>
              <a:rPr lang="en-CA" dirty="0"/>
              <a:t>Display the food supply list</a:t>
            </a:r>
          </a:p>
          <a:p>
            <a:pPr lvl="1">
              <a:buFontTx/>
              <a:buChar char="-"/>
            </a:pPr>
            <a:r>
              <a:rPr lang="en-CA" dirty="0"/>
              <a:t>Add an equipment to the inventory system with the respective quantity</a:t>
            </a:r>
          </a:p>
          <a:p>
            <a:pPr lvl="1">
              <a:buFontTx/>
              <a:buChar char="-"/>
            </a:pPr>
            <a:r>
              <a:rPr lang="en-CA" dirty="0"/>
              <a:t>Display the equipment list</a:t>
            </a:r>
          </a:p>
        </p:txBody>
      </p:sp>
    </p:spTree>
    <p:extLst>
      <p:ext uri="{BB962C8B-B14F-4D97-AF65-F5344CB8AC3E}">
        <p14:creationId xmlns:p14="http://schemas.microsoft.com/office/powerpoint/2010/main" val="323571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Functional requirements</a:t>
            </a:r>
            <a:br>
              <a:rPr lang="en-CA" dirty="0"/>
            </a:br>
            <a:r>
              <a:rPr lang="en-CA" dirty="0"/>
              <a:t>menu &amp; menu tracker</a:t>
            </a:r>
          </a:p>
        </p:txBody>
      </p:sp>
      <p:sp>
        <p:nvSpPr>
          <p:cNvPr id="3" name="Content Placeholder 2"/>
          <p:cNvSpPr>
            <a:spLocks noGrp="1"/>
          </p:cNvSpPr>
          <p:nvPr>
            <p:ph idx="1"/>
          </p:nvPr>
        </p:nvSpPr>
        <p:spPr/>
        <p:txBody>
          <a:bodyPr/>
          <a:lstStyle/>
          <a:p>
            <a:pPr>
              <a:buFontTx/>
              <a:buChar char="-"/>
            </a:pPr>
            <a:r>
              <a:rPr lang="en-CA" dirty="0"/>
              <a:t>The system shall be able to :</a:t>
            </a:r>
          </a:p>
          <a:p>
            <a:pPr lvl="1">
              <a:buFontTx/>
              <a:buChar char="-"/>
            </a:pPr>
            <a:r>
              <a:rPr lang="en-CA" dirty="0"/>
              <a:t>Add or choose a Menu with the corresponding ingredients and quantity per serving .</a:t>
            </a:r>
          </a:p>
          <a:p>
            <a:pPr lvl="1">
              <a:buFontTx/>
              <a:buChar char="-"/>
            </a:pPr>
            <a:r>
              <a:rPr lang="en-CA" dirty="0"/>
              <a:t>Track popularity of the menu by implementing the quantity sold per day. </a:t>
            </a:r>
          </a:p>
        </p:txBody>
      </p:sp>
    </p:spTree>
    <p:extLst>
      <p:ext uri="{BB962C8B-B14F-4D97-AF65-F5344CB8AC3E}">
        <p14:creationId xmlns:p14="http://schemas.microsoft.com/office/powerpoint/2010/main" val="293362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Non- functional requirements </a:t>
            </a:r>
          </a:p>
        </p:txBody>
      </p:sp>
      <p:sp>
        <p:nvSpPr>
          <p:cNvPr id="3" name="Content Placeholder 2"/>
          <p:cNvSpPr>
            <a:spLocks noGrp="1"/>
          </p:cNvSpPr>
          <p:nvPr>
            <p:ph idx="1"/>
          </p:nvPr>
        </p:nvSpPr>
        <p:spPr/>
        <p:txBody>
          <a:bodyPr/>
          <a:lstStyle/>
          <a:p>
            <a:r>
              <a:rPr lang="en-CA" dirty="0"/>
              <a:t>The programs should be:</a:t>
            </a:r>
          </a:p>
          <a:p>
            <a:pPr lvl="1"/>
            <a:r>
              <a:rPr lang="en-CA" dirty="0"/>
              <a:t>Able to display weekly schedules list, inventory lists with their quantities and menu list with their popularities.</a:t>
            </a:r>
          </a:p>
          <a:p>
            <a:pPr lvl="1"/>
            <a:r>
              <a:rPr lang="en-CA" dirty="0"/>
              <a:t>Persistent, allows data to be accessible even after a crash or a shutdown of the program</a:t>
            </a:r>
          </a:p>
          <a:p>
            <a:pPr lvl="1"/>
            <a:r>
              <a:rPr lang="en-CA" dirty="0"/>
              <a:t> easy to use, reliable, quick to restart and restrictive( some feature should not be accessible to the user)</a:t>
            </a:r>
          </a:p>
        </p:txBody>
      </p:sp>
    </p:spTree>
    <p:extLst>
      <p:ext uri="{BB962C8B-B14F-4D97-AF65-F5344CB8AC3E}">
        <p14:creationId xmlns:p14="http://schemas.microsoft.com/office/powerpoint/2010/main" val="132629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CA" dirty="0"/>
              <a:t>Domain model </a:t>
            </a:r>
          </a:p>
        </p:txBody>
      </p:sp>
      <p:sp>
        <p:nvSpPr>
          <p:cNvPr id="3" name="Content Placeholder 2"/>
          <p:cNvSpPr>
            <a:spLocks noGrp="1"/>
          </p:cNvSpPr>
          <p:nvPr>
            <p:ph idx="1"/>
          </p:nvPr>
        </p:nvSpPr>
        <p:spPr>
          <a:xfrm>
            <a:off x="1141412" y="2249487"/>
            <a:ext cx="9905999" cy="3541714"/>
          </a:xfrm>
        </p:spPr>
        <p:txBody>
          <a:bodyPr/>
          <a:lstStyle/>
          <a:p>
            <a:endParaRPr lang="en-CA"/>
          </a:p>
        </p:txBody>
      </p:sp>
      <p:pic>
        <p:nvPicPr>
          <p:cNvPr id="5" name="Picture 4"/>
          <p:cNvPicPr>
            <a:picLocks noChangeAspect="1"/>
          </p:cNvPicPr>
          <p:nvPr/>
        </p:nvPicPr>
        <p:blipFill>
          <a:blip r:embed="rId2"/>
          <a:stretch>
            <a:fillRect/>
          </a:stretch>
        </p:blipFill>
        <p:spPr>
          <a:xfrm>
            <a:off x="1312862" y="1680200"/>
            <a:ext cx="9317039" cy="4873000"/>
          </a:xfrm>
          <a:prstGeom prst="rect">
            <a:avLst/>
          </a:prstGeom>
        </p:spPr>
      </p:pic>
    </p:spTree>
    <p:extLst>
      <p:ext uri="{BB962C8B-B14F-4D97-AF65-F5344CB8AC3E}">
        <p14:creationId xmlns:p14="http://schemas.microsoft.com/office/powerpoint/2010/main" val="241072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141411" y="2289295"/>
            <a:ext cx="4689234" cy="34700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CA" dirty="0"/>
              <a:t>User diagram</a:t>
            </a:r>
          </a:p>
        </p:txBody>
      </p:sp>
      <p:sp>
        <p:nvSpPr>
          <p:cNvPr id="8" name="Content Placeholder 7"/>
          <p:cNvSpPr>
            <a:spLocks noGrp="1"/>
          </p:cNvSpPr>
          <p:nvPr>
            <p:ph idx="1"/>
          </p:nvPr>
        </p:nvSpPr>
        <p:spPr>
          <a:xfrm>
            <a:off x="6336727" y="2249487"/>
            <a:ext cx="4710683" cy="3541714"/>
          </a:xfrm>
        </p:spPr>
        <p:txBody>
          <a:bodyPr>
            <a:normAutofit/>
          </a:bodyPr>
          <a:lstStyle/>
          <a:p>
            <a:r>
              <a:rPr lang="en-US" dirty="0"/>
              <a:t>Manager :</a:t>
            </a:r>
          </a:p>
          <a:p>
            <a:pPr lvl="1"/>
            <a:r>
              <a:rPr lang="en-US" dirty="0"/>
              <a:t>Edit schedule</a:t>
            </a:r>
          </a:p>
          <a:p>
            <a:pPr lvl="1"/>
            <a:r>
              <a:rPr lang="en-US" dirty="0"/>
              <a:t>Edit inventory</a:t>
            </a:r>
          </a:p>
          <a:p>
            <a:pPr lvl="1"/>
            <a:r>
              <a:rPr lang="en-US" dirty="0"/>
              <a:t>Edit menu</a:t>
            </a:r>
          </a:p>
          <a:p>
            <a:pPr lvl="1"/>
            <a:r>
              <a:rPr lang="en-US" dirty="0"/>
              <a:t>Generate reports on orders</a:t>
            </a:r>
          </a:p>
          <a:p>
            <a:pPr lvl="1"/>
            <a:r>
              <a:rPr lang="en-US" dirty="0"/>
              <a:t>Edit staff list</a:t>
            </a:r>
          </a:p>
          <a:p>
            <a:pPr lvl="1"/>
            <a:r>
              <a:rPr lang="en-US" dirty="0"/>
              <a:t>View staff list</a:t>
            </a:r>
          </a:p>
          <a:p>
            <a:pPr lvl="1"/>
            <a:endParaRPr lang="en-US" dirty="0"/>
          </a:p>
        </p:txBody>
      </p:sp>
    </p:spTree>
    <p:extLst>
      <p:ext uri="{BB962C8B-B14F-4D97-AF65-F5344CB8AC3E}">
        <p14:creationId xmlns:p14="http://schemas.microsoft.com/office/powerpoint/2010/main" val="16287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141411" y="2289295"/>
            <a:ext cx="4689234" cy="34700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CA" dirty="0"/>
              <a:t>User diagram</a:t>
            </a:r>
          </a:p>
        </p:txBody>
      </p:sp>
      <p:sp>
        <p:nvSpPr>
          <p:cNvPr id="8" name="Content Placeholder 7"/>
          <p:cNvSpPr>
            <a:spLocks noGrp="1"/>
          </p:cNvSpPr>
          <p:nvPr>
            <p:ph idx="1"/>
          </p:nvPr>
        </p:nvSpPr>
        <p:spPr>
          <a:xfrm>
            <a:off x="6336727" y="2249487"/>
            <a:ext cx="4710683" cy="3541714"/>
          </a:xfrm>
        </p:spPr>
        <p:txBody>
          <a:bodyPr>
            <a:normAutofit/>
          </a:bodyPr>
          <a:lstStyle/>
          <a:p>
            <a:r>
              <a:rPr lang="en-US" dirty="0"/>
              <a:t>Employee :</a:t>
            </a:r>
          </a:p>
          <a:p>
            <a:pPr lvl="1"/>
            <a:r>
              <a:rPr lang="en-US" dirty="0"/>
              <a:t>Edit inventory</a:t>
            </a:r>
          </a:p>
          <a:p>
            <a:pPr lvl="1"/>
            <a:r>
              <a:rPr lang="en-US" dirty="0"/>
              <a:t>View inventory</a:t>
            </a:r>
          </a:p>
          <a:p>
            <a:pPr lvl="1"/>
            <a:r>
              <a:rPr lang="en-US" dirty="0"/>
              <a:t>View schedule</a:t>
            </a:r>
          </a:p>
          <a:p>
            <a:r>
              <a:rPr lang="en-US" dirty="0"/>
              <a:t>Cashier</a:t>
            </a:r>
          </a:p>
          <a:p>
            <a:pPr lvl="1"/>
            <a:r>
              <a:rPr lang="en-US" dirty="0"/>
              <a:t>Enter order</a:t>
            </a:r>
          </a:p>
        </p:txBody>
      </p:sp>
    </p:spTree>
    <p:extLst>
      <p:ext uri="{BB962C8B-B14F-4D97-AF65-F5344CB8AC3E}">
        <p14:creationId xmlns:p14="http://schemas.microsoft.com/office/powerpoint/2010/main" val="3641725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108</TotalTime>
  <Words>436</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FTMS MANAGER</vt:lpstr>
      <vt:lpstr>Introduction </vt:lpstr>
      <vt:lpstr>Functional requirements schedule system </vt:lpstr>
      <vt:lpstr>Functional Requirements Inventory </vt:lpstr>
      <vt:lpstr>Functional requirements menu &amp; menu tracker</vt:lpstr>
      <vt:lpstr>Non- functional requirements </vt:lpstr>
      <vt:lpstr>Domain model </vt:lpstr>
      <vt:lpstr>User diagram</vt:lpstr>
      <vt:lpstr>User diagram</vt:lpstr>
      <vt:lpstr>Design architecture (mvc type) </vt:lpstr>
      <vt:lpstr>Staff manager architecture</vt:lpstr>
      <vt:lpstr>Order manager architecture</vt:lpstr>
      <vt:lpstr>Class diagram for ftms application</vt:lpstr>
      <vt:lpstr>Desktop/laptop platform start-up view</vt:lpstr>
      <vt:lpstr>Desktop/laptop platform schedule manager view </vt:lpstr>
      <vt:lpstr>Desktop/laptop platform inventory manager view</vt:lpstr>
      <vt:lpstr>Desktop/laptop platform menu manager view</vt:lpstr>
      <vt:lpstr>Desktop/laptop platform menu tracker manager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FTMS MANAGER</dc:title>
  <dc:creator>mary ann c</dc:creator>
  <cp:lastModifiedBy>mary ann c</cp:lastModifiedBy>
  <cp:revision>13</cp:revision>
  <dcterms:created xsi:type="dcterms:W3CDTF">2016-11-28T17:02:34Z</dcterms:created>
  <dcterms:modified xsi:type="dcterms:W3CDTF">2016-11-29T17:23:52Z</dcterms:modified>
</cp:coreProperties>
</file>