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6" r:id="rId5"/>
    <p:sldId id="264" r:id="rId6"/>
    <p:sldId id="268" r:id="rId7"/>
    <p:sldId id="273" r:id="rId8"/>
    <p:sldId id="274" r:id="rId9"/>
    <p:sldId id="275" r:id="rId10"/>
    <p:sldId id="276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FTMS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Group 11 :</a:t>
            </a:r>
          </a:p>
          <a:p>
            <a:pPr marL="342900" indent="-342900">
              <a:buFontTx/>
              <a:buChar char="-"/>
            </a:pPr>
            <a:r>
              <a:rPr lang="en-CA" dirty="0"/>
              <a:t>Mary ann chev</a:t>
            </a:r>
          </a:p>
          <a:p>
            <a:pPr marL="342900" indent="-342900">
              <a:buFontTx/>
              <a:buChar char="-"/>
            </a:pPr>
            <a:r>
              <a:rPr lang="en-CA" dirty="0"/>
              <a:t>Benjamin Willetts</a:t>
            </a:r>
          </a:p>
          <a:p>
            <a:pPr marL="342900" indent="-342900">
              <a:buFontTx/>
              <a:buChar char="-"/>
            </a:pPr>
            <a:r>
              <a:rPr lang="en-CA" dirty="0"/>
              <a:t>Brent </a:t>
            </a:r>
            <a:r>
              <a:rPr lang="en-CA" dirty="0" err="1"/>
              <a:t>coutts</a:t>
            </a:r>
            <a:endParaRPr lang="en-CA" dirty="0"/>
          </a:p>
          <a:p>
            <a:pPr marL="342900" indent="-342900">
              <a:buFontTx/>
              <a:buChar char="-"/>
            </a:pPr>
            <a:r>
              <a:rPr lang="en-CA" dirty="0" err="1"/>
              <a:t>Rony</a:t>
            </a:r>
            <a:r>
              <a:rPr lang="en-CA" dirty="0"/>
              <a:t> </a:t>
            </a:r>
            <a:r>
              <a:rPr lang="en-CA" dirty="0" err="1"/>
              <a:t>azrak</a:t>
            </a:r>
            <a:endParaRPr lang="en-CA" dirty="0"/>
          </a:p>
          <a:p>
            <a:pPr marL="342900" indent="-34290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42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Release pipeline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start-up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2" y="3914273"/>
            <a:ext cx="10116969" cy="1876927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All manager are implemented so that they have several views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86" y="2097088"/>
            <a:ext cx="7252852" cy="18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schedule manager view</a:t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969" y="1945899"/>
            <a:ext cx="7798886" cy="32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6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inventory manager 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542" y="2097088"/>
            <a:ext cx="9367996" cy="25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0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menu manager 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44" y="2097088"/>
            <a:ext cx="6699135" cy="396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User diagram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Manager :</a:t>
            </a:r>
          </a:p>
          <a:p>
            <a:pPr lvl="1"/>
            <a:r>
              <a:rPr lang="en-US" dirty="0"/>
              <a:t>Edit schedule</a:t>
            </a:r>
          </a:p>
          <a:p>
            <a:pPr lvl="1"/>
            <a:r>
              <a:rPr lang="en-US" dirty="0"/>
              <a:t>Edit inventory</a:t>
            </a:r>
          </a:p>
          <a:p>
            <a:pPr lvl="1"/>
            <a:r>
              <a:rPr lang="en-US" dirty="0"/>
              <a:t>Edit menu</a:t>
            </a:r>
          </a:p>
          <a:p>
            <a:pPr lvl="1"/>
            <a:r>
              <a:rPr lang="en-US" dirty="0"/>
              <a:t>Generate reports on orders</a:t>
            </a:r>
          </a:p>
          <a:p>
            <a:pPr lvl="1"/>
            <a:r>
              <a:rPr lang="en-US" dirty="0"/>
              <a:t>Edit staff list</a:t>
            </a:r>
          </a:p>
          <a:p>
            <a:pPr lvl="1"/>
            <a:r>
              <a:rPr lang="en-US" dirty="0"/>
              <a:t>View staff list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14" y="1839277"/>
            <a:ext cx="10129096" cy="47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1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6367"/>
          </a:xfrm>
        </p:spPr>
        <p:txBody>
          <a:bodyPr/>
          <a:lstStyle/>
          <a:p>
            <a:pPr algn="ctr"/>
            <a:r>
              <a:rPr lang="en-CA" dirty="0"/>
              <a:t>Domain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74885"/>
            <a:ext cx="10687050" cy="52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2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dirty="0"/>
              <a:t>Design architecture (</a:t>
            </a:r>
            <a:r>
              <a:rPr lang="en-CA" dirty="0" err="1"/>
              <a:t>mvc</a:t>
            </a:r>
            <a:r>
              <a:rPr lang="en-CA" dirty="0"/>
              <a:t> type)</a:t>
            </a:r>
            <a:br>
              <a:rPr lang="en-CA" dirty="0"/>
            </a:br>
            <a:endParaRPr lang="en-CA" dirty="0"/>
          </a:p>
        </p:txBody>
      </p:sp>
      <p:pic>
        <p:nvPicPr>
          <p:cNvPr id="1028" name="Picture 4" descr="aspnetmvc_1_lg.jpg (700×46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7" y="1357803"/>
            <a:ext cx="7810988" cy="52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01101" y="5565531"/>
            <a:ext cx="245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http://www.esri.com/news/arcuser/0609/graphics/aspnetmvc_1_lg.jpg</a:t>
            </a:r>
          </a:p>
        </p:txBody>
      </p:sp>
    </p:spTree>
    <p:extLst>
      <p:ext uri="{BB962C8B-B14F-4D97-AF65-F5344CB8AC3E}">
        <p14:creationId xmlns:p14="http://schemas.microsoft.com/office/powerpoint/2010/main" val="21061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40" y="1137621"/>
            <a:ext cx="5830413" cy="4848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CA" sz="2800" dirty="0"/>
              <a:t>Project MVC architecture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Example of the FTMS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10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/>
              <a:t>Architecture of the FTMS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223" y="2532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19" y="1597642"/>
            <a:ext cx="7752252" cy="52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of the staff manager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654" y="1738914"/>
            <a:ext cx="6293516" cy="51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6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order manager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886" y="1668463"/>
            <a:ext cx="7927051" cy="49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-2" b="449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" name="Rectangle 9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12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7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9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Quality Assurance : Unit &amp; integration test: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 dirty="0"/>
              <a:t>Java : Junit test:</a:t>
            </a:r>
          </a:p>
          <a:p>
            <a:pPr marL="0" indent="0">
              <a:buNone/>
            </a:pPr>
            <a:r>
              <a:rPr lang="en-CA" sz="1800" dirty="0"/>
              <a:t>	- Controller </a:t>
            </a:r>
          </a:p>
          <a:p>
            <a:pPr marL="0" indent="0">
              <a:buNone/>
            </a:pPr>
            <a:r>
              <a:rPr lang="en-CA" sz="1800" dirty="0"/>
              <a:t>	- Persistence</a:t>
            </a:r>
          </a:p>
          <a:p>
            <a:pPr marL="0" indent="0">
              <a:buNone/>
            </a:pPr>
            <a:r>
              <a:rPr lang="en-CA" sz="1800" dirty="0"/>
              <a:t>Android: No unit test same as the JAVA portion</a:t>
            </a:r>
          </a:p>
          <a:p>
            <a:pPr marL="0" indent="0">
              <a:buNone/>
            </a:pPr>
            <a:r>
              <a:rPr lang="en-CA" sz="1800" dirty="0"/>
              <a:t>PHP: PHP unit Test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SYSTEM TESTING:</a:t>
            </a:r>
            <a:br>
              <a:rPr lang="en-CA" sz="1800" dirty="0"/>
            </a:br>
            <a:r>
              <a:rPr lang="en-CA" sz="1800" dirty="0"/>
              <a:t>-Manual system testing for all system</a:t>
            </a:r>
          </a:p>
        </p:txBody>
      </p:sp>
    </p:spTree>
    <p:extLst>
      <p:ext uri="{BB962C8B-B14F-4D97-AF65-F5344CB8AC3E}">
        <p14:creationId xmlns:p14="http://schemas.microsoft.com/office/powerpoint/2010/main" val="1911921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419</TotalTime>
  <Words>98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FTMS MANAGER</vt:lpstr>
      <vt:lpstr>User diagram</vt:lpstr>
      <vt:lpstr>Domain model </vt:lpstr>
      <vt:lpstr>Design architecture (mvc type) </vt:lpstr>
      <vt:lpstr>Project MVC architecture</vt:lpstr>
      <vt:lpstr>Architecture of the FTMS </vt:lpstr>
      <vt:lpstr>Architecture of the staff manager</vt:lpstr>
      <vt:lpstr>Architecture order manager</vt:lpstr>
      <vt:lpstr>Quality Assurance : Unit &amp; integration test: </vt:lpstr>
      <vt:lpstr>Release pipeline </vt:lpstr>
      <vt:lpstr>Desktop/laptop platform start-up view</vt:lpstr>
      <vt:lpstr>Desktop/laptop platform schedule manager view </vt:lpstr>
      <vt:lpstr>Desktop/laptop platform inventory manager view</vt:lpstr>
      <vt:lpstr>Desktop/laptop platform menu manager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FTMS MANAGER</dc:title>
  <dc:creator>mary ann c</dc:creator>
  <cp:lastModifiedBy>mary ann c</cp:lastModifiedBy>
  <cp:revision>26</cp:revision>
  <dcterms:created xsi:type="dcterms:W3CDTF">2016-11-28T17:02:34Z</dcterms:created>
  <dcterms:modified xsi:type="dcterms:W3CDTF">2016-11-30T19:36:00Z</dcterms:modified>
</cp:coreProperties>
</file>