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CB2DA1-AAD8-478B-8749-C8ABC8DE8C24}">
  <a:tblStyle styleId="{18CB2DA1-AAD8-478B-8749-C8ABC8DE8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8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8.png"/><Relationship Id="rId21" Type="http://schemas.openxmlformats.org/officeDocument/2006/relationships/image" Target="../media/image104.png"/><Relationship Id="rId7" Type="http://schemas.openxmlformats.org/officeDocument/2006/relationships/image" Target="../media/image92.png"/><Relationship Id="rId12" Type="http://schemas.openxmlformats.org/officeDocument/2006/relationships/image" Target="../media/image96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24" Type="http://schemas.openxmlformats.org/officeDocument/2006/relationships/image" Target="../media/image107.png"/><Relationship Id="rId5" Type="http://schemas.openxmlformats.org/officeDocument/2006/relationships/image" Target="../media/image90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5.png"/><Relationship Id="rId19" Type="http://schemas.openxmlformats.org/officeDocument/2006/relationships/image" Target="../media/image102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C++ Developer pro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1704805676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{18CB2DA1-AAD8-478B-8749-C8ABC8DE8C24}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Мне очень нужно обратная связь по проекту))) Как можно улучшить код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Доделать язык программирования для полно-функционального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>
            <a:spLocks noGrp="1"/>
          </p:cNvSpPr>
          <p:nvPr>
            <p:ph type="subTitle" idx="4294967295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subTitle" idx="4294967295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>
            <a:spLocks noGrp="1"/>
          </p:cNvSpPr>
          <p:nvPr>
            <p:ph type="subTitle" idx="4294967295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subTitle" idx="4294967295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47"/>
          <p:cNvSpPr txBox="1">
            <a:spLocks noGrp="1"/>
          </p:cNvSpPr>
          <p:nvPr>
            <p:ph type="subTitle" idx="4294967295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кнопкой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/>
          <a:srcRect/>
          <a:stretch/>
        </p:blipFill>
        <p:spPr>
          <a:xfrm rot="16200000">
            <a:off x="1045317" y="4219921"/>
            <a:ext cx="1819800" cy="136485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71125" y="635518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 dirty="0"/>
              <a:t>Защита проекта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 dirty="0"/>
              <a:t>Тема: </a:t>
            </a:r>
            <a:r>
              <a:rPr lang="ru-RU" sz="3200" dirty="0"/>
              <a:t>Разработка лексического анализатора, парсера и токенов в качестве основы для языка программирования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Баркова Мария</a:t>
            </a:r>
            <a:r>
              <a:rPr lang="ru" dirty="0">
                <a:solidFill>
                  <a:srgbClr val="02418B"/>
                </a:solidFill>
              </a:rPr>
              <a:t>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Программист С++/</a:t>
            </a:r>
            <a:r>
              <a:rPr lang="en-US" dirty="0"/>
              <a:t>Qt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3890695515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{18CB2DA1-AAD8-478B-8749-C8ABC8DE8C24}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Понимание, как создавать язык программирования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создать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компиллятор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основе типов С++, но на русском языке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лексический анализатор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парсер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313762730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{18CB2DA1-AAD8-478B-8749-C8ABC8DE8C24}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Понимание, как создавать язык программирования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создать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компиллятор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основе типов С++, но на русском языке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лексический анализатор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парсер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295809368"/>
              </p:ext>
            </p:extLst>
          </p:nvPr>
        </p:nvGraphicFramePr>
        <p:xfrm>
          <a:off x="952500" y="2058925"/>
          <a:ext cx="7239000" cy="1380846"/>
        </p:xfrm>
        <a:graphic>
          <a:graphicData uri="http://schemas.openxmlformats.org/drawingml/2006/table">
            <a:tbl>
              <a:tblPr>
                <a:noFill/>
                <a:tableStyleId>{18CB2DA1-AAD8-478B-8749-C8ABC8DE8C24}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Паттерн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Model-Controller-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Viever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Визуализация в помощью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Qt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ООП,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cmake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3;p45">
            <a:extLst>
              <a:ext uri="{FF2B5EF4-FFF2-40B4-BE49-F238E27FC236}">
                <a16:creationId xmlns:a16="http://schemas.microsoft.com/office/drawing/2014/main" id="{9500A335-A90B-49A7-917A-4AFE75800D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4131" y="1747181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20A0F8-4E14-414A-A25A-1F3BE6B3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287354"/>
            <a:ext cx="4058216" cy="48489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364</Words>
  <Application>Microsoft Office PowerPoint</Application>
  <PresentationFormat>Экран (4:3)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Roboto</vt:lpstr>
      <vt:lpstr>Courier New</vt:lpstr>
      <vt:lpstr>Arial</vt:lpstr>
      <vt:lpstr>Светлая тема</vt:lpstr>
      <vt:lpstr>Светлая тема</vt:lpstr>
      <vt:lpstr>C++ Developer pro</vt:lpstr>
      <vt:lpstr>Презентация PowerPoint</vt:lpstr>
      <vt:lpstr>Защита проекта Тема: Разработка лексического анализатора, парсера и токенов в качестве основы для языка программирования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 (архитектура, БД)  </vt:lpstr>
      <vt:lpstr>Выводы и планы по развитию</vt:lpstr>
      <vt:lpstr>Спасибо за внимание! 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Developer pro</dc:title>
  <cp:lastModifiedBy>Пользователь</cp:lastModifiedBy>
  <cp:revision>17</cp:revision>
  <dcterms:modified xsi:type="dcterms:W3CDTF">2023-03-20T16:53:05Z</dcterms:modified>
</cp:coreProperties>
</file>