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CB2DA1-AAD8-478B-8749-C8ABC8DE8C24}">
  <a:tblStyle styleId="{18CB2DA1-AAD8-478B-8749-C8ABC8DE8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2" y="25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819ca32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819ca32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819ca32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819ca32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19ca32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19ca32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819ca327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819ca327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819ca327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819ca327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8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8.png"/><Relationship Id="rId21" Type="http://schemas.openxmlformats.org/officeDocument/2006/relationships/image" Target="../media/image104.png"/><Relationship Id="rId7" Type="http://schemas.openxmlformats.org/officeDocument/2006/relationships/image" Target="../media/image92.png"/><Relationship Id="rId12" Type="http://schemas.openxmlformats.org/officeDocument/2006/relationships/image" Target="../media/image96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24" Type="http://schemas.openxmlformats.org/officeDocument/2006/relationships/image" Target="../media/image107.png"/><Relationship Id="rId5" Type="http://schemas.openxmlformats.org/officeDocument/2006/relationships/image" Target="../media/image90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5.png"/><Relationship Id="rId19" Type="http://schemas.openxmlformats.org/officeDocument/2006/relationships/image" Target="../media/image102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C++ Developer pro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649204125"/>
              </p:ext>
            </p:extLst>
          </p:nvPr>
        </p:nvGraphicFramePr>
        <p:xfrm>
          <a:off x="952500" y="2058925"/>
          <a:ext cx="7239000" cy="1678788"/>
        </p:xfrm>
        <a:graphic>
          <a:graphicData uri="http://schemas.openxmlformats.org/drawingml/2006/table">
            <a:tbl>
              <a:tblPr>
                <a:noFill/>
                <a:tableStyleId>{18CB2DA1-AAD8-478B-8749-C8ABC8DE8C24}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Мне очень нужно обратная связь по проекту))) Как можно улучшить код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Установить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Marble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Windows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доделать трассы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36527" y="21296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613863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36536" y="51359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43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4567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530013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>
            <a:spLocks noGrp="1"/>
          </p:cNvSpPr>
          <p:nvPr>
            <p:ph type="subTitle" idx="4294967295"/>
          </p:nvPr>
        </p:nvSpPr>
        <p:spPr>
          <a:xfrm>
            <a:off x="544450" y="1502225"/>
            <a:ext cx="1579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40052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272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27414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027414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>
            <a:spLocks noGrp="1"/>
          </p:cNvSpPr>
          <p:nvPr>
            <p:ph type="subTitle" idx="4294967295"/>
          </p:nvPr>
        </p:nvSpPr>
        <p:spPr>
          <a:xfrm>
            <a:off x="5040050" y="1502225"/>
            <a:ext cx="25881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73170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6034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960533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960533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918939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918939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18742" y="41253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1571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subTitle" idx="4294967295"/>
          </p:nvPr>
        </p:nvSpPr>
        <p:spPr>
          <a:xfrm>
            <a:off x="4407075" y="1502225"/>
            <a:ext cx="1579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5577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045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36089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571152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>
            <a:spLocks noGrp="1"/>
          </p:cNvSpPr>
          <p:nvPr>
            <p:ph type="subTitle" idx="4294967295"/>
          </p:nvPr>
        </p:nvSpPr>
        <p:spPr>
          <a:xfrm>
            <a:off x="500550" y="1565675"/>
            <a:ext cx="25881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68102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681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68102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501220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5012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464570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68089" y="5110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4596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464577" y="51106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7709" y="31118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97711" y="4099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394239" y="50869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500550" y="440975"/>
            <a:ext cx="85206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4294967295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9" y="41926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702" y="218762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889" y="318029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21" y="5237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451" y="3162186"/>
            <a:ext cx="82762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263" y="2183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3087" y="41861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3079" y="5225363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>
            <a:spLocks noGrp="1"/>
          </p:cNvSpPr>
          <p:nvPr>
            <p:ph type="subTitle" idx="4294967295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subTitle" idx="4294967295"/>
          </p:nvPr>
        </p:nvSpPr>
        <p:spPr>
          <a:xfrm>
            <a:off x="3111088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38177" y="717697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80089" y="418400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158189" y="418059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92970" y="4180591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06358" y="7202475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29633" y="5213833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180108" y="5225537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092783" y="521382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29459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7084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4206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071835" y="2194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5650" y="52134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56571" y="41802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14194" y="31469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956584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79734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071821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50242" y="72555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129460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956567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47902" y="41804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014395" y="5213638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subTitle" idx="4294967295"/>
          </p:nvPr>
        </p:nvSpPr>
        <p:spPr>
          <a:xfrm>
            <a:off x="544450" y="1502225"/>
            <a:ext cx="19743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55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1670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3480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4802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8545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01670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301045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6" name="Google Shape;386;p47"/>
          <p:cNvSpPr txBox="1">
            <a:spLocks noGrp="1"/>
          </p:cNvSpPr>
          <p:nvPr>
            <p:ph type="subTitle" idx="4294967295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кнопкой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4" name="Google Shape;394;p48"/>
          <p:cNvSpPr txBox="1">
            <a:spLocks noGrp="1"/>
          </p:cNvSpPr>
          <p:nvPr>
            <p:ph type="subTitle" idx="4294967295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81635" y="3810489"/>
            <a:ext cx="1343999" cy="230446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71125" y="635518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 dirty="0"/>
              <a:t>Защита проекта</a:t>
            </a:r>
            <a:endParaRPr sz="3200" dirty="0"/>
          </a:p>
          <a:p>
            <a:pPr lvl="0">
              <a:buSzPts val="1100"/>
            </a:pPr>
            <a:r>
              <a:rPr lang="ru" sz="3200" dirty="0"/>
              <a:t>Тема: </a:t>
            </a:r>
            <a:r>
              <a:rPr lang="ru-RU" dirty="0"/>
              <a:t>"Математическое моделирование системы наведения и захвата космического мусора" 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Баркова Мария</a:t>
            </a:r>
            <a:r>
              <a:rPr lang="ru" dirty="0">
                <a:solidFill>
                  <a:srgbClr val="02418B"/>
                </a:solidFill>
              </a:rPr>
              <a:t> 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Программист С++/</a:t>
            </a:r>
            <a:r>
              <a:rPr lang="en-US" dirty="0"/>
              <a:t>Qt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Компания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606125346"/>
              </p:ext>
            </p:extLst>
          </p:nvPr>
        </p:nvGraphicFramePr>
        <p:xfrm>
          <a:off x="952500" y="2058925"/>
          <a:ext cx="7239000" cy="2086492"/>
        </p:xfrm>
        <a:graphic>
          <a:graphicData uri="http://schemas.openxmlformats.org/drawingml/2006/table">
            <a:tbl>
              <a:tblPr>
                <a:noFill/>
                <a:tableStyleId>{18CB2DA1-AAD8-478B-8749-C8ABC8DE8C24}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собирать библиотеку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Marble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!!!!!! На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Linux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Windows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Создание основы отрисовки трассы космического аппарата с использованием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Marble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313762730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{18CB2DA1-AAD8-478B-8749-C8ABC8DE8C24}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Понимание, как создавать язык программирования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Попробовать создать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компиллятор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основе типов С++, но на русском языке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лексический анализатор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парсер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295809368"/>
              </p:ext>
            </p:extLst>
          </p:nvPr>
        </p:nvGraphicFramePr>
        <p:xfrm>
          <a:off x="952500" y="2058925"/>
          <a:ext cx="7239000" cy="1380846"/>
        </p:xfrm>
        <a:graphic>
          <a:graphicData uri="http://schemas.openxmlformats.org/drawingml/2006/table">
            <a:tbl>
              <a:tblPr>
                <a:noFill/>
                <a:tableStyleId>{18CB2DA1-AAD8-478B-8749-C8ABC8DE8C24}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Паттерн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Model-Controller-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Viever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Визуализация в помощью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Qt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ООП,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cmake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3;p45">
            <a:extLst>
              <a:ext uri="{FF2B5EF4-FFF2-40B4-BE49-F238E27FC236}">
                <a16:creationId xmlns:a16="http://schemas.microsoft.com/office/drawing/2014/main" id="{9500A335-A90B-49A7-917A-4AFE75800D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4131" y="1747181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8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CE202D-04E0-44CF-9876-53F0574E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0" y="1444157"/>
            <a:ext cx="4257675" cy="4467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358</Words>
  <Application>Microsoft Office PowerPoint</Application>
  <PresentationFormat>Экран (4:3)</PresentationFormat>
  <Paragraphs>92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Roboto</vt:lpstr>
      <vt:lpstr>Courier New</vt:lpstr>
      <vt:lpstr>Светлая тема</vt:lpstr>
      <vt:lpstr>Светлая тема</vt:lpstr>
      <vt:lpstr>C++ Developer pro</vt:lpstr>
      <vt:lpstr>Презентация PowerPoint</vt:lpstr>
      <vt:lpstr>Защита проекта Тема: "Математическое моделирование системы наведения и захвата космического мусора" 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Схемы (архитектура, БД)  </vt:lpstr>
      <vt:lpstr>Выводы и планы по развитию</vt:lpstr>
      <vt:lpstr>Спасибо за внимание! 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Developer pro</dc:title>
  <cp:lastModifiedBy>Mary</cp:lastModifiedBy>
  <cp:revision>26</cp:revision>
  <dcterms:modified xsi:type="dcterms:W3CDTF">2023-03-26T06:27:39Z</dcterms:modified>
</cp:coreProperties>
</file>