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2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C7A399-5BD5-7DDB-F7C6-7A679D8DC7D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DO"/>
          </a:p>
        </p:txBody>
      </p:sp>
      <p:sp>
        <p:nvSpPr>
          <p:cNvPr id="3" name="Subtítulo 2">
            <a:extLst>
              <a:ext uri="{FF2B5EF4-FFF2-40B4-BE49-F238E27FC236}">
                <a16:creationId xmlns:a16="http://schemas.microsoft.com/office/drawing/2014/main" id="{DE3E192F-E909-297A-A47D-D33C985A9B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DO"/>
          </a:p>
        </p:txBody>
      </p:sp>
      <p:sp>
        <p:nvSpPr>
          <p:cNvPr id="4" name="Marcador de fecha 3">
            <a:extLst>
              <a:ext uri="{FF2B5EF4-FFF2-40B4-BE49-F238E27FC236}">
                <a16:creationId xmlns:a16="http://schemas.microsoft.com/office/drawing/2014/main" id="{CD72B2F8-225D-7F55-98DC-FA40F2AB82D7}"/>
              </a:ext>
            </a:extLst>
          </p:cNvPr>
          <p:cNvSpPr>
            <a:spLocks noGrp="1"/>
          </p:cNvSpPr>
          <p:nvPr>
            <p:ph type="dt" sz="half" idx="10"/>
          </p:nvPr>
        </p:nvSpPr>
        <p:spPr/>
        <p:txBody>
          <a:bodyPr/>
          <a:lstStyle/>
          <a:p>
            <a:fld id="{3295E698-4196-465F-BC97-196DDBF9322F}" type="datetimeFigureOut">
              <a:rPr lang="es-DO" smtClean="0"/>
              <a:t>23/8/2022</a:t>
            </a:fld>
            <a:endParaRPr lang="es-DO"/>
          </a:p>
        </p:txBody>
      </p:sp>
      <p:sp>
        <p:nvSpPr>
          <p:cNvPr id="5" name="Marcador de pie de página 4">
            <a:extLst>
              <a:ext uri="{FF2B5EF4-FFF2-40B4-BE49-F238E27FC236}">
                <a16:creationId xmlns:a16="http://schemas.microsoft.com/office/drawing/2014/main" id="{D0E86B69-56D3-A39A-2603-7A1EC628D575}"/>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8A07C413-4DEF-416E-90FE-00B27B899FF7}"/>
              </a:ext>
            </a:extLst>
          </p:cNvPr>
          <p:cNvSpPr>
            <a:spLocks noGrp="1"/>
          </p:cNvSpPr>
          <p:nvPr>
            <p:ph type="sldNum" sz="quarter" idx="12"/>
          </p:nvPr>
        </p:nvSpPr>
        <p:spPr/>
        <p:txBody>
          <a:bodyPr/>
          <a:lstStyle/>
          <a:p>
            <a:fld id="{220261EC-8FF0-49CA-935B-EFE6E553F978}" type="slidenum">
              <a:rPr lang="es-DO" smtClean="0"/>
              <a:t>‹Nº›</a:t>
            </a:fld>
            <a:endParaRPr lang="es-DO"/>
          </a:p>
        </p:txBody>
      </p:sp>
    </p:spTree>
    <p:extLst>
      <p:ext uri="{BB962C8B-B14F-4D97-AF65-F5344CB8AC3E}">
        <p14:creationId xmlns:p14="http://schemas.microsoft.com/office/powerpoint/2010/main" val="887767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DB5E0B-9187-50D5-06B3-0E9E5F065FEC}"/>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texto vertical 2">
            <a:extLst>
              <a:ext uri="{FF2B5EF4-FFF2-40B4-BE49-F238E27FC236}">
                <a16:creationId xmlns:a16="http://schemas.microsoft.com/office/drawing/2014/main" id="{3702F8DD-35CE-2FF2-9571-1F34B129EF9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DE343090-3597-FFD4-993F-5319D39D667E}"/>
              </a:ext>
            </a:extLst>
          </p:cNvPr>
          <p:cNvSpPr>
            <a:spLocks noGrp="1"/>
          </p:cNvSpPr>
          <p:nvPr>
            <p:ph type="dt" sz="half" idx="10"/>
          </p:nvPr>
        </p:nvSpPr>
        <p:spPr/>
        <p:txBody>
          <a:bodyPr/>
          <a:lstStyle/>
          <a:p>
            <a:fld id="{3295E698-4196-465F-BC97-196DDBF9322F}" type="datetimeFigureOut">
              <a:rPr lang="es-DO" smtClean="0"/>
              <a:t>23/8/2022</a:t>
            </a:fld>
            <a:endParaRPr lang="es-DO"/>
          </a:p>
        </p:txBody>
      </p:sp>
      <p:sp>
        <p:nvSpPr>
          <p:cNvPr id="5" name="Marcador de pie de página 4">
            <a:extLst>
              <a:ext uri="{FF2B5EF4-FFF2-40B4-BE49-F238E27FC236}">
                <a16:creationId xmlns:a16="http://schemas.microsoft.com/office/drawing/2014/main" id="{7BA14813-ADD3-9705-A326-98D22906BB56}"/>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9DA17639-D650-F7BC-6C5F-B62F9D0BE1C3}"/>
              </a:ext>
            </a:extLst>
          </p:cNvPr>
          <p:cNvSpPr>
            <a:spLocks noGrp="1"/>
          </p:cNvSpPr>
          <p:nvPr>
            <p:ph type="sldNum" sz="quarter" idx="12"/>
          </p:nvPr>
        </p:nvSpPr>
        <p:spPr/>
        <p:txBody>
          <a:bodyPr/>
          <a:lstStyle/>
          <a:p>
            <a:fld id="{220261EC-8FF0-49CA-935B-EFE6E553F978}" type="slidenum">
              <a:rPr lang="es-DO" smtClean="0"/>
              <a:t>‹Nº›</a:t>
            </a:fld>
            <a:endParaRPr lang="es-DO"/>
          </a:p>
        </p:txBody>
      </p:sp>
    </p:spTree>
    <p:extLst>
      <p:ext uri="{BB962C8B-B14F-4D97-AF65-F5344CB8AC3E}">
        <p14:creationId xmlns:p14="http://schemas.microsoft.com/office/powerpoint/2010/main" val="1739211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EAD5C7F-9BF3-670B-0253-2FA56ADDF3B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DO"/>
          </a:p>
        </p:txBody>
      </p:sp>
      <p:sp>
        <p:nvSpPr>
          <p:cNvPr id="3" name="Marcador de texto vertical 2">
            <a:extLst>
              <a:ext uri="{FF2B5EF4-FFF2-40B4-BE49-F238E27FC236}">
                <a16:creationId xmlns:a16="http://schemas.microsoft.com/office/drawing/2014/main" id="{19B5864D-C344-FEEA-7EBB-3F1E700F8A1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3AB65DA8-E1CA-5384-2756-E2547B2501D7}"/>
              </a:ext>
            </a:extLst>
          </p:cNvPr>
          <p:cNvSpPr>
            <a:spLocks noGrp="1"/>
          </p:cNvSpPr>
          <p:nvPr>
            <p:ph type="dt" sz="half" idx="10"/>
          </p:nvPr>
        </p:nvSpPr>
        <p:spPr/>
        <p:txBody>
          <a:bodyPr/>
          <a:lstStyle/>
          <a:p>
            <a:fld id="{3295E698-4196-465F-BC97-196DDBF9322F}" type="datetimeFigureOut">
              <a:rPr lang="es-DO" smtClean="0"/>
              <a:t>23/8/2022</a:t>
            </a:fld>
            <a:endParaRPr lang="es-DO"/>
          </a:p>
        </p:txBody>
      </p:sp>
      <p:sp>
        <p:nvSpPr>
          <p:cNvPr id="5" name="Marcador de pie de página 4">
            <a:extLst>
              <a:ext uri="{FF2B5EF4-FFF2-40B4-BE49-F238E27FC236}">
                <a16:creationId xmlns:a16="http://schemas.microsoft.com/office/drawing/2014/main" id="{80F557E5-D4B6-E7CF-12D3-84DD9DD0C5F8}"/>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BA81253C-4B03-173C-817E-9318FBADDEC5}"/>
              </a:ext>
            </a:extLst>
          </p:cNvPr>
          <p:cNvSpPr>
            <a:spLocks noGrp="1"/>
          </p:cNvSpPr>
          <p:nvPr>
            <p:ph type="sldNum" sz="quarter" idx="12"/>
          </p:nvPr>
        </p:nvSpPr>
        <p:spPr/>
        <p:txBody>
          <a:bodyPr/>
          <a:lstStyle/>
          <a:p>
            <a:fld id="{220261EC-8FF0-49CA-935B-EFE6E553F978}" type="slidenum">
              <a:rPr lang="es-DO" smtClean="0"/>
              <a:t>‹Nº›</a:t>
            </a:fld>
            <a:endParaRPr lang="es-DO"/>
          </a:p>
        </p:txBody>
      </p:sp>
    </p:spTree>
    <p:extLst>
      <p:ext uri="{BB962C8B-B14F-4D97-AF65-F5344CB8AC3E}">
        <p14:creationId xmlns:p14="http://schemas.microsoft.com/office/powerpoint/2010/main" val="68177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A9D456-A8D8-1C00-68B4-F511A7B403EE}"/>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contenido 2">
            <a:extLst>
              <a:ext uri="{FF2B5EF4-FFF2-40B4-BE49-F238E27FC236}">
                <a16:creationId xmlns:a16="http://schemas.microsoft.com/office/drawing/2014/main" id="{84F48393-BC13-DD27-07B5-411268943C1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4D65CA20-1D7C-AB67-1311-9D26B4E02C76}"/>
              </a:ext>
            </a:extLst>
          </p:cNvPr>
          <p:cNvSpPr>
            <a:spLocks noGrp="1"/>
          </p:cNvSpPr>
          <p:nvPr>
            <p:ph type="dt" sz="half" idx="10"/>
          </p:nvPr>
        </p:nvSpPr>
        <p:spPr/>
        <p:txBody>
          <a:bodyPr/>
          <a:lstStyle/>
          <a:p>
            <a:fld id="{3295E698-4196-465F-BC97-196DDBF9322F}" type="datetimeFigureOut">
              <a:rPr lang="es-DO" smtClean="0"/>
              <a:t>23/8/2022</a:t>
            </a:fld>
            <a:endParaRPr lang="es-DO"/>
          </a:p>
        </p:txBody>
      </p:sp>
      <p:sp>
        <p:nvSpPr>
          <p:cNvPr id="5" name="Marcador de pie de página 4">
            <a:extLst>
              <a:ext uri="{FF2B5EF4-FFF2-40B4-BE49-F238E27FC236}">
                <a16:creationId xmlns:a16="http://schemas.microsoft.com/office/drawing/2014/main" id="{722F6375-725F-DE37-FCA7-27EFCEEB9D17}"/>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FE4CE20A-2F44-5C22-8A64-2E460F71EBBC}"/>
              </a:ext>
            </a:extLst>
          </p:cNvPr>
          <p:cNvSpPr>
            <a:spLocks noGrp="1"/>
          </p:cNvSpPr>
          <p:nvPr>
            <p:ph type="sldNum" sz="quarter" idx="12"/>
          </p:nvPr>
        </p:nvSpPr>
        <p:spPr/>
        <p:txBody>
          <a:bodyPr/>
          <a:lstStyle/>
          <a:p>
            <a:fld id="{220261EC-8FF0-49CA-935B-EFE6E553F978}" type="slidenum">
              <a:rPr lang="es-DO" smtClean="0"/>
              <a:t>‹Nº›</a:t>
            </a:fld>
            <a:endParaRPr lang="es-DO"/>
          </a:p>
        </p:txBody>
      </p:sp>
    </p:spTree>
    <p:extLst>
      <p:ext uri="{BB962C8B-B14F-4D97-AF65-F5344CB8AC3E}">
        <p14:creationId xmlns:p14="http://schemas.microsoft.com/office/powerpoint/2010/main" val="92820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145765-0E64-1048-74FA-30952F6D60C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DO"/>
          </a:p>
        </p:txBody>
      </p:sp>
      <p:sp>
        <p:nvSpPr>
          <p:cNvPr id="3" name="Marcador de texto 2">
            <a:extLst>
              <a:ext uri="{FF2B5EF4-FFF2-40B4-BE49-F238E27FC236}">
                <a16:creationId xmlns:a16="http://schemas.microsoft.com/office/drawing/2014/main" id="{CB7DE3DB-F49D-F13F-4354-C74AF33928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EA5E23D-7B07-8519-3A56-BF08C521119E}"/>
              </a:ext>
            </a:extLst>
          </p:cNvPr>
          <p:cNvSpPr>
            <a:spLocks noGrp="1"/>
          </p:cNvSpPr>
          <p:nvPr>
            <p:ph type="dt" sz="half" idx="10"/>
          </p:nvPr>
        </p:nvSpPr>
        <p:spPr/>
        <p:txBody>
          <a:bodyPr/>
          <a:lstStyle/>
          <a:p>
            <a:fld id="{3295E698-4196-465F-BC97-196DDBF9322F}" type="datetimeFigureOut">
              <a:rPr lang="es-DO" smtClean="0"/>
              <a:t>23/8/2022</a:t>
            </a:fld>
            <a:endParaRPr lang="es-DO"/>
          </a:p>
        </p:txBody>
      </p:sp>
      <p:sp>
        <p:nvSpPr>
          <p:cNvPr id="5" name="Marcador de pie de página 4">
            <a:extLst>
              <a:ext uri="{FF2B5EF4-FFF2-40B4-BE49-F238E27FC236}">
                <a16:creationId xmlns:a16="http://schemas.microsoft.com/office/drawing/2014/main" id="{C2F7C59B-72D6-44A0-3672-EAC8F5F736EF}"/>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0787D9ED-F046-ADCF-8C2D-92CC3760E8DC}"/>
              </a:ext>
            </a:extLst>
          </p:cNvPr>
          <p:cNvSpPr>
            <a:spLocks noGrp="1"/>
          </p:cNvSpPr>
          <p:nvPr>
            <p:ph type="sldNum" sz="quarter" idx="12"/>
          </p:nvPr>
        </p:nvSpPr>
        <p:spPr/>
        <p:txBody>
          <a:bodyPr/>
          <a:lstStyle/>
          <a:p>
            <a:fld id="{220261EC-8FF0-49CA-935B-EFE6E553F978}" type="slidenum">
              <a:rPr lang="es-DO" smtClean="0"/>
              <a:t>‹Nº›</a:t>
            </a:fld>
            <a:endParaRPr lang="es-DO"/>
          </a:p>
        </p:txBody>
      </p:sp>
    </p:spTree>
    <p:extLst>
      <p:ext uri="{BB962C8B-B14F-4D97-AF65-F5344CB8AC3E}">
        <p14:creationId xmlns:p14="http://schemas.microsoft.com/office/powerpoint/2010/main" val="1151172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A6286B-44C9-26A2-1B6C-B730A389865C}"/>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contenido 2">
            <a:extLst>
              <a:ext uri="{FF2B5EF4-FFF2-40B4-BE49-F238E27FC236}">
                <a16:creationId xmlns:a16="http://schemas.microsoft.com/office/drawing/2014/main" id="{79262522-3EC5-C206-FAFD-CDB27759046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contenido 3">
            <a:extLst>
              <a:ext uri="{FF2B5EF4-FFF2-40B4-BE49-F238E27FC236}">
                <a16:creationId xmlns:a16="http://schemas.microsoft.com/office/drawing/2014/main" id="{F82F6285-0EB7-AF24-B3E6-00677C74A93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5" name="Marcador de fecha 4">
            <a:extLst>
              <a:ext uri="{FF2B5EF4-FFF2-40B4-BE49-F238E27FC236}">
                <a16:creationId xmlns:a16="http://schemas.microsoft.com/office/drawing/2014/main" id="{5439DA2B-67FE-E364-9ED0-730BD84DA506}"/>
              </a:ext>
            </a:extLst>
          </p:cNvPr>
          <p:cNvSpPr>
            <a:spLocks noGrp="1"/>
          </p:cNvSpPr>
          <p:nvPr>
            <p:ph type="dt" sz="half" idx="10"/>
          </p:nvPr>
        </p:nvSpPr>
        <p:spPr/>
        <p:txBody>
          <a:bodyPr/>
          <a:lstStyle/>
          <a:p>
            <a:fld id="{3295E698-4196-465F-BC97-196DDBF9322F}" type="datetimeFigureOut">
              <a:rPr lang="es-DO" smtClean="0"/>
              <a:t>23/8/2022</a:t>
            </a:fld>
            <a:endParaRPr lang="es-DO"/>
          </a:p>
        </p:txBody>
      </p:sp>
      <p:sp>
        <p:nvSpPr>
          <p:cNvPr id="6" name="Marcador de pie de página 5">
            <a:extLst>
              <a:ext uri="{FF2B5EF4-FFF2-40B4-BE49-F238E27FC236}">
                <a16:creationId xmlns:a16="http://schemas.microsoft.com/office/drawing/2014/main" id="{C222B2AB-23D4-C5C8-02B4-D3AA10533BDD}"/>
              </a:ext>
            </a:extLst>
          </p:cNvPr>
          <p:cNvSpPr>
            <a:spLocks noGrp="1"/>
          </p:cNvSpPr>
          <p:nvPr>
            <p:ph type="ftr" sz="quarter" idx="11"/>
          </p:nvPr>
        </p:nvSpPr>
        <p:spPr/>
        <p:txBody>
          <a:bodyPr/>
          <a:lstStyle/>
          <a:p>
            <a:endParaRPr lang="es-DO"/>
          </a:p>
        </p:txBody>
      </p:sp>
      <p:sp>
        <p:nvSpPr>
          <p:cNvPr id="7" name="Marcador de número de diapositiva 6">
            <a:extLst>
              <a:ext uri="{FF2B5EF4-FFF2-40B4-BE49-F238E27FC236}">
                <a16:creationId xmlns:a16="http://schemas.microsoft.com/office/drawing/2014/main" id="{ADB6F2FE-2D2D-3C34-0762-2410F7FBFCA0}"/>
              </a:ext>
            </a:extLst>
          </p:cNvPr>
          <p:cNvSpPr>
            <a:spLocks noGrp="1"/>
          </p:cNvSpPr>
          <p:nvPr>
            <p:ph type="sldNum" sz="quarter" idx="12"/>
          </p:nvPr>
        </p:nvSpPr>
        <p:spPr/>
        <p:txBody>
          <a:bodyPr/>
          <a:lstStyle/>
          <a:p>
            <a:fld id="{220261EC-8FF0-49CA-935B-EFE6E553F978}" type="slidenum">
              <a:rPr lang="es-DO" smtClean="0"/>
              <a:t>‹Nº›</a:t>
            </a:fld>
            <a:endParaRPr lang="es-DO"/>
          </a:p>
        </p:txBody>
      </p:sp>
    </p:spTree>
    <p:extLst>
      <p:ext uri="{BB962C8B-B14F-4D97-AF65-F5344CB8AC3E}">
        <p14:creationId xmlns:p14="http://schemas.microsoft.com/office/powerpoint/2010/main" val="2656097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45EA1E-E208-A396-E2C6-5F554A7D77D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DO"/>
          </a:p>
        </p:txBody>
      </p:sp>
      <p:sp>
        <p:nvSpPr>
          <p:cNvPr id="3" name="Marcador de texto 2">
            <a:extLst>
              <a:ext uri="{FF2B5EF4-FFF2-40B4-BE49-F238E27FC236}">
                <a16:creationId xmlns:a16="http://schemas.microsoft.com/office/drawing/2014/main" id="{2ECCDE95-0B7C-B976-9682-12D2FB2C0C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1D52282-2F79-5E57-FD99-966D7ED5B38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5" name="Marcador de texto 4">
            <a:extLst>
              <a:ext uri="{FF2B5EF4-FFF2-40B4-BE49-F238E27FC236}">
                <a16:creationId xmlns:a16="http://schemas.microsoft.com/office/drawing/2014/main" id="{22B39BA7-27A9-9AD6-FE1B-FF64010FE6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FF939D7-F97B-AC67-5C17-A49D407C285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7" name="Marcador de fecha 6">
            <a:extLst>
              <a:ext uri="{FF2B5EF4-FFF2-40B4-BE49-F238E27FC236}">
                <a16:creationId xmlns:a16="http://schemas.microsoft.com/office/drawing/2014/main" id="{9C8C782A-EDE9-7B6B-3776-90637A920E6F}"/>
              </a:ext>
            </a:extLst>
          </p:cNvPr>
          <p:cNvSpPr>
            <a:spLocks noGrp="1"/>
          </p:cNvSpPr>
          <p:nvPr>
            <p:ph type="dt" sz="half" idx="10"/>
          </p:nvPr>
        </p:nvSpPr>
        <p:spPr/>
        <p:txBody>
          <a:bodyPr/>
          <a:lstStyle/>
          <a:p>
            <a:fld id="{3295E698-4196-465F-BC97-196DDBF9322F}" type="datetimeFigureOut">
              <a:rPr lang="es-DO" smtClean="0"/>
              <a:t>23/8/2022</a:t>
            </a:fld>
            <a:endParaRPr lang="es-DO"/>
          </a:p>
        </p:txBody>
      </p:sp>
      <p:sp>
        <p:nvSpPr>
          <p:cNvPr id="8" name="Marcador de pie de página 7">
            <a:extLst>
              <a:ext uri="{FF2B5EF4-FFF2-40B4-BE49-F238E27FC236}">
                <a16:creationId xmlns:a16="http://schemas.microsoft.com/office/drawing/2014/main" id="{9F19CE12-4471-E578-179B-4B5DBD201A23}"/>
              </a:ext>
            </a:extLst>
          </p:cNvPr>
          <p:cNvSpPr>
            <a:spLocks noGrp="1"/>
          </p:cNvSpPr>
          <p:nvPr>
            <p:ph type="ftr" sz="quarter" idx="11"/>
          </p:nvPr>
        </p:nvSpPr>
        <p:spPr/>
        <p:txBody>
          <a:bodyPr/>
          <a:lstStyle/>
          <a:p>
            <a:endParaRPr lang="es-DO"/>
          </a:p>
        </p:txBody>
      </p:sp>
      <p:sp>
        <p:nvSpPr>
          <p:cNvPr id="9" name="Marcador de número de diapositiva 8">
            <a:extLst>
              <a:ext uri="{FF2B5EF4-FFF2-40B4-BE49-F238E27FC236}">
                <a16:creationId xmlns:a16="http://schemas.microsoft.com/office/drawing/2014/main" id="{D327D7BD-04DC-FB56-D656-8C7E0D9C010F}"/>
              </a:ext>
            </a:extLst>
          </p:cNvPr>
          <p:cNvSpPr>
            <a:spLocks noGrp="1"/>
          </p:cNvSpPr>
          <p:nvPr>
            <p:ph type="sldNum" sz="quarter" idx="12"/>
          </p:nvPr>
        </p:nvSpPr>
        <p:spPr/>
        <p:txBody>
          <a:bodyPr/>
          <a:lstStyle/>
          <a:p>
            <a:fld id="{220261EC-8FF0-49CA-935B-EFE6E553F978}" type="slidenum">
              <a:rPr lang="es-DO" smtClean="0"/>
              <a:t>‹Nº›</a:t>
            </a:fld>
            <a:endParaRPr lang="es-DO"/>
          </a:p>
        </p:txBody>
      </p:sp>
    </p:spTree>
    <p:extLst>
      <p:ext uri="{BB962C8B-B14F-4D97-AF65-F5344CB8AC3E}">
        <p14:creationId xmlns:p14="http://schemas.microsoft.com/office/powerpoint/2010/main" val="936007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E78AF4-C95F-F88E-80DC-09295D50CD40}"/>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fecha 2">
            <a:extLst>
              <a:ext uri="{FF2B5EF4-FFF2-40B4-BE49-F238E27FC236}">
                <a16:creationId xmlns:a16="http://schemas.microsoft.com/office/drawing/2014/main" id="{8E678DB3-4F11-FF2C-EFA1-48A1B456ED21}"/>
              </a:ext>
            </a:extLst>
          </p:cNvPr>
          <p:cNvSpPr>
            <a:spLocks noGrp="1"/>
          </p:cNvSpPr>
          <p:nvPr>
            <p:ph type="dt" sz="half" idx="10"/>
          </p:nvPr>
        </p:nvSpPr>
        <p:spPr/>
        <p:txBody>
          <a:bodyPr/>
          <a:lstStyle/>
          <a:p>
            <a:fld id="{3295E698-4196-465F-BC97-196DDBF9322F}" type="datetimeFigureOut">
              <a:rPr lang="es-DO" smtClean="0"/>
              <a:t>23/8/2022</a:t>
            </a:fld>
            <a:endParaRPr lang="es-DO"/>
          </a:p>
        </p:txBody>
      </p:sp>
      <p:sp>
        <p:nvSpPr>
          <p:cNvPr id="4" name="Marcador de pie de página 3">
            <a:extLst>
              <a:ext uri="{FF2B5EF4-FFF2-40B4-BE49-F238E27FC236}">
                <a16:creationId xmlns:a16="http://schemas.microsoft.com/office/drawing/2014/main" id="{15CABCE3-7094-B131-FE9D-FEC37387D063}"/>
              </a:ext>
            </a:extLst>
          </p:cNvPr>
          <p:cNvSpPr>
            <a:spLocks noGrp="1"/>
          </p:cNvSpPr>
          <p:nvPr>
            <p:ph type="ftr" sz="quarter" idx="11"/>
          </p:nvPr>
        </p:nvSpPr>
        <p:spPr/>
        <p:txBody>
          <a:bodyPr/>
          <a:lstStyle/>
          <a:p>
            <a:endParaRPr lang="es-DO"/>
          </a:p>
        </p:txBody>
      </p:sp>
      <p:sp>
        <p:nvSpPr>
          <p:cNvPr id="5" name="Marcador de número de diapositiva 4">
            <a:extLst>
              <a:ext uri="{FF2B5EF4-FFF2-40B4-BE49-F238E27FC236}">
                <a16:creationId xmlns:a16="http://schemas.microsoft.com/office/drawing/2014/main" id="{1610F449-2A11-BC7D-13B1-D1AF0F6C39D4}"/>
              </a:ext>
            </a:extLst>
          </p:cNvPr>
          <p:cNvSpPr>
            <a:spLocks noGrp="1"/>
          </p:cNvSpPr>
          <p:nvPr>
            <p:ph type="sldNum" sz="quarter" idx="12"/>
          </p:nvPr>
        </p:nvSpPr>
        <p:spPr/>
        <p:txBody>
          <a:bodyPr/>
          <a:lstStyle/>
          <a:p>
            <a:fld id="{220261EC-8FF0-49CA-935B-EFE6E553F978}" type="slidenum">
              <a:rPr lang="es-DO" smtClean="0"/>
              <a:t>‹Nº›</a:t>
            </a:fld>
            <a:endParaRPr lang="es-DO"/>
          </a:p>
        </p:txBody>
      </p:sp>
    </p:spTree>
    <p:extLst>
      <p:ext uri="{BB962C8B-B14F-4D97-AF65-F5344CB8AC3E}">
        <p14:creationId xmlns:p14="http://schemas.microsoft.com/office/powerpoint/2010/main" val="359553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855CB5C-18EB-C4F6-864D-798B354A7C7E}"/>
              </a:ext>
            </a:extLst>
          </p:cNvPr>
          <p:cNvSpPr>
            <a:spLocks noGrp="1"/>
          </p:cNvSpPr>
          <p:nvPr>
            <p:ph type="dt" sz="half" idx="10"/>
          </p:nvPr>
        </p:nvSpPr>
        <p:spPr/>
        <p:txBody>
          <a:bodyPr/>
          <a:lstStyle/>
          <a:p>
            <a:fld id="{3295E698-4196-465F-BC97-196DDBF9322F}" type="datetimeFigureOut">
              <a:rPr lang="es-DO" smtClean="0"/>
              <a:t>23/8/2022</a:t>
            </a:fld>
            <a:endParaRPr lang="es-DO"/>
          </a:p>
        </p:txBody>
      </p:sp>
      <p:sp>
        <p:nvSpPr>
          <p:cNvPr id="3" name="Marcador de pie de página 2">
            <a:extLst>
              <a:ext uri="{FF2B5EF4-FFF2-40B4-BE49-F238E27FC236}">
                <a16:creationId xmlns:a16="http://schemas.microsoft.com/office/drawing/2014/main" id="{24318809-7CA4-3CD4-B293-A9D8F9D47AA3}"/>
              </a:ext>
            </a:extLst>
          </p:cNvPr>
          <p:cNvSpPr>
            <a:spLocks noGrp="1"/>
          </p:cNvSpPr>
          <p:nvPr>
            <p:ph type="ftr" sz="quarter" idx="11"/>
          </p:nvPr>
        </p:nvSpPr>
        <p:spPr/>
        <p:txBody>
          <a:bodyPr/>
          <a:lstStyle/>
          <a:p>
            <a:endParaRPr lang="es-DO"/>
          </a:p>
        </p:txBody>
      </p:sp>
      <p:sp>
        <p:nvSpPr>
          <p:cNvPr id="4" name="Marcador de número de diapositiva 3">
            <a:extLst>
              <a:ext uri="{FF2B5EF4-FFF2-40B4-BE49-F238E27FC236}">
                <a16:creationId xmlns:a16="http://schemas.microsoft.com/office/drawing/2014/main" id="{D17E6E2B-87D2-3FD4-4E17-1466F6DF7E03}"/>
              </a:ext>
            </a:extLst>
          </p:cNvPr>
          <p:cNvSpPr>
            <a:spLocks noGrp="1"/>
          </p:cNvSpPr>
          <p:nvPr>
            <p:ph type="sldNum" sz="quarter" idx="12"/>
          </p:nvPr>
        </p:nvSpPr>
        <p:spPr/>
        <p:txBody>
          <a:bodyPr/>
          <a:lstStyle/>
          <a:p>
            <a:fld id="{220261EC-8FF0-49CA-935B-EFE6E553F978}" type="slidenum">
              <a:rPr lang="es-DO" smtClean="0"/>
              <a:t>‹Nº›</a:t>
            </a:fld>
            <a:endParaRPr lang="es-DO"/>
          </a:p>
        </p:txBody>
      </p:sp>
    </p:spTree>
    <p:extLst>
      <p:ext uri="{BB962C8B-B14F-4D97-AF65-F5344CB8AC3E}">
        <p14:creationId xmlns:p14="http://schemas.microsoft.com/office/powerpoint/2010/main" val="1493744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42D9A-94FF-3451-F748-E8F03474483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DO"/>
          </a:p>
        </p:txBody>
      </p:sp>
      <p:sp>
        <p:nvSpPr>
          <p:cNvPr id="3" name="Marcador de contenido 2">
            <a:extLst>
              <a:ext uri="{FF2B5EF4-FFF2-40B4-BE49-F238E27FC236}">
                <a16:creationId xmlns:a16="http://schemas.microsoft.com/office/drawing/2014/main" id="{EC2212FF-3081-3DAD-FDAA-4252FD071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texto 3">
            <a:extLst>
              <a:ext uri="{FF2B5EF4-FFF2-40B4-BE49-F238E27FC236}">
                <a16:creationId xmlns:a16="http://schemas.microsoft.com/office/drawing/2014/main" id="{D2F5EB7F-2644-6034-104B-84EE4BB11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14A9FA6-6D97-9720-ED53-DAAB930A3351}"/>
              </a:ext>
            </a:extLst>
          </p:cNvPr>
          <p:cNvSpPr>
            <a:spLocks noGrp="1"/>
          </p:cNvSpPr>
          <p:nvPr>
            <p:ph type="dt" sz="half" idx="10"/>
          </p:nvPr>
        </p:nvSpPr>
        <p:spPr/>
        <p:txBody>
          <a:bodyPr/>
          <a:lstStyle/>
          <a:p>
            <a:fld id="{3295E698-4196-465F-BC97-196DDBF9322F}" type="datetimeFigureOut">
              <a:rPr lang="es-DO" smtClean="0"/>
              <a:t>23/8/2022</a:t>
            </a:fld>
            <a:endParaRPr lang="es-DO"/>
          </a:p>
        </p:txBody>
      </p:sp>
      <p:sp>
        <p:nvSpPr>
          <p:cNvPr id="6" name="Marcador de pie de página 5">
            <a:extLst>
              <a:ext uri="{FF2B5EF4-FFF2-40B4-BE49-F238E27FC236}">
                <a16:creationId xmlns:a16="http://schemas.microsoft.com/office/drawing/2014/main" id="{7A97D67A-8ACD-145F-ED59-BD03699CEB45}"/>
              </a:ext>
            </a:extLst>
          </p:cNvPr>
          <p:cNvSpPr>
            <a:spLocks noGrp="1"/>
          </p:cNvSpPr>
          <p:nvPr>
            <p:ph type="ftr" sz="quarter" idx="11"/>
          </p:nvPr>
        </p:nvSpPr>
        <p:spPr/>
        <p:txBody>
          <a:bodyPr/>
          <a:lstStyle/>
          <a:p>
            <a:endParaRPr lang="es-DO"/>
          </a:p>
        </p:txBody>
      </p:sp>
      <p:sp>
        <p:nvSpPr>
          <p:cNvPr id="7" name="Marcador de número de diapositiva 6">
            <a:extLst>
              <a:ext uri="{FF2B5EF4-FFF2-40B4-BE49-F238E27FC236}">
                <a16:creationId xmlns:a16="http://schemas.microsoft.com/office/drawing/2014/main" id="{B61421D9-936E-3050-683A-F17F546F1813}"/>
              </a:ext>
            </a:extLst>
          </p:cNvPr>
          <p:cNvSpPr>
            <a:spLocks noGrp="1"/>
          </p:cNvSpPr>
          <p:nvPr>
            <p:ph type="sldNum" sz="quarter" idx="12"/>
          </p:nvPr>
        </p:nvSpPr>
        <p:spPr/>
        <p:txBody>
          <a:bodyPr/>
          <a:lstStyle/>
          <a:p>
            <a:fld id="{220261EC-8FF0-49CA-935B-EFE6E553F978}" type="slidenum">
              <a:rPr lang="es-DO" smtClean="0"/>
              <a:t>‹Nº›</a:t>
            </a:fld>
            <a:endParaRPr lang="es-DO"/>
          </a:p>
        </p:txBody>
      </p:sp>
    </p:spTree>
    <p:extLst>
      <p:ext uri="{BB962C8B-B14F-4D97-AF65-F5344CB8AC3E}">
        <p14:creationId xmlns:p14="http://schemas.microsoft.com/office/powerpoint/2010/main" val="2750737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6C4F94-3F07-25F5-9A78-4A9077445C3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DO"/>
          </a:p>
        </p:txBody>
      </p:sp>
      <p:sp>
        <p:nvSpPr>
          <p:cNvPr id="3" name="Marcador de posición de imagen 2">
            <a:extLst>
              <a:ext uri="{FF2B5EF4-FFF2-40B4-BE49-F238E27FC236}">
                <a16:creationId xmlns:a16="http://schemas.microsoft.com/office/drawing/2014/main" id="{B8F74729-1206-1AB7-E981-F0FD482578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DO"/>
          </a:p>
        </p:txBody>
      </p:sp>
      <p:sp>
        <p:nvSpPr>
          <p:cNvPr id="4" name="Marcador de texto 3">
            <a:extLst>
              <a:ext uri="{FF2B5EF4-FFF2-40B4-BE49-F238E27FC236}">
                <a16:creationId xmlns:a16="http://schemas.microsoft.com/office/drawing/2014/main" id="{2407AA4E-A2EC-87F2-970E-50290069C2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2B64D1E-C8A2-448A-0897-0857A7D433A7}"/>
              </a:ext>
            </a:extLst>
          </p:cNvPr>
          <p:cNvSpPr>
            <a:spLocks noGrp="1"/>
          </p:cNvSpPr>
          <p:nvPr>
            <p:ph type="dt" sz="half" idx="10"/>
          </p:nvPr>
        </p:nvSpPr>
        <p:spPr/>
        <p:txBody>
          <a:bodyPr/>
          <a:lstStyle/>
          <a:p>
            <a:fld id="{3295E698-4196-465F-BC97-196DDBF9322F}" type="datetimeFigureOut">
              <a:rPr lang="es-DO" smtClean="0"/>
              <a:t>23/8/2022</a:t>
            </a:fld>
            <a:endParaRPr lang="es-DO"/>
          </a:p>
        </p:txBody>
      </p:sp>
      <p:sp>
        <p:nvSpPr>
          <p:cNvPr id="6" name="Marcador de pie de página 5">
            <a:extLst>
              <a:ext uri="{FF2B5EF4-FFF2-40B4-BE49-F238E27FC236}">
                <a16:creationId xmlns:a16="http://schemas.microsoft.com/office/drawing/2014/main" id="{10924564-4ED8-B5DC-FE90-44069C5035E6}"/>
              </a:ext>
            </a:extLst>
          </p:cNvPr>
          <p:cNvSpPr>
            <a:spLocks noGrp="1"/>
          </p:cNvSpPr>
          <p:nvPr>
            <p:ph type="ftr" sz="quarter" idx="11"/>
          </p:nvPr>
        </p:nvSpPr>
        <p:spPr/>
        <p:txBody>
          <a:bodyPr/>
          <a:lstStyle/>
          <a:p>
            <a:endParaRPr lang="es-DO"/>
          </a:p>
        </p:txBody>
      </p:sp>
      <p:sp>
        <p:nvSpPr>
          <p:cNvPr id="7" name="Marcador de número de diapositiva 6">
            <a:extLst>
              <a:ext uri="{FF2B5EF4-FFF2-40B4-BE49-F238E27FC236}">
                <a16:creationId xmlns:a16="http://schemas.microsoft.com/office/drawing/2014/main" id="{8DDB1091-D07C-B04D-3771-E85418299003}"/>
              </a:ext>
            </a:extLst>
          </p:cNvPr>
          <p:cNvSpPr>
            <a:spLocks noGrp="1"/>
          </p:cNvSpPr>
          <p:nvPr>
            <p:ph type="sldNum" sz="quarter" idx="12"/>
          </p:nvPr>
        </p:nvSpPr>
        <p:spPr/>
        <p:txBody>
          <a:bodyPr/>
          <a:lstStyle/>
          <a:p>
            <a:fld id="{220261EC-8FF0-49CA-935B-EFE6E553F978}" type="slidenum">
              <a:rPr lang="es-DO" smtClean="0"/>
              <a:t>‹Nº›</a:t>
            </a:fld>
            <a:endParaRPr lang="es-DO"/>
          </a:p>
        </p:txBody>
      </p:sp>
    </p:spTree>
    <p:extLst>
      <p:ext uri="{BB962C8B-B14F-4D97-AF65-F5344CB8AC3E}">
        <p14:creationId xmlns:p14="http://schemas.microsoft.com/office/powerpoint/2010/main" val="368897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C20D"/>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B3F82F7-7344-23CD-EDEF-7804DE6EC6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DO"/>
          </a:p>
        </p:txBody>
      </p:sp>
      <p:sp>
        <p:nvSpPr>
          <p:cNvPr id="3" name="Marcador de texto 2">
            <a:extLst>
              <a:ext uri="{FF2B5EF4-FFF2-40B4-BE49-F238E27FC236}">
                <a16:creationId xmlns:a16="http://schemas.microsoft.com/office/drawing/2014/main" id="{9602C510-4BFC-97ED-C9B3-CAC40E2094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57C8FE3F-3642-57C2-8B7F-32CBD18EBB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5E698-4196-465F-BC97-196DDBF9322F}" type="datetimeFigureOut">
              <a:rPr lang="es-DO" smtClean="0"/>
              <a:t>23/8/2022</a:t>
            </a:fld>
            <a:endParaRPr lang="es-DO"/>
          </a:p>
        </p:txBody>
      </p:sp>
      <p:sp>
        <p:nvSpPr>
          <p:cNvPr id="5" name="Marcador de pie de página 4">
            <a:extLst>
              <a:ext uri="{FF2B5EF4-FFF2-40B4-BE49-F238E27FC236}">
                <a16:creationId xmlns:a16="http://schemas.microsoft.com/office/drawing/2014/main" id="{243A058C-767E-976F-C59B-478B8596B5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DO"/>
          </a:p>
        </p:txBody>
      </p:sp>
      <p:sp>
        <p:nvSpPr>
          <p:cNvPr id="6" name="Marcador de número de diapositiva 5">
            <a:extLst>
              <a:ext uri="{FF2B5EF4-FFF2-40B4-BE49-F238E27FC236}">
                <a16:creationId xmlns:a16="http://schemas.microsoft.com/office/drawing/2014/main" id="{7EDB665E-9CF5-4E24-A53B-A31D315993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0261EC-8FF0-49CA-935B-EFE6E553F978}" type="slidenum">
              <a:rPr lang="es-DO" smtClean="0"/>
              <a:t>‹Nº›</a:t>
            </a:fld>
            <a:endParaRPr lang="es-DO"/>
          </a:p>
        </p:txBody>
      </p:sp>
    </p:spTree>
    <p:extLst>
      <p:ext uri="{BB962C8B-B14F-4D97-AF65-F5344CB8AC3E}">
        <p14:creationId xmlns:p14="http://schemas.microsoft.com/office/powerpoint/2010/main" val="3086040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ECE837-E852-1B76-2AB5-4FA56D829CC4}"/>
              </a:ext>
            </a:extLst>
          </p:cNvPr>
          <p:cNvSpPr>
            <a:spLocks noGrp="1"/>
          </p:cNvSpPr>
          <p:nvPr>
            <p:ph type="ctrTitle"/>
          </p:nvPr>
        </p:nvSpPr>
        <p:spPr>
          <a:xfrm>
            <a:off x="3701987" y="2005422"/>
            <a:ext cx="7008179" cy="1797728"/>
          </a:xfrm>
        </p:spPr>
        <p:txBody>
          <a:bodyPr>
            <a:normAutofit/>
          </a:bodyPr>
          <a:lstStyle/>
          <a:p>
            <a:r>
              <a:rPr lang="es-DO" sz="9600" b="1" dirty="0">
                <a:latin typeface="Adobe Devanagari" panose="02040503050201020203" pitchFamily="18" charset="0"/>
                <a:cs typeface="Adobe Devanagari" panose="02040503050201020203" pitchFamily="18" charset="0"/>
              </a:rPr>
              <a:t>MarCount</a:t>
            </a:r>
          </a:p>
        </p:txBody>
      </p:sp>
      <p:sp>
        <p:nvSpPr>
          <p:cNvPr id="3" name="Subtítulo 2">
            <a:extLst>
              <a:ext uri="{FF2B5EF4-FFF2-40B4-BE49-F238E27FC236}">
                <a16:creationId xmlns:a16="http://schemas.microsoft.com/office/drawing/2014/main" id="{284A720F-BC6B-F96B-A085-1056A46C55B1}"/>
              </a:ext>
            </a:extLst>
          </p:cNvPr>
          <p:cNvSpPr>
            <a:spLocks noGrp="1"/>
          </p:cNvSpPr>
          <p:nvPr>
            <p:ph type="subTitle" idx="1"/>
          </p:nvPr>
        </p:nvSpPr>
        <p:spPr>
          <a:xfrm>
            <a:off x="4864962" y="3606553"/>
            <a:ext cx="4913049" cy="2226076"/>
          </a:xfrm>
        </p:spPr>
        <p:txBody>
          <a:bodyPr>
            <a:normAutofit/>
          </a:bodyPr>
          <a:lstStyle/>
          <a:p>
            <a:r>
              <a:rPr lang="es-DO" sz="3200" dirty="0"/>
              <a:t>Mary Castillo</a:t>
            </a:r>
          </a:p>
          <a:p>
            <a:r>
              <a:rPr lang="es-DO" sz="3200" dirty="0"/>
              <a:t>18-MIST-1-036</a:t>
            </a:r>
          </a:p>
          <a:p>
            <a:r>
              <a:rPr lang="es-DO" sz="3200" dirty="0"/>
              <a:t>Secc. 0908</a:t>
            </a:r>
          </a:p>
        </p:txBody>
      </p:sp>
      <p:sp>
        <p:nvSpPr>
          <p:cNvPr id="4" name="Título 1">
            <a:extLst>
              <a:ext uri="{FF2B5EF4-FFF2-40B4-BE49-F238E27FC236}">
                <a16:creationId xmlns:a16="http://schemas.microsoft.com/office/drawing/2014/main" id="{6A32FB8A-A5E1-AF3C-3F42-BADE78467330}"/>
              </a:ext>
            </a:extLst>
          </p:cNvPr>
          <p:cNvSpPr txBox="1">
            <a:spLocks/>
          </p:cNvSpPr>
          <p:nvPr/>
        </p:nvSpPr>
        <p:spPr>
          <a:xfrm>
            <a:off x="4041926" y="1025371"/>
            <a:ext cx="6328299" cy="57293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DO" sz="2800" b="1" dirty="0"/>
              <a:t>Administración de servidores</a:t>
            </a:r>
          </a:p>
        </p:txBody>
      </p:sp>
      <p:pic>
        <p:nvPicPr>
          <p:cNvPr id="6" name="Imagen 5">
            <a:extLst>
              <a:ext uri="{FF2B5EF4-FFF2-40B4-BE49-F238E27FC236}">
                <a16:creationId xmlns:a16="http://schemas.microsoft.com/office/drawing/2014/main" id="{BBA8B11C-26B5-2E92-0624-FDBB57D9EBF4}"/>
              </a:ext>
            </a:extLst>
          </p:cNvPr>
          <p:cNvPicPr>
            <a:picLocks noChangeAspect="1"/>
          </p:cNvPicPr>
          <p:nvPr/>
        </p:nvPicPr>
        <p:blipFill rotWithShape="1">
          <a:blip r:embed="rId2">
            <a:extLst>
              <a:ext uri="{28A0092B-C50C-407E-A947-70E740481C1C}">
                <a14:useLocalDpi xmlns:a14="http://schemas.microsoft.com/office/drawing/2010/main" val="0"/>
              </a:ext>
            </a:extLst>
          </a:blip>
          <a:srcRect l="20632" t="19999" r="20388" b="22367"/>
          <a:stretch/>
        </p:blipFill>
        <p:spPr>
          <a:xfrm>
            <a:off x="346685" y="2103043"/>
            <a:ext cx="3231016" cy="3157221"/>
          </a:xfrm>
          <a:prstGeom prst="rect">
            <a:avLst/>
          </a:prstGeom>
        </p:spPr>
      </p:pic>
    </p:spTree>
    <p:extLst>
      <p:ext uri="{BB962C8B-B14F-4D97-AF65-F5344CB8AC3E}">
        <p14:creationId xmlns:p14="http://schemas.microsoft.com/office/powerpoint/2010/main" val="3827839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73DE46-9C80-11C1-03E8-CAC51DC48D74}"/>
              </a:ext>
            </a:extLst>
          </p:cNvPr>
          <p:cNvSpPr>
            <a:spLocks noGrp="1"/>
          </p:cNvSpPr>
          <p:nvPr>
            <p:ph type="title"/>
          </p:nvPr>
        </p:nvSpPr>
        <p:spPr/>
        <p:txBody>
          <a:bodyPr/>
          <a:lstStyle/>
          <a:p>
            <a:r>
              <a:rPr lang="es-DO" b="1" dirty="0">
                <a:latin typeface="Adobe Devanagari" panose="02040503050201020203" pitchFamily="18" charset="0"/>
                <a:cs typeface="Adobe Devanagari" panose="02040503050201020203" pitchFamily="18" charset="0"/>
              </a:rPr>
              <a:t>Historia</a:t>
            </a:r>
          </a:p>
        </p:txBody>
      </p:sp>
      <p:sp>
        <p:nvSpPr>
          <p:cNvPr id="3" name="Marcador de contenido 2">
            <a:extLst>
              <a:ext uri="{FF2B5EF4-FFF2-40B4-BE49-F238E27FC236}">
                <a16:creationId xmlns:a16="http://schemas.microsoft.com/office/drawing/2014/main" id="{1C5AF879-9134-4057-C694-A1E2A8AAD63A}"/>
              </a:ext>
            </a:extLst>
          </p:cNvPr>
          <p:cNvSpPr>
            <a:spLocks noGrp="1"/>
          </p:cNvSpPr>
          <p:nvPr>
            <p:ph idx="1"/>
          </p:nvPr>
        </p:nvSpPr>
        <p:spPr>
          <a:xfrm>
            <a:off x="687280" y="1221943"/>
            <a:ext cx="5633621" cy="4667250"/>
          </a:xfrm>
        </p:spPr>
        <p:txBody>
          <a:bodyPr/>
          <a:lstStyle/>
          <a:p>
            <a:pPr marL="0" indent="0">
              <a:lnSpc>
                <a:spcPct val="107000"/>
              </a:lnSpc>
              <a:spcAft>
                <a:spcPts val="800"/>
              </a:spcAft>
              <a:buNone/>
            </a:pPr>
            <a:r>
              <a:rPr lang="es-DO" sz="1800" dirty="0">
                <a:effectLst/>
                <a:latin typeface="Adobe Devanagari" panose="02040503050201020203" pitchFamily="18" charset="0"/>
                <a:ea typeface="Calibri" panose="020F0502020204030204" pitchFamily="34" charset="0"/>
                <a:cs typeface="Adobe Devanagari" panose="02040503050201020203" pitchFamily="18" charset="0"/>
              </a:rPr>
              <a:t>Marcount surge de la necesidad del usuario de tener herramientas necesarias para llevar a cabo a contabilidad de una empresa de forma virtual y disponible en todo tipo de sistemas operativos y solucionando este tema de la manera más eficiente posible.</a:t>
            </a:r>
          </a:p>
          <a:p>
            <a:pPr marL="0" indent="0">
              <a:lnSpc>
                <a:spcPct val="107000"/>
              </a:lnSpc>
              <a:spcAft>
                <a:spcPts val="800"/>
              </a:spcAft>
              <a:buNone/>
            </a:pPr>
            <a:r>
              <a:rPr lang="es-DO" sz="1800" dirty="0">
                <a:effectLst/>
                <a:latin typeface="Adobe Devanagari" panose="02040503050201020203" pitchFamily="18" charset="0"/>
                <a:ea typeface="Calibri" panose="020F0502020204030204" pitchFamily="34" charset="0"/>
                <a:cs typeface="Adobe Devanagari" panose="02040503050201020203" pitchFamily="18" charset="0"/>
              </a:rPr>
              <a:t>El origen de esta empresa surge el 27 de septiembre del año 2021. La fundadora de esta empresa es Mary Isabel Castillo, quien noto que muchas pequeñas empresas carecían de un sistema de contabilidad donde quedaran registrado todo lo relacionado al tema de la empresa y visualizando que todos estos procesos se realizaban de manera manual y que incluso se llegaran a perder algunos registros importantes.</a:t>
            </a:r>
          </a:p>
          <a:p>
            <a:pPr marL="0" indent="0">
              <a:buNone/>
            </a:pPr>
            <a:endParaRPr lang="es-DO" dirty="0"/>
          </a:p>
        </p:txBody>
      </p:sp>
      <p:pic>
        <p:nvPicPr>
          <p:cNvPr id="5" name="Imagen 4">
            <a:extLst>
              <a:ext uri="{FF2B5EF4-FFF2-40B4-BE49-F238E27FC236}">
                <a16:creationId xmlns:a16="http://schemas.microsoft.com/office/drawing/2014/main" id="{282D857C-F281-E803-8EE5-76EC94DDF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0118" y="365125"/>
            <a:ext cx="4058452" cy="2700715"/>
          </a:xfrm>
          <a:prstGeom prst="rect">
            <a:avLst/>
          </a:prstGeom>
        </p:spPr>
      </p:pic>
      <p:pic>
        <p:nvPicPr>
          <p:cNvPr id="7" name="Imagen 6">
            <a:extLst>
              <a:ext uri="{FF2B5EF4-FFF2-40B4-BE49-F238E27FC236}">
                <a16:creationId xmlns:a16="http://schemas.microsoft.com/office/drawing/2014/main" id="{FCEF89CE-9ED9-32C3-2E49-AA5A961103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0119" y="3429000"/>
            <a:ext cx="4144624" cy="3225091"/>
          </a:xfrm>
          <a:prstGeom prst="rect">
            <a:avLst/>
          </a:prstGeom>
        </p:spPr>
      </p:pic>
    </p:spTree>
    <p:extLst>
      <p:ext uri="{BB962C8B-B14F-4D97-AF65-F5344CB8AC3E}">
        <p14:creationId xmlns:p14="http://schemas.microsoft.com/office/powerpoint/2010/main" val="232310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E444AD-2D65-5F35-F37B-928A1019ACF5}"/>
              </a:ext>
            </a:extLst>
          </p:cNvPr>
          <p:cNvSpPr>
            <a:spLocks noGrp="1"/>
          </p:cNvSpPr>
          <p:nvPr>
            <p:ph type="title"/>
          </p:nvPr>
        </p:nvSpPr>
        <p:spPr>
          <a:xfrm>
            <a:off x="838200" y="248575"/>
            <a:ext cx="10515600" cy="932155"/>
          </a:xfrm>
        </p:spPr>
        <p:txBody>
          <a:bodyPr>
            <a:normAutofit/>
          </a:bodyPr>
          <a:lstStyle/>
          <a:p>
            <a:r>
              <a:rPr lang="es-DO" sz="4400" b="1" dirty="0">
                <a:effectLst/>
                <a:latin typeface="Adobe Devanagari" panose="02040503050201020203" pitchFamily="18" charset="0"/>
                <a:ea typeface="Calibri" panose="020F0502020204030204" pitchFamily="34" charset="0"/>
                <a:cs typeface="Adobe Devanagari" panose="02040503050201020203" pitchFamily="18" charset="0"/>
              </a:rPr>
              <a:t>Objetivos de la empresa</a:t>
            </a:r>
            <a:endParaRPr lang="es-DO" dirty="0">
              <a:latin typeface="Adobe Devanagari" panose="02040503050201020203" pitchFamily="18" charset="0"/>
              <a:cs typeface="Adobe Devanagari" panose="02040503050201020203" pitchFamily="18" charset="0"/>
            </a:endParaRPr>
          </a:p>
        </p:txBody>
      </p:sp>
      <p:sp>
        <p:nvSpPr>
          <p:cNvPr id="3" name="Marcador de contenido 2">
            <a:extLst>
              <a:ext uri="{FF2B5EF4-FFF2-40B4-BE49-F238E27FC236}">
                <a16:creationId xmlns:a16="http://schemas.microsoft.com/office/drawing/2014/main" id="{FDE35F66-93F7-B0C8-C245-856A6124BDDB}"/>
              </a:ext>
            </a:extLst>
          </p:cNvPr>
          <p:cNvSpPr>
            <a:spLocks noGrp="1"/>
          </p:cNvSpPr>
          <p:nvPr>
            <p:ph idx="1"/>
          </p:nvPr>
        </p:nvSpPr>
        <p:spPr>
          <a:xfrm>
            <a:off x="408374" y="1393795"/>
            <a:ext cx="6214368" cy="3737498"/>
          </a:xfrm>
        </p:spPr>
        <p:txBody>
          <a:bodyPr>
            <a:normAutofit/>
          </a:bodyPr>
          <a:lstStyle/>
          <a:p>
            <a:pPr algn="just">
              <a:lnSpc>
                <a:spcPct val="107000"/>
              </a:lnSpc>
              <a:spcAft>
                <a:spcPts val="800"/>
              </a:spcAft>
              <a:buClr>
                <a:schemeClr val="bg1"/>
              </a:buClr>
              <a:buFont typeface="Wingdings" panose="05000000000000000000" pitchFamily="2" charset="2"/>
              <a:buChar char="ü"/>
            </a:pPr>
            <a:r>
              <a:rPr lang="es-DO" sz="1800" dirty="0">
                <a:effectLst/>
                <a:latin typeface="Adobe Devanagari" panose="02040503050201020203" pitchFamily="18" charset="0"/>
                <a:ea typeface="Calibri" panose="020F0502020204030204" pitchFamily="34" charset="0"/>
                <a:cs typeface="Adobe Devanagari" panose="02040503050201020203" pitchFamily="18" charset="0"/>
              </a:rPr>
              <a:t>Nuestro objetivo es que el usuario lleve el control máximo de su empresa, de manera que, al momento que necesiten </a:t>
            </a:r>
            <a:r>
              <a:rPr lang="es-DO" sz="1800" dirty="0">
                <a:latin typeface="Adobe Devanagari" panose="02040503050201020203" pitchFamily="18" charset="0"/>
                <a:cs typeface="Adobe Devanagari" panose="02040503050201020203" pitchFamily="18" charset="0"/>
              </a:rPr>
              <a:t>saber el estado de sus mercancías, tengan todos los detalles al alcance. Además, tener el control sobre sus gastos, sus ganancias e inversiones, de modo en que puedan tener acceso para ver si vale o no la pena invertir en cierto producto.</a:t>
            </a:r>
          </a:p>
          <a:p>
            <a:pPr algn="just">
              <a:spcAft>
                <a:spcPts val="1000"/>
              </a:spcAft>
              <a:buClr>
                <a:schemeClr val="bg1"/>
              </a:buClr>
              <a:buFont typeface="Wingdings" panose="05000000000000000000" pitchFamily="2" charset="2"/>
              <a:buChar char="ü"/>
            </a:pPr>
            <a:r>
              <a:rPr lang="es-DO" sz="1800" dirty="0">
                <a:latin typeface="Adobe Devanagari" panose="02040503050201020203" pitchFamily="18" charset="0"/>
                <a:cs typeface="Adobe Devanagari" panose="02040503050201020203" pitchFamily="18" charset="0"/>
              </a:rPr>
              <a:t>Queremos brindar el mejor servicio posible para así llegar a nuevas personas y poder tener a nuestros usuarios siempre satisfechos con el servicio y que permanezcan fieles a nuestro producto, y con esto convertirnos en los mejores del mercado.</a:t>
            </a:r>
          </a:p>
          <a:p>
            <a:pPr marL="0" indent="0">
              <a:buNone/>
            </a:pPr>
            <a:endParaRPr lang="es-DO" dirty="0"/>
          </a:p>
        </p:txBody>
      </p:sp>
      <p:pic>
        <p:nvPicPr>
          <p:cNvPr id="5" name="Imagen 4">
            <a:extLst>
              <a:ext uri="{FF2B5EF4-FFF2-40B4-BE49-F238E27FC236}">
                <a16:creationId xmlns:a16="http://schemas.microsoft.com/office/drawing/2014/main" id="{B1EEB141-07B6-4C67-6A47-ABDF3EFE1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094" y="2254262"/>
            <a:ext cx="4474345" cy="4355163"/>
          </a:xfrm>
          <a:prstGeom prst="rect">
            <a:avLst/>
          </a:prstGeom>
        </p:spPr>
      </p:pic>
    </p:spTree>
    <p:extLst>
      <p:ext uri="{BB962C8B-B14F-4D97-AF65-F5344CB8AC3E}">
        <p14:creationId xmlns:p14="http://schemas.microsoft.com/office/powerpoint/2010/main" val="3416901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3FE652E-80DD-BC82-0367-663CC4BE4D83}"/>
              </a:ext>
            </a:extLst>
          </p:cNvPr>
          <p:cNvSpPr>
            <a:spLocks noGrp="1"/>
          </p:cNvSpPr>
          <p:nvPr>
            <p:ph idx="1"/>
          </p:nvPr>
        </p:nvSpPr>
        <p:spPr>
          <a:xfrm>
            <a:off x="642891" y="497150"/>
            <a:ext cx="6627920" cy="5042516"/>
          </a:xfrm>
        </p:spPr>
        <p:txBody>
          <a:bodyPr/>
          <a:lstStyle/>
          <a:p>
            <a:pPr marL="0" indent="0" algn="just">
              <a:spcBef>
                <a:spcPct val="0"/>
              </a:spcBef>
              <a:spcAft>
                <a:spcPts val="1000"/>
              </a:spcAft>
              <a:buNone/>
            </a:pPr>
            <a:r>
              <a:rPr lang="es-DO" sz="4400" b="1" dirty="0">
                <a:latin typeface="Adobe Devanagari" panose="02040503050201020203" pitchFamily="18" charset="0"/>
                <a:ea typeface="+mj-ea"/>
                <a:cs typeface="Adobe Devanagari" panose="02040503050201020203" pitchFamily="18" charset="0"/>
              </a:rPr>
              <a:t>Misión</a:t>
            </a:r>
          </a:p>
          <a:p>
            <a:pPr marL="0" indent="0" algn="just">
              <a:spcAft>
                <a:spcPts val="1000"/>
              </a:spcAft>
              <a:buNone/>
            </a:pPr>
            <a:r>
              <a:rPr lang="es-DO" sz="1800" dirty="0">
                <a:latin typeface="Adobe Devanagari" panose="02040503050201020203" pitchFamily="18" charset="0"/>
                <a:cs typeface="Adobe Devanagari" panose="02040503050201020203" pitchFamily="18" charset="0"/>
              </a:rPr>
              <a:t>MarCount busca brindar un sistema donde sus usuarios puedan registrar la contabilidad de sus empresas de forma satisfactoria donde este pueda acceder desde cualquier dispositivo y sistema operativo y poder revisar y manejar estos datos tan importantes de la empresa.</a:t>
            </a:r>
          </a:p>
          <a:p>
            <a:pPr marL="0" indent="0" algn="just">
              <a:spcAft>
                <a:spcPts val="1000"/>
              </a:spcAft>
              <a:buNone/>
            </a:pPr>
            <a:endParaRPr lang="es-DO" sz="1800" dirty="0">
              <a:effectLst/>
              <a:latin typeface="Times New Roman" panose="02020603050405020304" pitchFamily="18" charset="0"/>
              <a:ea typeface="Times New Roman" panose="02020603050405020304" pitchFamily="18" charset="0"/>
            </a:endParaRPr>
          </a:p>
          <a:p>
            <a:pPr marL="0" indent="0" algn="just">
              <a:spcBef>
                <a:spcPct val="0"/>
              </a:spcBef>
              <a:spcAft>
                <a:spcPts val="1000"/>
              </a:spcAft>
              <a:buNone/>
            </a:pPr>
            <a:r>
              <a:rPr lang="es-DO" sz="4400" b="1" dirty="0">
                <a:latin typeface="Adobe Devanagari" panose="02040503050201020203" pitchFamily="18" charset="0"/>
                <a:ea typeface="+mj-ea"/>
                <a:cs typeface="Adobe Devanagari" panose="02040503050201020203" pitchFamily="18" charset="0"/>
              </a:rPr>
              <a:t>Visión.</a:t>
            </a:r>
          </a:p>
          <a:p>
            <a:pPr marL="0" indent="0" algn="just">
              <a:spcAft>
                <a:spcPts val="1000"/>
              </a:spcAft>
              <a:buNone/>
            </a:pPr>
            <a:r>
              <a:rPr lang="es-DO" sz="1800" dirty="0">
                <a:latin typeface="Adobe Devanagari" panose="02040503050201020203" pitchFamily="18" charset="0"/>
                <a:cs typeface="Adobe Devanagari" panose="02040503050201020203" pitchFamily="18" charset="0"/>
              </a:rPr>
              <a:t>Ser un aliado estratégico para nuestros clientes, basándonos en la venta de nuestro producto y ser reconocidos como la mejor aplicación de contabilidad para las empresas, llegando a competir con otras aplicaciones reconocidas como: </a:t>
            </a:r>
            <a:r>
              <a:rPr lang="es-DO" sz="1800" dirty="0" err="1">
                <a:latin typeface="Adobe Devanagari" panose="02040503050201020203" pitchFamily="18" charset="0"/>
                <a:cs typeface="Adobe Devanagari" panose="02040503050201020203" pitchFamily="18" charset="0"/>
              </a:rPr>
              <a:t>Monica</a:t>
            </a:r>
            <a:r>
              <a:rPr lang="es-DO" sz="1800" dirty="0">
                <a:latin typeface="Adobe Devanagari" panose="02040503050201020203" pitchFamily="18" charset="0"/>
                <a:cs typeface="Adobe Devanagari" panose="02040503050201020203" pitchFamily="18" charset="0"/>
              </a:rPr>
              <a:t>, SAT, entre otras.</a:t>
            </a:r>
          </a:p>
          <a:p>
            <a:endParaRPr lang="es-DO" dirty="0"/>
          </a:p>
        </p:txBody>
      </p:sp>
      <p:sp>
        <p:nvSpPr>
          <p:cNvPr id="4" name="Marcador de contenido 2">
            <a:extLst>
              <a:ext uri="{FF2B5EF4-FFF2-40B4-BE49-F238E27FC236}">
                <a16:creationId xmlns:a16="http://schemas.microsoft.com/office/drawing/2014/main" id="{E9455B5F-AEC5-ED07-7DB0-6093B8B4E4C8}"/>
              </a:ext>
            </a:extLst>
          </p:cNvPr>
          <p:cNvSpPr txBox="1">
            <a:spLocks/>
          </p:cNvSpPr>
          <p:nvPr/>
        </p:nvSpPr>
        <p:spPr>
          <a:xfrm>
            <a:off x="7915184" y="497150"/>
            <a:ext cx="2480568" cy="54153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1000"/>
              </a:spcAft>
              <a:buFont typeface="Arial" panose="020B0604020202020204" pitchFamily="34" charset="0"/>
              <a:buNone/>
            </a:pPr>
            <a:r>
              <a:rPr lang="es-DO" sz="4400" b="1" dirty="0">
                <a:latin typeface="Adobe Devanagari" panose="02040503050201020203" pitchFamily="18" charset="0"/>
                <a:ea typeface="+mj-ea"/>
                <a:cs typeface="Adobe Devanagari" panose="02040503050201020203" pitchFamily="18" charset="0"/>
              </a:rPr>
              <a:t>Valores</a:t>
            </a:r>
          </a:p>
          <a:p>
            <a:pPr lvl="0">
              <a:spcAft>
                <a:spcPts val="1000"/>
              </a:spcAft>
              <a:buClr>
                <a:schemeClr val="bg1"/>
              </a:buClr>
              <a:buFont typeface="Wingdings" panose="05000000000000000000" pitchFamily="2" charset="2"/>
              <a:buChar char="Ø"/>
            </a:pPr>
            <a:r>
              <a:rPr lang="es-DO" sz="1800" dirty="0">
                <a:effectLst/>
                <a:latin typeface="Adobe Devanagari" panose="02040503050201020203" pitchFamily="18" charset="0"/>
                <a:ea typeface="Calibri" panose="020F0502020204030204" pitchFamily="34" charset="0"/>
                <a:cs typeface="Adobe Devanagari" panose="02040503050201020203" pitchFamily="18" charset="0"/>
              </a:rPr>
              <a:t>Innovación</a:t>
            </a:r>
            <a:endParaRPr lang="es-DO" sz="1800" dirty="0">
              <a:effectLst/>
              <a:latin typeface="Adobe Devanagari" panose="02040503050201020203" pitchFamily="18" charset="0"/>
              <a:ea typeface="Times New Roman" panose="02020603050405020304" pitchFamily="18" charset="0"/>
              <a:cs typeface="Adobe Devanagari" panose="02040503050201020203" pitchFamily="18" charset="0"/>
            </a:endParaRPr>
          </a:p>
          <a:p>
            <a:pPr lvl="0">
              <a:spcAft>
                <a:spcPts val="1000"/>
              </a:spcAft>
              <a:buClr>
                <a:schemeClr val="bg1"/>
              </a:buClr>
              <a:buFont typeface="Wingdings" panose="05000000000000000000" pitchFamily="2" charset="2"/>
              <a:buChar char="Ø"/>
            </a:pPr>
            <a:r>
              <a:rPr lang="es-DO" sz="1800" dirty="0">
                <a:effectLst/>
                <a:latin typeface="Adobe Devanagari" panose="02040503050201020203" pitchFamily="18" charset="0"/>
                <a:ea typeface="Calibri" panose="020F0502020204030204" pitchFamily="34" charset="0"/>
                <a:cs typeface="Adobe Devanagari" panose="02040503050201020203" pitchFamily="18" charset="0"/>
              </a:rPr>
              <a:t>Competitividad</a:t>
            </a:r>
            <a:endParaRPr lang="es-DO" sz="1800" dirty="0">
              <a:effectLst/>
              <a:latin typeface="Adobe Devanagari" panose="02040503050201020203" pitchFamily="18" charset="0"/>
              <a:ea typeface="Times New Roman" panose="02020603050405020304" pitchFamily="18" charset="0"/>
              <a:cs typeface="Adobe Devanagari" panose="02040503050201020203" pitchFamily="18" charset="0"/>
            </a:endParaRPr>
          </a:p>
          <a:p>
            <a:pPr lvl="0">
              <a:spcAft>
                <a:spcPts val="1000"/>
              </a:spcAft>
              <a:buClr>
                <a:schemeClr val="bg1"/>
              </a:buClr>
              <a:buFont typeface="Wingdings" panose="05000000000000000000" pitchFamily="2" charset="2"/>
              <a:buChar char="Ø"/>
            </a:pPr>
            <a:r>
              <a:rPr lang="es-DO" sz="1800" dirty="0">
                <a:effectLst/>
                <a:latin typeface="Adobe Devanagari" panose="02040503050201020203" pitchFamily="18" charset="0"/>
                <a:ea typeface="Calibri" panose="020F0502020204030204" pitchFamily="34" charset="0"/>
                <a:cs typeface="Adobe Devanagari" panose="02040503050201020203" pitchFamily="18" charset="0"/>
              </a:rPr>
              <a:t>Confiabilidad</a:t>
            </a:r>
            <a:endParaRPr lang="es-DO" sz="1800" dirty="0">
              <a:effectLst/>
              <a:latin typeface="Adobe Devanagari" panose="02040503050201020203" pitchFamily="18" charset="0"/>
              <a:ea typeface="Times New Roman" panose="02020603050405020304" pitchFamily="18" charset="0"/>
              <a:cs typeface="Adobe Devanagari" panose="02040503050201020203" pitchFamily="18" charset="0"/>
            </a:endParaRPr>
          </a:p>
          <a:p>
            <a:pPr lvl="0">
              <a:spcAft>
                <a:spcPts val="1000"/>
              </a:spcAft>
              <a:buClr>
                <a:schemeClr val="bg1"/>
              </a:buClr>
              <a:buFont typeface="Wingdings" panose="05000000000000000000" pitchFamily="2" charset="2"/>
              <a:buChar char="Ø"/>
            </a:pPr>
            <a:r>
              <a:rPr lang="es-DO" sz="1800" dirty="0">
                <a:latin typeface="Adobe Devanagari" panose="02040503050201020203" pitchFamily="18" charset="0"/>
                <a:cs typeface="Adobe Devanagari" panose="02040503050201020203" pitchFamily="18" charset="0"/>
              </a:rPr>
              <a:t>Integridad</a:t>
            </a:r>
          </a:p>
          <a:p>
            <a:pPr lvl="0">
              <a:spcAft>
                <a:spcPts val="1000"/>
              </a:spcAft>
              <a:buClr>
                <a:schemeClr val="bg1"/>
              </a:buClr>
              <a:buFont typeface="Wingdings" panose="05000000000000000000" pitchFamily="2" charset="2"/>
              <a:buChar char="Ø"/>
            </a:pPr>
            <a:r>
              <a:rPr lang="es-DO" sz="1800" dirty="0">
                <a:effectLst/>
                <a:latin typeface="Adobe Devanagari" panose="02040503050201020203" pitchFamily="18" charset="0"/>
                <a:ea typeface="Calibri" panose="020F0502020204030204" pitchFamily="34" charset="0"/>
                <a:cs typeface="Adobe Devanagari" panose="02040503050201020203" pitchFamily="18" charset="0"/>
              </a:rPr>
              <a:t>Disponibilidad</a:t>
            </a:r>
            <a:endParaRPr lang="es-DO" sz="1800" dirty="0">
              <a:effectLst/>
              <a:latin typeface="Adobe Devanagari" panose="02040503050201020203" pitchFamily="18" charset="0"/>
              <a:ea typeface="Times New Roman" panose="02020603050405020304" pitchFamily="18" charset="0"/>
              <a:cs typeface="Adobe Devanagari" panose="02040503050201020203" pitchFamily="18" charset="0"/>
            </a:endParaRPr>
          </a:p>
          <a:p>
            <a:pPr lvl="0">
              <a:spcAft>
                <a:spcPts val="1000"/>
              </a:spcAft>
              <a:buClr>
                <a:schemeClr val="bg1"/>
              </a:buClr>
              <a:buFont typeface="Wingdings" panose="05000000000000000000" pitchFamily="2" charset="2"/>
              <a:buChar char="Ø"/>
            </a:pPr>
            <a:r>
              <a:rPr lang="es-DO" sz="1800" dirty="0">
                <a:effectLst/>
                <a:latin typeface="Adobe Devanagari" panose="02040503050201020203" pitchFamily="18" charset="0"/>
                <a:ea typeface="Calibri" panose="020F0502020204030204" pitchFamily="34" charset="0"/>
                <a:cs typeface="Adobe Devanagari" panose="02040503050201020203" pitchFamily="18" charset="0"/>
              </a:rPr>
              <a:t>Calidad</a:t>
            </a:r>
            <a:endParaRPr lang="es-DO" sz="1800" dirty="0">
              <a:effectLst/>
              <a:latin typeface="Adobe Devanagari" panose="02040503050201020203" pitchFamily="18" charset="0"/>
              <a:ea typeface="Times New Roman" panose="02020603050405020304" pitchFamily="18" charset="0"/>
              <a:cs typeface="Adobe Devanagari" panose="02040503050201020203" pitchFamily="18" charset="0"/>
            </a:endParaRPr>
          </a:p>
          <a:p>
            <a:pPr lvl="0">
              <a:spcAft>
                <a:spcPts val="1000"/>
              </a:spcAft>
              <a:buClr>
                <a:schemeClr val="bg1"/>
              </a:buClr>
              <a:buFont typeface="Wingdings" panose="05000000000000000000" pitchFamily="2" charset="2"/>
              <a:buChar char="Ø"/>
            </a:pPr>
            <a:r>
              <a:rPr lang="es-DO" sz="1800" dirty="0">
                <a:effectLst/>
                <a:latin typeface="Adobe Devanagari" panose="02040503050201020203" pitchFamily="18" charset="0"/>
                <a:ea typeface="Calibri" panose="020F0502020204030204" pitchFamily="34" charset="0"/>
                <a:cs typeface="Adobe Devanagari" panose="02040503050201020203" pitchFamily="18" charset="0"/>
              </a:rPr>
              <a:t>Eficiencia </a:t>
            </a:r>
            <a:endParaRPr lang="es-DO" sz="1800" dirty="0">
              <a:effectLst/>
              <a:latin typeface="Adobe Devanagari" panose="02040503050201020203" pitchFamily="18" charset="0"/>
              <a:ea typeface="Times New Roman" panose="02020603050405020304" pitchFamily="18" charset="0"/>
              <a:cs typeface="Adobe Devanagari" panose="02040503050201020203" pitchFamily="18" charset="0"/>
            </a:endParaRPr>
          </a:p>
          <a:p>
            <a:pPr lvl="0">
              <a:spcAft>
                <a:spcPts val="1000"/>
              </a:spcAft>
              <a:buClr>
                <a:schemeClr val="bg1"/>
              </a:buClr>
              <a:buFont typeface="Wingdings" panose="05000000000000000000" pitchFamily="2" charset="2"/>
              <a:buChar char="Ø"/>
            </a:pPr>
            <a:r>
              <a:rPr lang="es-DO" sz="1800" dirty="0">
                <a:effectLst/>
                <a:latin typeface="Adobe Devanagari" panose="02040503050201020203" pitchFamily="18" charset="0"/>
                <a:ea typeface="Calibri" panose="020F0502020204030204" pitchFamily="34" charset="0"/>
                <a:cs typeface="Adobe Devanagari" panose="02040503050201020203" pitchFamily="18" charset="0"/>
              </a:rPr>
              <a:t>Responsabilidad</a:t>
            </a:r>
            <a:r>
              <a:rPr lang="es-DO" sz="1800" dirty="0">
                <a:effectLst/>
                <a:latin typeface="Calibri" panose="020F0502020204030204" pitchFamily="34" charset="0"/>
                <a:ea typeface="Calibri" panose="020F0502020204030204" pitchFamily="34" charset="0"/>
                <a:cs typeface="Times New Roman" panose="02020603050405020304" pitchFamily="18" charset="0"/>
              </a:rPr>
              <a:t>.</a:t>
            </a:r>
            <a:endParaRPr lang="es-DO" sz="1800" dirty="0">
              <a:effectLst/>
              <a:latin typeface="Times New Roman" panose="02020603050405020304" pitchFamily="18" charset="0"/>
              <a:ea typeface="Times New Roman" panose="02020603050405020304" pitchFamily="18" charset="0"/>
            </a:endParaRPr>
          </a:p>
          <a:p>
            <a:pPr marL="0" indent="0">
              <a:spcBef>
                <a:spcPct val="0"/>
              </a:spcBef>
              <a:spcAft>
                <a:spcPts val="1000"/>
              </a:spcAft>
              <a:buFont typeface="Arial" panose="020B0604020202020204" pitchFamily="34" charset="0"/>
              <a:buNone/>
            </a:pPr>
            <a:endParaRPr lang="es-DO" dirty="0"/>
          </a:p>
        </p:txBody>
      </p:sp>
    </p:spTree>
    <p:extLst>
      <p:ext uri="{BB962C8B-B14F-4D97-AF65-F5344CB8AC3E}">
        <p14:creationId xmlns:p14="http://schemas.microsoft.com/office/powerpoint/2010/main" val="1539917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7A4FFB-896D-07AF-9376-A2548F27A9E3}"/>
              </a:ext>
            </a:extLst>
          </p:cNvPr>
          <p:cNvSpPr>
            <a:spLocks noGrp="1"/>
          </p:cNvSpPr>
          <p:nvPr>
            <p:ph type="title"/>
          </p:nvPr>
        </p:nvSpPr>
        <p:spPr/>
        <p:txBody>
          <a:bodyPr/>
          <a:lstStyle/>
          <a:p>
            <a:r>
              <a:rPr lang="es-DO" b="1" dirty="0">
                <a:latin typeface="Adobe Devanagari" panose="02040503050201020203" pitchFamily="18" charset="0"/>
                <a:cs typeface="Adobe Devanagari" panose="02040503050201020203" pitchFamily="18" charset="0"/>
              </a:rPr>
              <a:t>Nuestro Servicio</a:t>
            </a:r>
            <a:br>
              <a:rPr lang="es-DO" sz="4400" dirty="0">
                <a:effectLst/>
                <a:latin typeface="Times New Roman" panose="02020603050405020304" pitchFamily="18" charset="0"/>
                <a:ea typeface="Times New Roman" panose="02020603050405020304" pitchFamily="18" charset="0"/>
              </a:rPr>
            </a:br>
            <a:endParaRPr lang="es-DO" dirty="0"/>
          </a:p>
        </p:txBody>
      </p:sp>
      <p:sp>
        <p:nvSpPr>
          <p:cNvPr id="3" name="Marcador de contenido 2">
            <a:extLst>
              <a:ext uri="{FF2B5EF4-FFF2-40B4-BE49-F238E27FC236}">
                <a16:creationId xmlns:a16="http://schemas.microsoft.com/office/drawing/2014/main" id="{79507E1C-1DB6-8512-58A4-53DD9668C3C0}"/>
              </a:ext>
            </a:extLst>
          </p:cNvPr>
          <p:cNvSpPr>
            <a:spLocks noGrp="1"/>
          </p:cNvSpPr>
          <p:nvPr>
            <p:ph idx="1"/>
          </p:nvPr>
        </p:nvSpPr>
        <p:spPr>
          <a:xfrm>
            <a:off x="678402" y="1426130"/>
            <a:ext cx="4657078" cy="4351338"/>
          </a:xfrm>
        </p:spPr>
        <p:txBody>
          <a:bodyPr>
            <a:normAutofit/>
          </a:bodyPr>
          <a:lstStyle/>
          <a:p>
            <a:pPr algn="just">
              <a:spcAft>
                <a:spcPts val="1000"/>
              </a:spcAft>
            </a:pPr>
            <a:r>
              <a:rPr lang="es-DO" sz="1800" dirty="0">
                <a:effectLst/>
                <a:latin typeface="Adobe Devanagari" panose="02040503050201020203" pitchFamily="18" charset="0"/>
                <a:ea typeface="Calibri" panose="020F0502020204030204" pitchFamily="34" charset="0"/>
                <a:cs typeface="Adobe Devanagari" panose="02040503050201020203" pitchFamily="18" charset="0"/>
              </a:rPr>
              <a:t>Contamos con una pagina web con una interfaz fácil de manejar y por la cual venderemos nuestro producto. El cliente encontrará además, informaciones completas sobre nuestro producto, para que antes de comprar e instalar el programa, pueda tener una idea clara todo lo que encontrará en el. </a:t>
            </a:r>
            <a:endParaRPr lang="es-DO" sz="1800" dirty="0">
              <a:effectLst/>
              <a:latin typeface="Adobe Devanagari" panose="02040503050201020203" pitchFamily="18" charset="0"/>
              <a:ea typeface="Times New Roman" panose="02020603050405020304" pitchFamily="18" charset="0"/>
              <a:cs typeface="Adobe Devanagari" panose="02040503050201020203" pitchFamily="18" charset="0"/>
            </a:endParaRPr>
          </a:p>
          <a:p>
            <a:pPr algn="just">
              <a:spcAft>
                <a:spcPts val="1000"/>
              </a:spcAft>
            </a:pPr>
            <a:r>
              <a:rPr lang="es-DO" sz="1800" dirty="0">
                <a:effectLst/>
                <a:latin typeface="Adobe Devanagari" panose="02040503050201020203" pitchFamily="18" charset="0"/>
                <a:ea typeface="Calibri" panose="020F0502020204030204" pitchFamily="34" charset="0"/>
                <a:cs typeface="Adobe Devanagari" panose="02040503050201020203" pitchFamily="18" charset="0"/>
              </a:rPr>
              <a:t>Esta página web nos permitirá vender nuestra app e instalarla de forma virtual brindando un servicio optimizado, de tal manera que el cliente pueda adquirir su producto de forma fácil, rápida y segura desde la comodidad de su empresa o donde desee instalarla.</a:t>
            </a:r>
            <a:endParaRPr lang="es-DO" sz="1800" dirty="0">
              <a:effectLst/>
              <a:latin typeface="Adobe Devanagari" panose="02040503050201020203" pitchFamily="18" charset="0"/>
              <a:ea typeface="Times New Roman" panose="02020603050405020304" pitchFamily="18" charset="0"/>
              <a:cs typeface="Adobe Devanagari" panose="02040503050201020203" pitchFamily="18" charset="0"/>
            </a:endParaRPr>
          </a:p>
          <a:p>
            <a:pPr marL="0" indent="0">
              <a:buNone/>
            </a:pPr>
            <a:endParaRPr lang="es-DO" dirty="0"/>
          </a:p>
        </p:txBody>
      </p:sp>
      <p:pic>
        <p:nvPicPr>
          <p:cNvPr id="9" name="Imagen 8">
            <a:extLst>
              <a:ext uri="{FF2B5EF4-FFF2-40B4-BE49-F238E27FC236}">
                <a16:creationId xmlns:a16="http://schemas.microsoft.com/office/drawing/2014/main" id="{70DEFC58-BFA9-AAF0-1BA1-AC0A3DC40C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4055" y="365125"/>
            <a:ext cx="3846470" cy="2380003"/>
          </a:xfrm>
          <a:prstGeom prst="rect">
            <a:avLst/>
          </a:prstGeom>
        </p:spPr>
      </p:pic>
      <p:pic>
        <p:nvPicPr>
          <p:cNvPr id="11" name="Imagen 10">
            <a:extLst>
              <a:ext uri="{FF2B5EF4-FFF2-40B4-BE49-F238E27FC236}">
                <a16:creationId xmlns:a16="http://schemas.microsoft.com/office/drawing/2014/main" id="{43FA71B0-4C5F-8FF5-CCE2-BAD56EEE5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210" y="2815577"/>
            <a:ext cx="4151345" cy="2594591"/>
          </a:xfrm>
          <a:prstGeom prst="rect">
            <a:avLst/>
          </a:prstGeom>
        </p:spPr>
      </p:pic>
    </p:spTree>
    <p:extLst>
      <p:ext uri="{BB962C8B-B14F-4D97-AF65-F5344CB8AC3E}">
        <p14:creationId xmlns:p14="http://schemas.microsoft.com/office/powerpoint/2010/main" val="1115204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C9F785-934F-768D-CBE5-B8E0FA161F41}"/>
              </a:ext>
            </a:extLst>
          </p:cNvPr>
          <p:cNvSpPr>
            <a:spLocks noGrp="1"/>
          </p:cNvSpPr>
          <p:nvPr>
            <p:ph type="title"/>
          </p:nvPr>
        </p:nvSpPr>
        <p:spPr>
          <a:xfrm>
            <a:off x="838200" y="435506"/>
            <a:ext cx="10515600" cy="1325563"/>
          </a:xfrm>
        </p:spPr>
        <p:txBody>
          <a:bodyPr/>
          <a:lstStyle/>
          <a:p>
            <a:r>
              <a:rPr lang="es-DO" sz="4400" b="1" dirty="0">
                <a:solidFill>
                  <a:srgbClr val="000000"/>
                </a:solidFill>
                <a:effectLst/>
                <a:latin typeface="Adobe Devanagari" panose="02040503050201020203" pitchFamily="18" charset="0"/>
                <a:ea typeface="Calibri" panose="020F0502020204030204" pitchFamily="34" charset="0"/>
                <a:cs typeface="Adobe Devanagari" panose="02040503050201020203" pitchFamily="18" charset="0"/>
              </a:rPr>
              <a:t>Sector escogido</a:t>
            </a:r>
            <a:endParaRPr lang="es-DO" dirty="0"/>
          </a:p>
        </p:txBody>
      </p:sp>
      <p:sp>
        <p:nvSpPr>
          <p:cNvPr id="3" name="Marcador de contenido 2">
            <a:extLst>
              <a:ext uri="{FF2B5EF4-FFF2-40B4-BE49-F238E27FC236}">
                <a16:creationId xmlns:a16="http://schemas.microsoft.com/office/drawing/2014/main" id="{2A4BA131-B968-C0E4-583F-5F14C2A125C5}"/>
              </a:ext>
            </a:extLst>
          </p:cNvPr>
          <p:cNvSpPr>
            <a:spLocks noGrp="1"/>
          </p:cNvSpPr>
          <p:nvPr>
            <p:ph idx="1"/>
          </p:nvPr>
        </p:nvSpPr>
        <p:spPr>
          <a:xfrm>
            <a:off x="554114" y="1098287"/>
            <a:ext cx="7364768" cy="3815502"/>
          </a:xfrm>
        </p:spPr>
        <p:txBody>
          <a:bodyPr>
            <a:normAutofit/>
          </a:bodyPr>
          <a:lstStyle/>
          <a:p>
            <a:pPr marL="0" indent="0">
              <a:lnSpc>
                <a:spcPct val="107000"/>
              </a:lnSpc>
              <a:spcAft>
                <a:spcPts val="800"/>
              </a:spcAft>
              <a:buNone/>
            </a:pPr>
            <a:endParaRPr lang="es-D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Clr>
                <a:schemeClr val="bg1">
                  <a:lumMod val="85000"/>
                </a:schemeClr>
              </a:buClr>
              <a:buFont typeface="Wingdings" panose="05000000000000000000" pitchFamily="2" charset="2"/>
              <a:buChar char="Ø"/>
            </a:pPr>
            <a:r>
              <a:rPr lang="es-DO" sz="1800" dirty="0">
                <a:solidFill>
                  <a:srgbClr val="000000"/>
                </a:solidFill>
                <a:effectLst/>
                <a:latin typeface="Adobe Devanagari" panose="02040503050201020203" pitchFamily="18" charset="0"/>
                <a:ea typeface="Calibri" panose="020F0502020204030204" pitchFamily="34" charset="0"/>
                <a:cs typeface="Adobe Devanagari" panose="02040503050201020203" pitchFamily="18" charset="0"/>
              </a:rPr>
              <a:t>MarCount va dirigido a las micro y pequeñas empresas, las cuales no poseen una manera adecuada de almacenar sus registros contables. </a:t>
            </a:r>
            <a:endParaRPr lang="es-DO" sz="1800" dirty="0">
              <a:effectLst/>
              <a:latin typeface="Adobe Devanagari" panose="02040503050201020203" pitchFamily="18" charset="0"/>
              <a:ea typeface="Calibri" panose="020F0502020204030204" pitchFamily="34" charset="0"/>
              <a:cs typeface="Adobe Devanagari" panose="02040503050201020203" pitchFamily="18" charset="0"/>
            </a:endParaRPr>
          </a:p>
          <a:p>
            <a:pPr>
              <a:lnSpc>
                <a:spcPct val="107000"/>
              </a:lnSpc>
              <a:spcAft>
                <a:spcPts val="800"/>
              </a:spcAft>
              <a:buClr>
                <a:schemeClr val="bg1">
                  <a:lumMod val="85000"/>
                </a:schemeClr>
              </a:buClr>
              <a:buFont typeface="Wingdings" panose="05000000000000000000" pitchFamily="2" charset="2"/>
              <a:buChar char="Ø"/>
            </a:pPr>
            <a:r>
              <a:rPr lang="es-DO" sz="1800" dirty="0">
                <a:solidFill>
                  <a:srgbClr val="000000"/>
                </a:solidFill>
                <a:effectLst/>
                <a:latin typeface="Adobe Devanagari" panose="02040503050201020203" pitchFamily="18" charset="0"/>
                <a:ea typeface="Calibri" panose="020F0502020204030204" pitchFamily="34" charset="0"/>
                <a:cs typeface="Adobe Devanagari" panose="02040503050201020203" pitchFamily="18" charset="0"/>
              </a:rPr>
              <a:t>El programa cuenta con una variedad de funciones que facilitaran el almacenamiento de los datos de la contabilidad de la empresa con una interfaz sencilla y fácil de entender para el usuario.</a:t>
            </a:r>
            <a:endParaRPr lang="es-DO" sz="1800" dirty="0">
              <a:effectLst/>
              <a:latin typeface="Adobe Devanagari" panose="02040503050201020203" pitchFamily="18" charset="0"/>
              <a:ea typeface="Calibri" panose="020F0502020204030204" pitchFamily="34" charset="0"/>
              <a:cs typeface="Adobe Devanagari" panose="02040503050201020203" pitchFamily="18" charset="0"/>
            </a:endParaRPr>
          </a:p>
          <a:p>
            <a:pPr>
              <a:lnSpc>
                <a:spcPct val="107000"/>
              </a:lnSpc>
              <a:spcAft>
                <a:spcPts val="800"/>
              </a:spcAft>
              <a:buClr>
                <a:schemeClr val="bg1">
                  <a:lumMod val="85000"/>
                </a:schemeClr>
              </a:buClr>
              <a:buFont typeface="Wingdings" panose="05000000000000000000" pitchFamily="2" charset="2"/>
              <a:buChar char="Ø"/>
            </a:pPr>
            <a:r>
              <a:rPr lang="es-DO" sz="1800" dirty="0">
                <a:solidFill>
                  <a:srgbClr val="000000"/>
                </a:solidFill>
                <a:effectLst/>
                <a:latin typeface="Adobe Devanagari" panose="02040503050201020203" pitchFamily="18" charset="0"/>
                <a:ea typeface="Calibri" panose="020F0502020204030204" pitchFamily="34" charset="0"/>
                <a:cs typeface="Adobe Devanagari" panose="02040503050201020203" pitchFamily="18" charset="0"/>
              </a:rPr>
              <a:t>Ayudaremos a optimizar sus procesos, puesto que hoy en día aun existen una gran cantidad de empresas que llevan sus registros contables de forma manual, dígase en cuadernos. Es por esta razón que Marcount busca facilitar ya agilizar este proceso para los usuarios y que con este haya más organización en sus datos.</a:t>
            </a:r>
            <a:endParaRPr lang="es-DO" sz="1800" dirty="0">
              <a:effectLst/>
              <a:latin typeface="Adobe Devanagari" panose="02040503050201020203" pitchFamily="18" charset="0"/>
              <a:ea typeface="Calibri" panose="020F0502020204030204" pitchFamily="34" charset="0"/>
              <a:cs typeface="Adobe Devanagari" panose="02040503050201020203" pitchFamily="18" charset="0"/>
            </a:endParaRPr>
          </a:p>
          <a:p>
            <a:endParaRPr lang="es-DO" dirty="0"/>
          </a:p>
        </p:txBody>
      </p:sp>
      <p:pic>
        <p:nvPicPr>
          <p:cNvPr id="9" name="Imagen 8">
            <a:extLst>
              <a:ext uri="{FF2B5EF4-FFF2-40B4-BE49-F238E27FC236}">
                <a16:creationId xmlns:a16="http://schemas.microsoft.com/office/drawing/2014/main" id="{8F6F88CB-D365-02FC-3560-4574D3D050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4091" y="1284140"/>
            <a:ext cx="3443795" cy="3443795"/>
          </a:xfrm>
          <a:prstGeom prst="rect">
            <a:avLst/>
          </a:prstGeom>
        </p:spPr>
      </p:pic>
    </p:spTree>
    <p:extLst>
      <p:ext uri="{BB962C8B-B14F-4D97-AF65-F5344CB8AC3E}">
        <p14:creationId xmlns:p14="http://schemas.microsoft.com/office/powerpoint/2010/main" val="1834925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A07DC0-886E-A55D-A965-AF0D18761E63}"/>
              </a:ext>
            </a:extLst>
          </p:cNvPr>
          <p:cNvSpPr>
            <a:spLocks noGrp="1"/>
          </p:cNvSpPr>
          <p:nvPr>
            <p:ph type="title"/>
          </p:nvPr>
        </p:nvSpPr>
        <p:spPr>
          <a:xfrm>
            <a:off x="592583" y="361195"/>
            <a:ext cx="10515600" cy="1325563"/>
          </a:xfrm>
        </p:spPr>
        <p:txBody>
          <a:bodyPr/>
          <a:lstStyle/>
          <a:p>
            <a:r>
              <a:rPr lang="es-DO" b="1" dirty="0">
                <a:solidFill>
                  <a:srgbClr val="000000"/>
                </a:solidFill>
                <a:latin typeface="Adobe Devanagari" panose="02040503050201020203" pitchFamily="18" charset="0"/>
                <a:cs typeface="Adobe Devanagari" panose="02040503050201020203" pitchFamily="18" charset="0"/>
              </a:rPr>
              <a:t>Plan de marketing</a:t>
            </a:r>
          </a:p>
        </p:txBody>
      </p:sp>
      <p:sp>
        <p:nvSpPr>
          <p:cNvPr id="3" name="Marcador de contenido 2">
            <a:extLst>
              <a:ext uri="{FF2B5EF4-FFF2-40B4-BE49-F238E27FC236}">
                <a16:creationId xmlns:a16="http://schemas.microsoft.com/office/drawing/2014/main" id="{53939E08-5C17-FAB7-009D-422D49F558C9}"/>
              </a:ext>
            </a:extLst>
          </p:cNvPr>
          <p:cNvSpPr>
            <a:spLocks noGrp="1"/>
          </p:cNvSpPr>
          <p:nvPr>
            <p:ph idx="1"/>
          </p:nvPr>
        </p:nvSpPr>
        <p:spPr>
          <a:xfrm>
            <a:off x="943251" y="1302797"/>
            <a:ext cx="10164932" cy="4252405"/>
          </a:xfrm>
        </p:spPr>
        <p:txBody>
          <a:bodyPr>
            <a:normAutofit fontScale="85000" lnSpcReduction="10000"/>
          </a:bodyPr>
          <a:lstStyle/>
          <a:p>
            <a:pPr>
              <a:spcAft>
                <a:spcPts val="1000"/>
              </a:spcAft>
              <a:buClr>
                <a:schemeClr val="bg1">
                  <a:lumMod val="85000"/>
                </a:schemeClr>
              </a:buClr>
              <a:buFont typeface="Wingdings" panose="05000000000000000000" pitchFamily="2" charset="2"/>
              <a:buChar char="Ø"/>
            </a:pPr>
            <a:r>
              <a:rPr lang="es-DO" sz="2600" dirty="0">
                <a:effectLst/>
                <a:latin typeface="Adobe Devanagari" panose="02040503050201020203" pitchFamily="18" charset="0"/>
                <a:ea typeface="Calibri" panose="020F0502020204030204" pitchFamily="34" charset="0"/>
                <a:cs typeface="Adobe Devanagari" panose="02040503050201020203" pitchFamily="18" charset="0"/>
              </a:rPr>
              <a:t>MarCount es el programa ideal para tu negocio. Permite preparar la facturación, controlar el inventario, crear listas de precios, obtener el perfil de clientes y proveedores, administrar las cuentas de clientes de su empresa, las cuentas corrientes y la contabilidad básica.</a:t>
            </a:r>
            <a:endParaRPr lang="es-DO" sz="2600" dirty="0">
              <a:effectLst/>
              <a:latin typeface="Adobe Devanagari" panose="02040503050201020203" pitchFamily="18" charset="0"/>
              <a:ea typeface="Times New Roman" panose="02020603050405020304" pitchFamily="18" charset="0"/>
              <a:cs typeface="Adobe Devanagari" panose="02040503050201020203" pitchFamily="18" charset="0"/>
            </a:endParaRPr>
          </a:p>
          <a:p>
            <a:pPr>
              <a:lnSpc>
                <a:spcPct val="107000"/>
              </a:lnSpc>
              <a:spcAft>
                <a:spcPts val="800"/>
              </a:spcAft>
              <a:buClr>
                <a:schemeClr val="bg1">
                  <a:lumMod val="85000"/>
                </a:schemeClr>
              </a:buClr>
              <a:buFont typeface="Wingdings" panose="05000000000000000000" pitchFamily="2" charset="2"/>
              <a:buChar char="Ø"/>
            </a:pPr>
            <a:r>
              <a:rPr lang="es-DO" sz="2600" dirty="0">
                <a:solidFill>
                  <a:srgbClr val="000000"/>
                </a:solidFill>
                <a:effectLst/>
                <a:latin typeface="Adobe Devanagari" panose="02040503050201020203" pitchFamily="18" charset="0"/>
                <a:ea typeface="Calibri" panose="020F0502020204030204" pitchFamily="34" charset="0"/>
                <a:cs typeface="Adobe Devanagari" panose="02040503050201020203" pitchFamily="18" charset="0"/>
              </a:rPr>
              <a:t>Puede administrar hasta 15 computadoras en red desde una computadora. Por ejemplo, un comedor puede tener 3 computadoras en mostrador, facturación sincronizada, 2 computadoras para manejo de inventario (ingresar producto, pedido, etc.), para llevar un control de la actividad en todo momento.</a:t>
            </a:r>
            <a:endParaRPr lang="es-DO" sz="2600" dirty="0">
              <a:effectLst/>
              <a:latin typeface="Adobe Devanagari" panose="02040503050201020203" pitchFamily="18" charset="0"/>
              <a:ea typeface="Times New Roman" panose="02020603050405020304" pitchFamily="18" charset="0"/>
              <a:cs typeface="Adobe Devanagari" panose="02040503050201020203" pitchFamily="18" charset="0"/>
            </a:endParaRPr>
          </a:p>
          <a:p>
            <a:pPr>
              <a:spcAft>
                <a:spcPts val="1000"/>
              </a:spcAft>
              <a:buClr>
                <a:schemeClr val="bg1">
                  <a:lumMod val="85000"/>
                </a:schemeClr>
              </a:buClr>
              <a:buFont typeface="Wingdings" panose="05000000000000000000" pitchFamily="2" charset="2"/>
              <a:buChar char="Ø"/>
            </a:pPr>
            <a:r>
              <a:rPr lang="es-DO" sz="2600" dirty="0">
                <a:effectLst/>
                <a:latin typeface="Adobe Devanagari" panose="02040503050201020203" pitchFamily="18" charset="0"/>
                <a:ea typeface="Calibri" panose="020F0502020204030204" pitchFamily="34" charset="0"/>
                <a:cs typeface="Adobe Devanagari" panose="02040503050201020203" pitchFamily="18" charset="0"/>
              </a:rPr>
              <a:t>El usuario podrá adquirir una prueba gratuita sin compromiso, con acceso limitado.</a:t>
            </a:r>
            <a:endParaRPr lang="es-DO" sz="2600" dirty="0">
              <a:effectLst/>
              <a:latin typeface="Adobe Devanagari" panose="02040503050201020203" pitchFamily="18" charset="0"/>
              <a:ea typeface="Times New Roman" panose="02020603050405020304" pitchFamily="18" charset="0"/>
              <a:cs typeface="Adobe Devanagari" panose="02040503050201020203" pitchFamily="18" charset="0"/>
            </a:endParaRPr>
          </a:p>
          <a:p>
            <a:pPr>
              <a:lnSpc>
                <a:spcPct val="107000"/>
              </a:lnSpc>
              <a:spcAft>
                <a:spcPts val="800"/>
              </a:spcAft>
              <a:buClr>
                <a:schemeClr val="bg1">
                  <a:lumMod val="85000"/>
                </a:schemeClr>
              </a:buClr>
              <a:buFont typeface="Wingdings" panose="05000000000000000000" pitchFamily="2" charset="2"/>
              <a:buChar char="Ø"/>
            </a:pPr>
            <a:r>
              <a:rPr lang="es-DO" sz="2600" dirty="0">
                <a:effectLst/>
                <a:latin typeface="Adobe Devanagari" panose="02040503050201020203" pitchFamily="18" charset="0"/>
                <a:ea typeface="Calibri" panose="020F0502020204030204" pitchFamily="34" charset="0"/>
                <a:cs typeface="Adobe Devanagari" panose="02040503050201020203" pitchFamily="18" charset="0"/>
              </a:rPr>
              <a:t>MarCount cuenta con una Instalación simple, con interfaz de usuario y lanzador fáciles de aprender.</a:t>
            </a:r>
          </a:p>
        </p:txBody>
      </p:sp>
    </p:spTree>
    <p:extLst>
      <p:ext uri="{BB962C8B-B14F-4D97-AF65-F5344CB8AC3E}">
        <p14:creationId xmlns:p14="http://schemas.microsoft.com/office/powerpoint/2010/main" val="1005342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45B86BB-938E-290A-9889-4E76D24AD1BD}"/>
              </a:ext>
            </a:extLst>
          </p:cNvPr>
          <p:cNvSpPr>
            <a:spLocks noGrp="1"/>
          </p:cNvSpPr>
          <p:nvPr>
            <p:ph idx="1"/>
          </p:nvPr>
        </p:nvSpPr>
        <p:spPr>
          <a:xfrm>
            <a:off x="1120436" y="1287262"/>
            <a:ext cx="9951128" cy="3909034"/>
          </a:xfrm>
        </p:spPr>
        <p:txBody>
          <a:bodyPr>
            <a:normAutofit fontScale="62500" lnSpcReduction="20000"/>
          </a:bodyPr>
          <a:lstStyle/>
          <a:p>
            <a:pPr>
              <a:lnSpc>
                <a:spcPct val="107000"/>
              </a:lnSpc>
              <a:spcAft>
                <a:spcPts val="800"/>
              </a:spcAft>
              <a:buClr>
                <a:schemeClr val="bg1">
                  <a:lumMod val="85000"/>
                </a:schemeClr>
              </a:buClr>
              <a:buFont typeface="Wingdings" panose="05000000000000000000" pitchFamily="2" charset="2"/>
              <a:buChar char="Ø"/>
            </a:pPr>
            <a:r>
              <a:rPr lang="es-DO" sz="2800" dirty="0">
                <a:effectLst/>
                <a:latin typeface="Adobe Devanagari" panose="02040503050201020203" pitchFamily="18" charset="0"/>
                <a:ea typeface="Calibri" panose="020F0502020204030204" pitchFamily="34" charset="0"/>
                <a:cs typeface="Adobe Devanagari" panose="02040503050201020203" pitchFamily="18" charset="0"/>
              </a:rPr>
              <a:t>Perfecto para la comercialización de productos. De cualquier manera, como ferreterías, farmacias, tiendas de ropa, etc.</a:t>
            </a:r>
          </a:p>
          <a:p>
            <a:pPr>
              <a:lnSpc>
                <a:spcPct val="107000"/>
              </a:lnSpc>
              <a:spcAft>
                <a:spcPts val="800"/>
              </a:spcAft>
              <a:buClr>
                <a:schemeClr val="bg1">
                  <a:lumMod val="85000"/>
                </a:schemeClr>
              </a:buClr>
              <a:buFont typeface="Wingdings" panose="05000000000000000000" pitchFamily="2" charset="2"/>
              <a:buChar char="Ø"/>
            </a:pPr>
            <a:r>
              <a:rPr lang="es-DO" sz="2800" dirty="0">
                <a:effectLst/>
                <a:latin typeface="Adobe Devanagari" panose="02040503050201020203" pitchFamily="18" charset="0"/>
                <a:ea typeface="Calibri" panose="020F0502020204030204" pitchFamily="34" charset="0"/>
                <a:cs typeface="Adobe Devanagari" panose="02040503050201020203" pitchFamily="18" charset="0"/>
              </a:rPr>
              <a:t>Nuestro Software tendrá un costo de adquisición de RD$50,0000.00 el cual aumentará dependiendo de las diferentes versiones y herramientas añadidas al programa. En todo caso el software en su versión básica contará con un paquete de herramientas necesarias para el manejo de la empresa. Este, además contará con servicio de soporte gratuito por seis meses y podrá descargar un manual de usuario para llevar a cabo el correcto manejo del software. Al finalizar el lapso de 6 meses, en casi de necesitar soporte, el cliente deberá pagar RD$1,365.00. </a:t>
            </a:r>
          </a:p>
          <a:p>
            <a:pPr>
              <a:lnSpc>
                <a:spcPct val="107000"/>
              </a:lnSpc>
              <a:spcAft>
                <a:spcPts val="800"/>
              </a:spcAft>
              <a:buClr>
                <a:schemeClr val="bg1">
                  <a:lumMod val="85000"/>
                </a:schemeClr>
              </a:buClr>
              <a:buFont typeface="Wingdings" panose="05000000000000000000" pitchFamily="2" charset="2"/>
              <a:buChar char="Ø"/>
            </a:pPr>
            <a:r>
              <a:rPr lang="es-DO" sz="2800" dirty="0">
                <a:effectLst/>
                <a:latin typeface="Adobe Devanagari" panose="02040503050201020203" pitchFamily="18" charset="0"/>
                <a:ea typeface="Calibri" panose="020F0502020204030204" pitchFamily="34" charset="0"/>
                <a:cs typeface="Adobe Devanagari" panose="02040503050201020203" pitchFamily="18" charset="0"/>
              </a:rPr>
              <a:t>El cliente tendrá a disposición de tres meses para poder cancelar la suscripción sin ningún cargo, en cambio, si decide cancelar los servicios antes de este periodo, deberá procesar un pago de RD$15,000.00.</a:t>
            </a:r>
          </a:p>
          <a:p>
            <a:pPr>
              <a:lnSpc>
                <a:spcPct val="107000"/>
              </a:lnSpc>
              <a:spcAft>
                <a:spcPts val="800"/>
              </a:spcAft>
              <a:buClr>
                <a:schemeClr val="bg1">
                  <a:lumMod val="85000"/>
                </a:schemeClr>
              </a:buClr>
              <a:buFont typeface="Wingdings" panose="05000000000000000000" pitchFamily="2" charset="2"/>
              <a:buChar char="Ø"/>
            </a:pPr>
            <a:r>
              <a:rPr lang="es-DO" sz="2800" dirty="0">
                <a:effectLst/>
                <a:latin typeface="Adobe Devanagari" panose="02040503050201020203" pitchFamily="18" charset="0"/>
                <a:ea typeface="Calibri" panose="020F0502020204030204" pitchFamily="34" charset="0"/>
                <a:cs typeface="Adobe Devanagari" panose="02040503050201020203" pitchFamily="18" charset="0"/>
              </a:rPr>
              <a:t>Podemos predecir que el cliente podrá recuperar su inversión después de 6 a 9 meses, puesto que ya no tendrá que contratar una persona exclusiva para el manejo de los registros contables y podrá hacerlo por el mismo, ya que el sistema es sumamente fácil de manejar gracias a nuestra sencilla interfaz de usuario.</a:t>
            </a:r>
          </a:p>
          <a:p>
            <a:endParaRPr lang="es-DO" dirty="0"/>
          </a:p>
        </p:txBody>
      </p:sp>
    </p:spTree>
    <p:extLst>
      <p:ext uri="{BB962C8B-B14F-4D97-AF65-F5344CB8AC3E}">
        <p14:creationId xmlns:p14="http://schemas.microsoft.com/office/powerpoint/2010/main" val="224804622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2695</TotalTime>
  <Words>901</Words>
  <Application>Microsoft Office PowerPoint</Application>
  <PresentationFormat>Panorámica</PresentationFormat>
  <Paragraphs>42</Paragraphs>
  <Slides>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Adobe Devanagari</vt:lpstr>
      <vt:lpstr>Arial</vt:lpstr>
      <vt:lpstr>Calibri</vt:lpstr>
      <vt:lpstr>Calibri Light</vt:lpstr>
      <vt:lpstr>Times New Roman</vt:lpstr>
      <vt:lpstr>Wingdings</vt:lpstr>
      <vt:lpstr>Tema de Office</vt:lpstr>
      <vt:lpstr>MarCount</vt:lpstr>
      <vt:lpstr>Historia</vt:lpstr>
      <vt:lpstr>Objetivos de la empresa</vt:lpstr>
      <vt:lpstr>Presentación de PowerPoint</vt:lpstr>
      <vt:lpstr>Nuestro Servicio </vt:lpstr>
      <vt:lpstr>Sector escogido</vt:lpstr>
      <vt:lpstr>Plan de marketing</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MarCount</dc:title>
  <dc:creator>adam moreta santana</dc:creator>
  <cp:lastModifiedBy>adam moreta santana</cp:lastModifiedBy>
  <cp:revision>10</cp:revision>
  <dcterms:created xsi:type="dcterms:W3CDTF">2022-08-22T02:09:41Z</dcterms:created>
  <dcterms:modified xsi:type="dcterms:W3CDTF">2022-08-24T00:53:23Z</dcterms:modified>
</cp:coreProperties>
</file>