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220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7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16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7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9845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43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3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16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43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86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594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E0C098-FC7E-411F-8333-A8CBF96B58E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6B00447-3166-4FAE-BC05-AFE2F35201A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24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team_invite/redeem/R4ox3ocvqyfD3UNd4ZZia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8B02F-7972-4974-90AC-0E4295B58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921" y="767815"/>
            <a:ext cx="8778963" cy="2547757"/>
          </a:xfrm>
        </p:spPr>
        <p:txBody>
          <a:bodyPr/>
          <a:lstStyle/>
          <a:p>
            <a:r>
              <a:rPr lang="ru-RU" sz="4800" dirty="0"/>
              <a:t>Что мотивирует учеников старшей школы к учебе?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94F9A1-25A3-4C75-BD60-5E7ECD1A6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dirty="0"/>
              <a:t>Алыча</a:t>
            </a:r>
          </a:p>
          <a:p>
            <a:r>
              <a:rPr lang="ru-RU" sz="2800" dirty="0"/>
              <a:t>Чернышова Мария; Харитонова Дарья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08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4CFC1-5438-4296-97D0-6BC1D10B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46" y="560570"/>
            <a:ext cx="2819400" cy="6330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Гипотеза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1982F-111A-4123-B791-41D03030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46" y="1511518"/>
            <a:ext cx="9450545" cy="417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Мы считаем, что учителям и родителям будет легче построить учебную программу, если они знают, что именно мотивирует учеников усердно учиться.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/>
              <a:t>Роли:</a:t>
            </a:r>
          </a:p>
          <a:p>
            <a:pPr marL="0" indent="0">
              <a:buNone/>
            </a:pPr>
            <a:r>
              <a:rPr lang="ru-RU" dirty="0"/>
              <a:t>Мария: составление опроса, обработка данных, создание теста, разработка прототипа сайта.</a:t>
            </a:r>
          </a:p>
          <a:p>
            <a:pPr marL="0" indent="0">
              <a:buNone/>
            </a:pPr>
            <a:r>
              <a:rPr lang="ru-RU" dirty="0"/>
              <a:t>Дарья: обработка данных, создание логотипа, создание прототипа сайта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BA57AD9-C4A5-47CF-8B94-56026AD5E6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9"/>
            <a:ext cx="3179460" cy="317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34DAA15-C13B-46B1-A1A2-D3FA7D326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3597" y="3276599"/>
            <a:ext cx="3644803" cy="364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38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08AC4-C09E-4745-A83D-42F65FB6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77" y="53430"/>
            <a:ext cx="3035785" cy="681898"/>
          </a:xfrm>
        </p:spPr>
        <p:txBody>
          <a:bodyPr>
            <a:normAutofit fontScale="90000"/>
          </a:bodyPr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21D1E-65D3-4C85-8E30-8057023C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77" y="649212"/>
            <a:ext cx="9772214" cy="576554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Выяснили, актуально ли наше исследование с помощью соц. Опроса.</a:t>
            </a:r>
          </a:p>
          <a:p>
            <a:pPr marL="457200" indent="-457200">
              <a:buAutoNum type="arabicPeriod"/>
            </a:pPr>
            <a:r>
              <a:rPr lang="ru-RU" sz="2400" dirty="0"/>
              <a:t>Изучили методику М. И. Лукьяновой.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Провели опрос по данной методике.</a:t>
            </a:r>
          </a:p>
          <a:p>
            <a:pPr marL="457200" indent="-457200">
              <a:buAutoNum type="arabicPeriod"/>
            </a:pPr>
            <a:r>
              <a:rPr lang="ru-RU" sz="2400" dirty="0"/>
              <a:t>Обработали данные.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Провели качественный анализ данных (определили уровень и типы мотивации).</a:t>
            </a:r>
          </a:p>
          <a:p>
            <a:pPr marL="457200" indent="-457200">
              <a:buAutoNum type="arabicPeriod"/>
            </a:pPr>
            <a:r>
              <a:rPr lang="ru-RU" sz="2400" dirty="0"/>
              <a:t>Создали прототип нашего будущего сайта.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https://www.figma.com/team_invite/redeem/R4ox3ocvqyfD3UNd4ZZiaQ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921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5C5C1-AF00-4565-BBD8-550E252C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365" y="4448626"/>
            <a:ext cx="3538355" cy="1463564"/>
          </a:xfrm>
        </p:spPr>
        <p:txBody>
          <a:bodyPr/>
          <a:lstStyle/>
          <a:p>
            <a:r>
              <a:rPr lang="ru-RU" dirty="0"/>
              <a:t>Человек без мотивации </a:t>
            </a:r>
            <a:r>
              <a:rPr lang="ru-RU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4243BD5-4D4E-4AC9-B5C0-BA7C8B5FE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877" y="85778"/>
            <a:ext cx="5171123" cy="517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ACC11F6-12D2-4FE3-8239-4D57EF73D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8480" y="3276600"/>
            <a:ext cx="3169920" cy="31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301A7470-86D2-4CD7-B234-D8B7A0883133}"/>
              </a:ext>
            </a:extLst>
          </p:cNvPr>
          <p:cNvSpPr/>
          <p:nvPr/>
        </p:nvSpPr>
        <p:spPr>
          <a:xfrm rot="2153048" flipH="1">
            <a:off x="5905209" y="3622700"/>
            <a:ext cx="2205728" cy="572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489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23</TotalTime>
  <Words>134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Уголки</vt:lpstr>
      <vt:lpstr>Что мотивирует учеников старшей школы к учебе?</vt:lpstr>
      <vt:lpstr>Гипотеза </vt:lpstr>
      <vt:lpstr>Ход работы</vt:lpstr>
      <vt:lpstr>Человек без мотивации 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мотивирует учеников старшей школы к учебе?</dc:title>
  <dc:creator>Константин</dc:creator>
  <cp:lastModifiedBy>Константин</cp:lastModifiedBy>
  <cp:revision>4</cp:revision>
  <dcterms:created xsi:type="dcterms:W3CDTF">2023-01-14T13:23:44Z</dcterms:created>
  <dcterms:modified xsi:type="dcterms:W3CDTF">2023-01-14T13:47:37Z</dcterms:modified>
</cp:coreProperties>
</file>