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560" cy="94788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1800" spc="-1" strike="noStrike">
                <a:latin typeface="Arial"/>
              </a:rPr>
              <a:t>F</a:t>
            </a:r>
            <a:r>
              <a:rPr b="0" lang="it-IT" sz="1800" spc="-1" strike="noStrike">
                <a:latin typeface="Arial"/>
              </a:rPr>
              <a:t>a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c</a:t>
            </a:r>
            <a:r>
              <a:rPr b="0" lang="it-IT" sz="1800" spc="-1" strike="noStrike">
                <a:latin typeface="Arial"/>
              </a:rPr>
              <a:t>l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c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p</a:t>
            </a:r>
            <a:r>
              <a:rPr b="0" lang="it-IT" sz="1800" spc="-1" strike="noStrike">
                <a:latin typeface="Arial"/>
              </a:rPr>
              <a:t>e</a:t>
            </a:r>
            <a:r>
              <a:rPr b="0" lang="it-IT" sz="1800" spc="-1" strike="noStrike">
                <a:latin typeface="Arial"/>
              </a:rPr>
              <a:t>r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m</a:t>
            </a:r>
            <a:r>
              <a:rPr b="0" lang="it-IT" sz="1800" spc="-1" strike="noStrike">
                <a:latin typeface="Arial"/>
              </a:rPr>
              <a:t>o</a:t>
            </a:r>
            <a:r>
              <a:rPr b="0" lang="it-IT" sz="1800" spc="-1" strike="noStrike">
                <a:latin typeface="Arial"/>
              </a:rPr>
              <a:t>d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f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c</a:t>
            </a:r>
            <a:r>
              <a:rPr b="0" lang="it-IT" sz="1800" spc="-1" strike="noStrike">
                <a:latin typeface="Arial"/>
              </a:rPr>
              <a:t>a</a:t>
            </a:r>
            <a:r>
              <a:rPr b="0" lang="it-IT" sz="1800" spc="-1" strike="noStrike">
                <a:latin typeface="Arial"/>
              </a:rPr>
              <a:t>r</a:t>
            </a:r>
            <a:r>
              <a:rPr b="0" lang="it-IT" sz="1800" spc="-1" strike="noStrike">
                <a:latin typeface="Arial"/>
              </a:rPr>
              <a:t>e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l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f</a:t>
            </a:r>
            <a:r>
              <a:rPr b="0" lang="it-IT" sz="1800" spc="-1" strike="noStrike">
                <a:latin typeface="Arial"/>
              </a:rPr>
              <a:t>o</a:t>
            </a:r>
            <a:r>
              <a:rPr b="0" lang="it-IT" sz="1800" spc="-1" strike="noStrike">
                <a:latin typeface="Arial"/>
              </a:rPr>
              <a:t>r</a:t>
            </a:r>
            <a:r>
              <a:rPr b="0" lang="it-IT" sz="1800" spc="-1" strike="noStrike">
                <a:latin typeface="Arial"/>
              </a:rPr>
              <a:t>m</a:t>
            </a:r>
            <a:r>
              <a:rPr b="0" lang="it-IT" sz="1800" spc="-1" strike="noStrike">
                <a:latin typeface="Arial"/>
              </a:rPr>
              <a:t>a</a:t>
            </a:r>
            <a:r>
              <a:rPr b="0" lang="it-IT" sz="1800" spc="-1" strike="noStrike">
                <a:latin typeface="Arial"/>
              </a:rPr>
              <a:t>t</a:t>
            </a:r>
            <a:r>
              <a:rPr b="0" lang="it-IT" sz="1800" spc="-1" strike="noStrike">
                <a:latin typeface="Arial"/>
              </a:rPr>
              <a:t>o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d</a:t>
            </a:r>
            <a:r>
              <a:rPr b="0" lang="it-IT" sz="1800" spc="-1" strike="noStrike">
                <a:latin typeface="Arial"/>
              </a:rPr>
              <a:t>e</a:t>
            </a:r>
            <a:r>
              <a:rPr b="0" lang="it-IT" sz="1800" spc="-1" strike="noStrike">
                <a:latin typeface="Arial"/>
              </a:rPr>
              <a:t>l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t</a:t>
            </a:r>
            <a:r>
              <a:rPr b="0" lang="it-IT" sz="1800" spc="-1" strike="noStrike">
                <a:latin typeface="Arial"/>
              </a:rPr>
              <a:t>e</a:t>
            </a:r>
            <a:r>
              <a:rPr b="0" lang="it-IT" sz="1800" spc="-1" strike="noStrike">
                <a:latin typeface="Arial"/>
              </a:rPr>
              <a:t>s</a:t>
            </a:r>
            <a:r>
              <a:rPr b="0" lang="it-IT" sz="1800" spc="-1" strike="noStrike">
                <a:latin typeface="Arial"/>
              </a:rPr>
              <a:t>t</a:t>
            </a:r>
            <a:r>
              <a:rPr b="0" lang="it-IT" sz="1800" spc="-1" strike="noStrike">
                <a:latin typeface="Arial"/>
              </a:rPr>
              <a:t>o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d</a:t>
            </a:r>
            <a:r>
              <a:rPr b="0" lang="it-IT" sz="1800" spc="-1" strike="noStrike">
                <a:latin typeface="Arial"/>
              </a:rPr>
              <a:t>e</a:t>
            </a:r>
            <a:r>
              <a:rPr b="0" lang="it-IT" sz="1800" spc="-1" strike="noStrike">
                <a:latin typeface="Arial"/>
              </a:rPr>
              <a:t>l</a:t>
            </a: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t</a:t>
            </a:r>
            <a:r>
              <a:rPr b="0" lang="it-IT" sz="1800" spc="-1" strike="noStrike">
                <a:latin typeface="Arial"/>
              </a:rPr>
              <a:t>i</a:t>
            </a:r>
            <a:r>
              <a:rPr b="0" lang="it-IT" sz="1800" spc="-1" strike="noStrike">
                <a:latin typeface="Arial"/>
              </a:rPr>
              <a:t>t</a:t>
            </a:r>
            <a:r>
              <a:rPr b="0" lang="it-IT" sz="1800" spc="-1" strike="noStrike">
                <a:latin typeface="Arial"/>
              </a:rPr>
              <a:t>o</a:t>
            </a:r>
            <a:r>
              <a:rPr b="0" lang="it-IT" sz="1800" spc="-1" strike="noStrike">
                <a:latin typeface="Arial"/>
              </a:rPr>
              <a:t>l</a:t>
            </a:r>
            <a:r>
              <a:rPr b="0" lang="it-IT" sz="1800" spc="-1" strike="noStrike">
                <a:latin typeface="Arial"/>
              </a:rPr>
              <a:t>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5480"/>
            <a:ext cx="9071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ffffff"/>
                </a:solidFill>
                <a:latin typeface="Arial"/>
              </a:rPr>
              <a:t>MHW1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56000"/>
            <a:ext cx="9071280" cy="26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ffffff"/>
                </a:solidFill>
                <a:latin typeface="Arial"/>
              </a:rPr>
              <a:t>Progetto: Mary Di Gregorio</a:t>
            </a:r>
            <a:endParaRPr b="0" lang="it-IT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ffffff"/>
                </a:solidFill>
                <a:latin typeface="Arial"/>
              </a:rPr>
              <a:t>Matricola:O46001623</a:t>
            </a:r>
            <a:endParaRPr b="0" lang="it-IT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ffffff"/>
                </a:solidFill>
                <a:latin typeface="Arial"/>
              </a:rPr>
              <a:t>27/03/2021</a:t>
            </a:r>
            <a:endParaRPr b="0" lang="it-I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5400" spc="-1" strike="noStrike">
                <a:solidFill>
                  <a:srgbClr val="c9211e"/>
                </a:solidFill>
                <a:latin typeface="Arial"/>
              </a:rPr>
              <a:t>Descrizione del progetto:</a:t>
            </a:r>
            <a:endParaRPr b="0" lang="it-IT" sz="5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152000" y="1905120"/>
            <a:ext cx="2736000" cy="451080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4464000" y="1944000"/>
            <a:ext cx="4896000" cy="44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u</a:t>
            </a:r>
            <a:r>
              <a:rPr b="1" lang="it-IT" sz="1400" spc="-1" strike="noStrike" u="sng">
                <a:uFillTx/>
                <a:latin typeface="Arial"/>
              </a:rPr>
              <a:t>n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h</a:t>
            </a:r>
            <a:r>
              <a:rPr b="1" lang="it-IT" sz="1400" spc="-1" strike="noStrike" u="sng">
                <a:uFillTx/>
                <a:latin typeface="Arial"/>
              </a:rPr>
              <a:t>o</a:t>
            </a:r>
            <a:r>
              <a:rPr b="1" lang="it-IT" sz="1400" spc="-1" strike="noStrike" u="sng">
                <a:uFillTx/>
                <a:latin typeface="Arial"/>
              </a:rPr>
              <a:t>m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p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g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h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b</a:t>
            </a:r>
            <a:r>
              <a:rPr b="1" lang="it-IT" sz="1400" spc="-1" strike="noStrike" u="sng">
                <a:uFillTx/>
                <a:latin typeface="Arial"/>
              </a:rPr>
              <a:t>b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: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1</a:t>
            </a:r>
            <a:r>
              <a:rPr b="0" lang="it-IT" sz="1400" spc="-1" strike="noStrike">
                <a:latin typeface="Arial"/>
              </a:rPr>
              <a:t>1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k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5</a:t>
            </a:r>
            <a:r>
              <a:rPr b="0" lang="it-IT" sz="1400" spc="-1" strike="noStrike">
                <a:latin typeface="Arial"/>
              </a:rPr>
              <a:t>8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3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7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’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k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1400" spc="-1" strike="noStrike" u="sng">
                <a:uFillTx/>
                <a:latin typeface="Arial"/>
              </a:rPr>
              <a:t>S</a:t>
            </a:r>
            <a:r>
              <a:rPr b="1" lang="it-IT" sz="1400" spc="-1" strike="noStrike" u="sng">
                <a:uFillTx/>
                <a:latin typeface="Arial"/>
              </a:rPr>
              <a:t>p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f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h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p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m</a:t>
            </a:r>
            <a:r>
              <a:rPr b="1" lang="it-IT" sz="1400" spc="-1" strike="noStrike" u="sng">
                <a:uFillTx/>
                <a:latin typeface="Arial"/>
              </a:rPr>
              <a:t>m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g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n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: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y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(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(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0</a:t>
            </a:r>
            <a:r>
              <a:rPr b="0" lang="it-IT" sz="1400" spc="-1" strike="noStrike">
                <a:latin typeface="Arial"/>
              </a:rPr>
              <a:t>.</a:t>
            </a:r>
            <a:r>
              <a:rPr b="0" lang="it-IT" sz="1400" spc="-1" strike="noStrike">
                <a:latin typeface="Arial"/>
              </a:rPr>
              <a:t>3</a:t>
            </a:r>
            <a:r>
              <a:rPr b="0" lang="it-IT" sz="1400" spc="-1" strike="noStrike">
                <a:latin typeface="Arial"/>
              </a:rPr>
              <a:t>)</a:t>
            </a:r>
            <a:r>
              <a:rPr b="0" lang="it-IT" sz="1400" spc="-1" strike="noStrike">
                <a:latin typeface="Arial"/>
              </a:rPr>
              <a:t>)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’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h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1400" spc="-1" strike="noStrike" u="sng">
                <a:uFillTx/>
                <a:latin typeface="Arial"/>
              </a:rPr>
              <a:t>S</a:t>
            </a:r>
            <a:r>
              <a:rPr b="1" lang="it-IT" sz="1400" spc="-1" strike="noStrike" u="sng">
                <a:uFillTx/>
                <a:latin typeface="Arial"/>
              </a:rPr>
              <a:t>p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f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h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p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g</a:t>
            </a:r>
            <a:r>
              <a:rPr b="1" lang="it-IT" sz="1400" spc="-1" strike="noStrike" u="sng">
                <a:uFillTx/>
                <a:latin typeface="Arial"/>
              </a:rPr>
              <a:t>l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s</a:t>
            </a:r>
            <a:r>
              <a:rPr b="1" lang="it-IT" sz="1400" spc="-1" strike="noStrike" u="sng">
                <a:uFillTx/>
                <a:latin typeface="Arial"/>
              </a:rPr>
              <a:t>t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l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d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 </a:t>
            </a:r>
            <a:r>
              <a:rPr b="1" lang="it-IT" sz="1400" spc="-1" strike="noStrike" u="sng">
                <a:uFillTx/>
                <a:latin typeface="Arial"/>
              </a:rPr>
              <a:t>c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a</a:t>
            </a:r>
            <a:r>
              <a:rPr b="1" lang="it-IT" sz="1400" spc="-1" strike="noStrike" u="sng">
                <a:uFillTx/>
                <a:latin typeface="Arial"/>
              </a:rPr>
              <a:t>t</a:t>
            </a:r>
            <a:r>
              <a:rPr b="1" lang="it-IT" sz="1400" spc="-1" strike="noStrike" u="sng">
                <a:uFillTx/>
                <a:latin typeface="Arial"/>
              </a:rPr>
              <a:t>t</a:t>
            </a:r>
            <a:r>
              <a:rPr b="1" lang="it-IT" sz="1400" spc="-1" strike="noStrike" u="sng">
                <a:uFillTx/>
                <a:latin typeface="Arial"/>
              </a:rPr>
              <a:t>e</a:t>
            </a:r>
            <a:r>
              <a:rPr b="1" lang="it-IT" sz="1400" spc="-1" strike="noStrike" u="sng">
                <a:uFillTx/>
                <a:latin typeface="Arial"/>
              </a:rPr>
              <a:t>r</a:t>
            </a:r>
            <a:r>
              <a:rPr b="1" lang="it-IT" sz="1400" spc="-1" strike="noStrike" u="sng">
                <a:uFillTx/>
                <a:latin typeface="Arial"/>
              </a:rPr>
              <a:t>i</a:t>
            </a:r>
            <a:r>
              <a:rPr b="1" lang="it-IT" sz="1400" spc="-1" strike="noStrike" u="sng">
                <a:uFillTx/>
                <a:latin typeface="Arial"/>
              </a:rPr>
              <a:t>: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e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“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-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y</a:t>
            </a:r>
            <a:r>
              <a:rPr b="0" lang="it-IT" sz="1400" spc="-1" strike="noStrike">
                <a:latin typeface="Arial"/>
              </a:rPr>
              <a:t>:</a:t>
            </a:r>
            <a:r>
              <a:rPr b="0" lang="it-IT" sz="1400" spc="-1" strike="noStrike">
                <a:latin typeface="Arial"/>
              </a:rPr>
              <a:t>'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w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y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'</a:t>
            </a:r>
            <a:r>
              <a:rPr b="0" lang="it-IT" sz="1400" spc="-1" strike="noStrike">
                <a:latin typeface="Arial"/>
              </a:rPr>
              <a:t>,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;</a:t>
            </a:r>
            <a:r>
              <a:rPr b="0" lang="it-IT" sz="1400" spc="-1" strike="noStrike">
                <a:latin typeface="Arial"/>
              </a:rPr>
              <a:t>”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“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”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 u="sng">
                <a:uFillTx/>
                <a:latin typeface="Arial"/>
              </a:rPr>
              <a:t>N</a:t>
            </a:r>
            <a:r>
              <a:rPr b="0" lang="it-IT" sz="1400" spc="-1" strike="noStrike" u="sng">
                <a:uFillTx/>
                <a:latin typeface="Arial"/>
              </a:rPr>
              <a:t>O</a:t>
            </a:r>
            <a:r>
              <a:rPr b="0" lang="it-IT" sz="1400" spc="-1" strike="noStrike" u="sng">
                <a:uFillTx/>
                <a:latin typeface="Arial"/>
              </a:rPr>
              <a:t>T</a:t>
            </a:r>
            <a:r>
              <a:rPr b="0" lang="it-IT" sz="1400" spc="-1" strike="noStrike" u="sng">
                <a:uFillTx/>
                <a:latin typeface="Arial"/>
              </a:rPr>
              <a:t>A</a:t>
            </a:r>
            <a:r>
              <a:rPr b="0" lang="it-IT" sz="1400" spc="-1" strike="noStrike" u="sng">
                <a:uFillTx/>
                <a:latin typeface="Arial"/>
              </a:rPr>
              <a:t> </a:t>
            </a:r>
            <a:r>
              <a:rPr b="0" lang="it-IT" sz="1400" spc="-1" strike="noStrike" u="sng">
                <a:uFillTx/>
                <a:latin typeface="Arial"/>
              </a:rPr>
              <a:t>B</a:t>
            </a:r>
            <a:r>
              <a:rPr b="0" lang="it-IT" sz="1400" spc="-1" strike="noStrike" u="sng">
                <a:uFillTx/>
                <a:latin typeface="Arial"/>
              </a:rPr>
              <a:t>E</a:t>
            </a:r>
            <a:r>
              <a:rPr b="0" lang="it-IT" sz="1400" spc="-1" strike="noStrike" u="sng">
                <a:uFillTx/>
                <a:latin typeface="Arial"/>
              </a:rPr>
              <a:t>N</a:t>
            </a:r>
            <a:r>
              <a:rPr b="0" lang="it-IT" sz="1400" spc="-1" strike="noStrike" u="sng">
                <a:uFillTx/>
                <a:latin typeface="Arial"/>
              </a:rPr>
              <a:t>E</a:t>
            </a:r>
            <a:r>
              <a:rPr b="0" lang="it-IT" sz="1400" spc="-1" strike="noStrike" u="sng">
                <a:uFillTx/>
                <a:latin typeface="Arial"/>
              </a:rPr>
              <a:t>: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c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g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F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x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u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;</a:t>
            </a:r>
            <a:endParaRPr b="0" lang="it-IT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z</a:t>
            </a:r>
            <a:r>
              <a:rPr b="0" lang="it-IT" sz="1400" spc="-1" strike="noStrike">
                <a:latin typeface="Arial"/>
              </a:rPr>
              <a:t>a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n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e</a:t>
            </a:r>
            <a:r>
              <a:rPr b="0" lang="it-IT" sz="1400" spc="-1" strike="noStrike">
                <a:latin typeface="Arial"/>
              </a:rPr>
              <a:t>r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d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p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s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t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v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 </a:t>
            </a:r>
            <a:r>
              <a:rPr b="0" lang="it-IT" sz="1400" spc="-1" strike="noStrike">
                <a:latin typeface="Arial"/>
              </a:rPr>
              <a:t>m</a:t>
            </a:r>
            <a:r>
              <a:rPr b="0" lang="it-IT" sz="1400" spc="-1" strike="noStrike">
                <a:latin typeface="Arial"/>
              </a:rPr>
              <a:t>o</a:t>
            </a:r>
            <a:r>
              <a:rPr b="0" lang="it-IT" sz="1400" spc="-1" strike="noStrike">
                <a:latin typeface="Arial"/>
              </a:rPr>
              <a:t>b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l</a:t>
            </a:r>
            <a:r>
              <a:rPr b="0" lang="it-IT" sz="1400" spc="-1" strike="noStrike">
                <a:latin typeface="Arial"/>
              </a:rPr>
              <a:t>i</a:t>
            </a:r>
            <a:r>
              <a:rPr b="0" lang="it-IT" sz="1400" spc="-1" strike="noStrike">
                <a:latin typeface="Arial"/>
              </a:rPr>
              <a:t>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08000" y="6552000"/>
            <a:ext cx="83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 u="sng">
                <a:uFillTx/>
                <a:latin typeface="Arial"/>
              </a:rPr>
              <a:t>Obbiettivi applicazione: </a:t>
            </a:r>
            <a:r>
              <a:rPr b="0" lang="it-IT" sz="1800" spc="-1" strike="noStrike">
                <a:latin typeface="Arial"/>
              </a:rPr>
              <a:t>Gestire il database di </a:t>
            </a:r>
            <a:r>
              <a:rPr b="0" lang="it-IT" sz="1800" spc="-1" strike="noStrike">
                <a:latin typeface="Arial"/>
              </a:rPr>
              <a:t>un conservatorio;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6000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H</a:t>
            </a:r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d</a:t>
            </a:r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:</a:t>
            </a:r>
            <a:endParaRPr b="1" lang="it-IT" sz="4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664000" y="1305720"/>
            <a:ext cx="4464000" cy="251028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360000" y="4320000"/>
            <a:ext cx="27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HTML: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88000" y="4770720"/>
            <a:ext cx="4176000" cy="199728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6696000" y="403200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CSS: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192000" y="4514040"/>
            <a:ext cx="2952000" cy="246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Menù Navigazione:</a:t>
            </a:r>
            <a:endParaRPr b="1" lang="it-IT" sz="4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8360" y="1844640"/>
            <a:ext cx="9287640" cy="102024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720000" y="3312000"/>
            <a:ext cx="22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HTML: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16000" y="3888000"/>
            <a:ext cx="4524120" cy="281916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6264000" y="3240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CSS: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6264000" y="3744000"/>
            <a:ext cx="2664000" cy="31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4400" spc="-1" strike="noStrike">
                <a:solidFill>
                  <a:srgbClr val="c9211e"/>
                </a:solidFill>
                <a:latin typeface="Arial"/>
              </a:rPr>
              <a:t>Sezione contenuti:</a:t>
            </a:r>
            <a:endParaRPr b="1" lang="it-IT" sz="4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2000" y="2736000"/>
            <a:ext cx="3240000" cy="243072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3528000" y="217368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HTML: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456000" y="2808000"/>
            <a:ext cx="2694240" cy="327708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7272000" y="2016000"/>
            <a:ext cx="165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CSS: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6336000" y="2592000"/>
            <a:ext cx="1688760" cy="36385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208000" y="2592000"/>
            <a:ext cx="1584000" cy="36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4400" spc="-1" strike="noStrike" u="sng">
                <a:solidFill>
                  <a:srgbClr val="c9211e"/>
                </a:solidFill>
                <a:uFillTx/>
                <a:latin typeface="Arial"/>
              </a:rPr>
              <a:t>Footer:</a:t>
            </a:r>
            <a:endParaRPr b="1" lang="it-IT" sz="4400" spc="-1" strike="noStrike" u="sng">
              <a:solidFill>
                <a:srgbClr val="c9211e"/>
              </a:solidFill>
              <a:uFillTx/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92000" y="2088000"/>
            <a:ext cx="8246520" cy="111816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432000" y="373284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HTML: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016000" y="3732840"/>
            <a:ext cx="5609880" cy="37116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864000" y="4536000"/>
            <a:ext cx="100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it-IT" sz="1800" spc="-1" strike="noStrike" u="sng">
                <a:uFillTx/>
                <a:latin typeface="Arial"/>
              </a:rPr>
              <a:t>CSS:</a:t>
            </a:r>
            <a:endParaRPr b="1" lang="it-IT" sz="1800" spc="-1" strike="noStrike" u="sng">
              <a:uFillTx/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1897200" y="4560120"/>
            <a:ext cx="3142800" cy="11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2021-03-26T21:42:41Z</dcterms:created>
  <dc:creator/>
  <dc:description/>
  <dc:language>it-IT</dc:language>
  <cp:lastModifiedBy/>
  <dcterms:modified xsi:type="dcterms:W3CDTF">2021-03-26T23:28:56Z</dcterms:modified>
  <cp:revision>15</cp:revision>
  <dc:subject/>
  <dc:title>Lights</dc:title>
</cp:coreProperties>
</file>