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2010000062B000003597B01672971FF6E4C.png" manifest:media-type="image/png"/>
  <manifest:file-entry manifest:full-path="Pictures/100002010000057F000003B0CD5232E1BEE02482.png" manifest:media-type="image/png"/>
  <manifest:file-entry manifest:full-path="Pictures/100002010000022D000001ED53867C9434B43752.png" manifest:media-type="image/png"/>
  <manifest:file-entry manifest:full-path="Pictures/10000201000002B600000253C2BC6F08CFC7CB3B.png" manifest:media-type="image/png"/>
  <manifest:file-entry manifest:full-path="Pictures/100000000000042300000063F16A6296E8FA6AF7.jpg" manifest:media-type="image/jpeg"/>
  <manifest:file-entry manifest:full-path="Pictures/1000000000000421000003198061C09E59589771.jpg" manifest:media-type="image/jpeg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ggetto_20_senza_20_riempimento_20_e_20_line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Lights-title">
      <style:graphic-properties fo:min-height="3.507cm"/>
      <style:paragraph-properties style:writing-mode="lr-tb"/>
    </style:style>
    <style:style style:name="pr2" style:family="presentation" style:parent-style-name="Lights-subtitle">
      <style:graphic-properties draw:fill-color="#ffffff" fo:min-height="7.492cm"/>
      <style:paragraph-properties style:writing-mode="lr-tb"/>
    </style:style>
    <style:style style:name="pr3" style:family="presentation" style:parent-style-name="Lights-notes">
      <style:graphic-properties draw:fill-color="#ffffff" draw:auto-grow-height="true" fo:min-height="13.364cm"/>
      <style:paragraph-properties style:writing-mode="lr-tb"/>
    </style:style>
    <style:style style:name="pr4" style:family="presentation" style:parent-style-name="Lights1-title">
      <style:graphic-properties fo:min-height="3.507cm"/>
      <style:paragraph-properties style:writing-mode="lr-tb"/>
    </style:style>
    <style:style style:name="pr5" style:family="presentation" style:parent-style-name="Lights1-notes">
      <style:graphic-properties draw:fill-color="#ffffff" draw:auto-grow-height="true" fo:min-height="13.364cm"/>
      <style:paragraph-properties style:writing-mode="lr-tb"/>
    </style:style>
    <style:style style:name="pr6" style:family="presentation" style:parent-style-name="Lights2-title">
      <style:graphic-properties fo:min-height="2.906cm"/>
      <style:paragraph-properties style:writing-mode="lr-tb"/>
    </style:style>
    <style:style style:name="pr7" style:family="presentation" style:parent-style-name="Lights2-notes">
      <style:graphic-properties draw:fill-color="#ffffff" draw:auto-grow-height="true" fo:min-height="13.364cm"/>
      <style:paragraph-properties style:writing-mode="lr-tb"/>
    </style:style>
    <style:style style:name="P1" style:family="paragraph">
      <style:paragraph-properties fo:text-align="center"/>
      <style:text-properties fo:font-weight="bold" style:font-weight-asian="bold" style:font-weight-complex="bold"/>
    </style:style>
    <style:style style:name="P2" style:family="paragraph">
      <loext:graphic-properties draw:fill-color="#ffffff"/>
    </style:style>
    <style:style style:name="P3" style:family="paragraph">
      <style:paragraph-properties fo:text-align="center"/>
    </style:style>
    <style:style style:name="T1" style:family="text">
      <style:text-properties fo:font-weight="bold" style:font-weight-asian="bold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Lights" presentation:presentation-page-layout-name="AL1T0">
        <office:forms form:automatic-focus="false" form:apply-design-mode="false"/>
        <draw:frame presentation:style-name="pr1" draw:text-style-name="P1" draw:layer="layout" svg:width="25.199cm" svg:height="3.507cm" svg:x="1.4cm" svg:y="5.293cm" presentation:class="title" presentation:user-transformed="true">
          <draw:text-box>
            <text:p text:style-name="P1">
              <text:span text:style-name="T1">Mhw3</text:span>
            </text:p>
          </draw:text-box>
        </draw:frame>
        <draw:frame presentation:style-name="pr2" draw:text-style-name="P2" draw:layer="layout" svg:width="25.199cm" svg:height="7.492cm" svg:x="1.4cm" svg:y="9.6cm" presentation:class="subtitle" presentation:user-transformed="true">
          <draw:text-box>
            <text:p>
              Candidata: Mary Di Gregorio
              <text:line-break/>
              Mat: O46001623
              <text:line-break/>
              API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Lights1" presentation:presentation-page-layout-name="AL2T1">
        <office:forms form:automatic-focus="false" form:apply-design-mode="false"/>
        <draw:frame presentation:style-name="pr4" draw:layer="layout" svg:width="25.199cm" svg:height="3.507cm" svg:x="1.4cm" svg:y="1.135cm" presentation:class="title" presentation:user-transformed="true">
          <draw:text-box>
            <text:p>API Libreria musica classica:</text:p>
          </draw:text-box>
        </draw:frame>
        <draw:frame draw:style-name="gr2" draw:text-style-name="P3" draw:layer="layout" svg:width="13.996cm" svg:height="12cm" svg:x="-0.2cm" svg:y="6.8cm" presentation:class="graphic" presentation:user-transformed="true">
          <draw:image xlink:href="Pictures/10000201000002B600000253C2BC6F08CFC7CB3B.png" xlink:type="simple" xlink:show="embed" xlink:actuate="onLoad" loext:mime-type="image/png">
            <text:p/>
          </draw:image>
        </draw:frame>
        <draw:frame draw:style-name="gr2" draw:text-style-name="P3" draw:layer="layout" svg:width="14.309cm" svg:height="9.6cm" svg:x="13.6cm" svg:y="8.2cm">
          <draw:image xlink:href="Pictures/100002010000057F000003B0CD5232E1BEE02482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2" presentation:class="page"/>
          <draw:frame presentation:style-name="pr5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Lights2" presentation:presentation-page-layout-name="AL2T1">
        <office:forms form:automatic-focus="false" form:apply-design-mode="false"/>
        <draw:frame presentation:style-name="pr6" draw:layer="layout" svg:width="25.199cm" svg:height="3.473cm" svg:x="1.4cm" svg:y="2.411cm" presentation:class="title" presentation:user-transformed="true">
          <draw:text-box>
            <text:p>API: Video Musica piu’ popolari (youtube API)</text:p>
          </draw:text-box>
        </draw:frame>
        <draw:frame draw:style-name="gr2" draw:text-style-name="P3" draw:layer="layout" svg:width="10.62cm" svg:height="9.4cm" svg:x="0.2cm" svg:y="7.4cm">
          <draw:image xlink:href="Pictures/100002010000022D000001ED53867C9434B43752.png" xlink:type="simple" xlink:show="embed" xlink:actuate="onLoad" loext:mime-type="image/png">
            <text:p/>
          </draw:image>
        </draw:frame>
        <draw:frame draw:style-name="gr2" draw:text-style-name="P3" draw:layer="layout" svg:width="17.6cm" svg:height="9.551cm" svg:x="10.2cm" svg:y="7.4cm">
          <draw:image xlink:href="Pictures/100002010000062B000003597B01672971FF6E4C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3" presentation:class="page"/>
          <draw:frame presentation:style-name="pr7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creation-date>2021-04-26T23:52:29.644684946</meta:creation-date>
    <meta:editing-duration>PT4M55S</meta:editing-duration>
    <meta:editing-cycles>3</meta:editing-cycles>
    <meta:generator>LibreOffice/6.4.6.2$Linux_X86_64 LibreOffice_project/40$Build-2</meta:generator>
    <dc:title>Lights</dc:title>
    <dc:date>2021-04-26T23:57:25.204035732</dc:date>
    <meta:document-statistic meta:object-count="58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-307</config:config-item>
      <config:config-item config:name="VisibleAreaLeft" config:type="int">-2811</config:config-item>
      <config:config-item config:name="VisibleAreaWidth" config:type="int">33734</config:config-item>
      <config:config-item config:name="VisibleAreaHeight" config:type="int">21686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2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-307</config:config-item>
          <config:config-item config:name="VisibleAreaLeft" config:type="int">-2811</config:config-item>
          <config:config-item config:name="VisibleAreaWidth" config:type="int">33735</config:config-item>
          <config:config-item config:name="VisibleAreaHeight" config:type="int">21687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2000</config:config-item>
          <config:config-item config:name="GridSnapWidthXDenominator" config:type="int">10</config:config-item>
          <config:config-item config:name="GridSnapWidthYNumerator" config:type="int">2000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Blu_20_pieno" draw:display-name="Blu pieno" draw:style="linear" draw:start-color="#729fcf" draw:end-color="#355269" draw:start-intensity="100%" draw:end-intensity="100%" draw:angle="300" draw:border="0%"/>
    <draw:gradient draw:name="Forme" draw:style="rectangular" draw:cx="50%" draw:cy="50%" draw:start-color="#cccccc" draw:end-color="#ffffff" draw:start-intensity="100%" draw:end-intensity="100%" draw:angle="0" draw:border="0%"/>
    <draw:gradient draw:name="Giallo_20_pieno" draw:display-name="Giallo pieno" draw:style="linear" draw:start-color="#ffde59" draw:end-color="#b47804" draw:start-intensity="100%" draw:end-intensity="100%" draw:angle="300" draw:border="0%"/>
    <draw:gradient draw:name="Pieno" draw:style="linear" draw:start-color="#ffffff" draw:end-color="#cccccc" draw:start-intensity="100%" draw:end-intensity="100%" draw:angle="300" draw:border="0%"/>
    <draw:gradient draw:name="Rosso_20_pieno" draw:display-name="Rosso pieno" draw:style="linear" draw:start-color="#ff6d6d" draw:end-color="#c9211e" draw:start-intensity="100%" draw:end-intensity="100%" draw:angle="300" draw:border="0%"/>
    <draw:gradient draw:name="Verde_20_pieno" draw:display-name="Verde pieno" draw:style="linear" draw:start-color="#77bc65" draw:end-color="#127622" draw:start-intensity="100%" draw:end-intensity="100%" draw:angle="300" draw:border="0%"/>
    <draw:fill-image draw:name="Bitmap_20_1" draw:display-name="Bitmap 1" xlink:href="Pictures/1000000000000421000003198061C09E59589771.jpg" xlink:type="simple" xlink:show="embed" xlink:actuate="onLoad"/>
    <draw:fill-image draw:name="background" xlink:href="Pictures/1000000000000421000003198061C09E59589771.jpg" xlink:type="simple" xlink:show="embed" xlink:actuate="onLoad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ans" fo:font-size="24pt" fo:language="it" fo:country="IT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e" style:display-name="Oggetto senza riempimento e line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e"/>
      <style:text-properties fo:font-size="14pt" fo:font-weight="bold"/>
    </style:style>
    <style:style style:name="Filled" style:family="graphic" style:parent-style-name="Shapes">
      <style:graphic-properties draw:fill="gradient" draw:fill-gradient-name="Pieno"/>
    </style:style>
    <style:style style:name="Filled_20_Blue" style:display-name="Filled Blue" style:family="graphic" style:parent-style-name="Filled">
      <style:graphic-properties draw:fill-gradient-name="Blu_20_pieno"/>
      <style:text-properties fo:color="#ffffff"/>
    </style:style>
    <style:style style:name="Filled_20_Green" style:display-name="Filled Green" style:family="graphic" style:parent-style-name="Filled">
      <style:graphic-properties draw:fill-gradient-name="Verde_20_pieno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Rosso_20_pieno"/>
      <style:text-properties fo:color="#ffffff"/>
    </style:style>
    <style:style style:name="Filled_20_Yellow" style:display-name="Filled Yellow" style:family="graphic" style:parent-style-name="Filled">
      <style:graphic-properties draw:fill-gradient-name="Giallo_20_pieno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 style:font-size-asian="16pt" style:font-size-complex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 style:font-size-asian="44pt" style:font-size-complex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 style:font-size-asian="24pt" style:font-size-complex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 style:font-size-asian="36pt" style:font-size-complex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 style:font-size-asian="24pt" style:font-size-complex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 style:font-size-asian="18pt" style:font-weight-asian="bold" style:font-size-complex="18pt" style:font-weight-complex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 style:font-size-asian="14pt" style:font-style-asian="italic" style:font-weight-asian="bold" style:font-size-complex="14pt" style:font-style-complex="italic" style:font-weight-complex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 style:font-size-asian="12pt" style:font-size-complex="12pt"/>
    </style:style>
    <style:style style:name="Lights-background" style:family="presentation">
      <style:graphic-properties draw:stroke="none" draw:fill="bitmap" draw:fill-image-name="background" style:repeat="stretch"/>
      <style:text-properties style:letter-kerning="true"/>
    </style:style>
    <style:style style:name="Lights-backgroundobjects" style:family="presentation">
      <style:graphic-properties draw:textarea-horizontal-align="justify" draw:textarea-vertical-align="bottom" draw:shadow="hidden" draw:shadow-offset-x="0.2cm" draw:shadow-offset-y="0.2cm" draw:shadow-color="#808080"/>
    </style:style>
    <style:style style:name="Lights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ights-outline1" style:family="presentation">
      <style:graphic-properties draw:stroke="none" draw:fill="none" draw:auto-grow-height="false" draw:fit-to-size="shrink-to-fit" style:shrink-to-fit="true">
        <text:list-style style:name="Lights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fo:font-variant="normal" fo:text-transform="none" fo:color="#ffffff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-outline2" style:family="presentation" style:parent-style-name="Lights-outline1">
      <style:paragraph-properties fo:margin-left="0cm" fo:margin-right="0cm" fo:margin-top="0cm" fo:margin-bottom="0.398cm" fo:text-indent="0cm"/>
      <style:text-properties fo:font-size="28pt" style:font-size-asian="28pt" style:font-size-complex="28pt"/>
    </style:style>
    <style:style style:name="Lights-outline3" style:family="presentation" style:parent-style-name="Lights-outline2">
      <style:paragraph-properties fo:margin-left="0cm" fo:margin-right="0cm" fo:margin-top="0cm" fo:margin-bottom="0.298cm" fo:text-indent="0cm"/>
      <style:text-properties fo:font-size="24pt" style:font-size-asian="24pt" style:font-size-complex="24pt"/>
    </style:style>
    <style:style style:name="Lights-outline4" style:family="presentation" style:parent-style-name="Lights-outline3">
      <style:paragraph-properties fo:margin-left="0cm" fo:margin-right="0cm" fo:margin-top="0cm" fo:margin-bottom="0.198cm" fo:text-indent="0cm"/>
      <style:text-properties fo:font-size="20pt" style:font-size-asian="20pt" style:font-size-complex="20pt"/>
    </style:style>
    <style:style style:name="Lights-outline5" style:family="presentation" style:parent-style-name="Lights-outline4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6" style:family="presentation" style:parent-style-name="Lights-outline5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7" style:family="presentation" style:parent-style-name="Lights-outline6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8" style:family="presentation" style:parent-style-name="Lights-outline7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9" style:family="presentation" style:parent-style-name="Lights-outline8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subtitle" style:family="presentation">
      <style:graphic-properties draw:stroke="none" draw:fill="none" draw:fill-image-width="0cm" draw:fill-image-height="0cm" draw:textarea-vertical-align="middle">
        <text:list-style style:name="Lights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fo:color="#ffffff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-title" style:family="presentation">
      <style:graphic-properties draw:stroke="none" draw:fill="none" draw:textarea-vertical-align="middle">
        <text:list-style style:name="Lights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font-variant="normal" fo:text-transform="none" fo:color="#ffffff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style style:name="Lights1-background" style:family="presentation">
      <style:graphic-properties draw:stroke="none" draw:fill="bitmap" draw:fill-image-name="Bitmap_20_1" draw:fill-image-width="0cm" draw:fill-image-height="0cm" style:repeat="stretch"/>
      <style:text-properties style:letter-kerning="true"/>
    </style:style>
    <style:style style:name="Lights1-backgroundobjects" style:family="presentation">
      <style:graphic-properties draw:textarea-horizontal-align="justify" draw:textarea-vertical-align="bottom" draw:shadow="hidden" draw:shadow-offset-x="0.2cm" draw:shadow-offset-y="0.2cm" draw:shadow-color="#808080"/>
    </style:style>
    <style:style style:name="Lights1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ights1-outline1" style:family="presentation">
      <style:graphic-properties draw:stroke="none" draw:fill="solid" draw:fill-color="#ffffff" draw:opacity="50%" draw:fill-image-width="0cm" draw:fill-image-height="0cm" draw:auto-grow-height="false" draw:fit-to-size="shrink-to-fit" style:shrink-to-fit="true" draw:shadow-opacity="70%">
        <text:list-style style:name="Lights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1-outline2" style:family="presentation" style:parent-style-name="Lights1-outline1">
      <style:paragraph-properties fo:margin-left="0cm" fo:margin-right="0cm" fo:margin-top="0cm" fo:margin-bottom="0.398cm" fo:text-indent="0cm"/>
      <style:text-properties fo:font-size="28pt" style:font-size-asian="28pt" style:font-size-complex="28pt"/>
    </style:style>
    <style:style style:name="Lights1-outline3" style:family="presentation" style:parent-style-name="Lights1-outline2">
      <style:paragraph-properties fo:margin-left="0cm" fo:margin-right="0cm" fo:margin-top="0cm" fo:margin-bottom="0.298cm" fo:text-indent="0cm"/>
      <style:text-properties fo:font-size="24pt" style:font-size-asian="24pt" style:font-size-complex="24pt"/>
    </style:style>
    <style:style style:name="Lights1-outline4" style:family="presentation" style:parent-style-name="Lights1-outline3">
      <style:paragraph-properties fo:margin-left="0cm" fo:margin-right="0cm" fo:margin-top="0cm" fo:margin-bottom="0.198cm" fo:text-indent="0cm"/>
      <style:text-properties fo:font-size="20pt" style:font-size-asian="20pt" style:font-size-complex="20pt"/>
    </style:style>
    <style:style style:name="Lights1-outline5" style:family="presentation" style:parent-style-name="Lights1-outline4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6" style:family="presentation" style:parent-style-name="Lights1-outline5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7" style:family="presentation" style:parent-style-name="Lights1-outline6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8" style:family="presentation" style:parent-style-name="Lights1-outline7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9" style:family="presentation" style:parent-style-name="Lights1-outline8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subtitle" style:family="presentation">
      <style:graphic-properties draw:stroke="none" draw:fill="solid" draw:fill-color="#ffffff" draw:opacity="70%" draw:fill-image-width="0cm" draw:fill-image-height="0cm" draw:textarea-vertical-align="middle" draw:shadow-opacity="70%">
        <text:list-style style:name="Lights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1-title" style:family="presentation">
      <style:graphic-properties draw:stroke="none" draw:fill="solid" draw:fill-color="#ffffff" draw:opacity="70%" draw:fill-image-width="0cm" draw:fill-image-height="0cm" draw:textarea-vertical-align="middle" draw:shadow-opacity="70%">
        <text:list-style style:name="Lights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style style:name="Lights2-background" style:family="presentation">
      <style:graphic-properties draw:stroke="none" draw:fill="none"/>
      <style:text-properties style:letter-kerning="true"/>
    </style:style>
    <style:style style:name="Lights2-backgroundobjects" style:family="presentation">
      <style:graphic-properties draw:fill-image-width="0cm" draw:fill-image-height="0cm" draw:textarea-horizontal-align="justify" draw:textarea-vertical-align="bottom" draw:shadow="hidden" draw:shadow-offset-x="0.2cm" draw:shadow-offset-y="0.2cm" draw:shadow-color="#808080"/>
    </style:style>
    <style:style style:name="Lights2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ights2-outline1" style:family="presentation">
      <style:graphic-properties draw:stroke="none" draw:fill="none" draw:auto-grow-height="false" draw:fit-to-size="shrink-to-fit" style:shrink-to-fit="true">
        <text:list-style style:name="Lights2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2-outline2" style:family="presentation" style:parent-style-name="Lights2-outline1">
      <style:paragraph-properties fo:margin-top="0cm" fo:margin-bottom="0.4cm"/>
      <style:text-properties fo:font-size="28pt" style:font-size-asian="28pt" style:font-size-complex="28pt"/>
    </style:style>
    <style:style style:name="Lights2-outline3" style:family="presentation" style:parent-style-name="Lights2-outline2">
      <style:paragraph-properties fo:margin-top="0cm" fo:margin-bottom="0.3cm"/>
      <style:text-properties fo:font-size="24pt" style:font-size-asian="24pt" style:font-size-complex="24pt"/>
    </style:style>
    <style:style style:name="Lights2-outline4" style:family="presentation" style:parent-style-name="Lights2-outline3">
      <style:paragraph-properties fo:margin-top="0cm" fo:margin-bottom="0.2cm"/>
      <style:text-properties fo:font-size="20pt" style:font-size-asian="20pt" style:font-size-complex="20pt"/>
    </style:style>
    <style:style style:name="Lights2-outline5" style:family="presentation" style:parent-style-name="Lights2-outline4">
      <style:paragraph-properties fo:margin-top="0cm" fo:margin-bottom="0.1cm"/>
      <style:text-properties fo:font-size="20pt" style:font-size-asian="20pt" style:font-size-complex="20pt"/>
    </style:style>
    <style:style style:name="Lights2-outline6" style:family="presentation" style:parent-style-name="Lights2-outline5">
      <style:paragraph-properties fo:margin-top="0cm" fo:margin-bottom="0.1cm"/>
      <style:text-properties fo:font-size="20pt" style:font-size-asian="20pt" style:font-size-complex="20pt"/>
    </style:style>
    <style:style style:name="Lights2-outline7" style:family="presentation" style:parent-style-name="Lights2-outline6">
      <style:paragraph-properties fo:margin-top="0cm" fo:margin-bottom="0.1cm"/>
      <style:text-properties fo:font-size="20pt" style:font-size-asian="20pt" style:font-size-complex="20pt"/>
    </style:style>
    <style:style style:name="Lights2-outline8" style:family="presentation" style:parent-style-name="Lights2-outline7">
      <style:paragraph-properties fo:margin-top="0cm" fo:margin-bottom="0.1cm"/>
      <style:text-properties fo:font-size="20pt" style:font-size-asian="20pt" style:font-size-complex="20pt"/>
    </style:style>
    <style:style style:name="Lights2-outline9" style:family="presentation" style:parent-style-name="Lights2-outline8">
      <style:paragraph-properties fo:margin-top="0cm" fo:margin-bottom="0.1cm"/>
      <style:text-properties fo:font-size="20pt" style:font-size-asian="20pt" style:font-size-complex="20pt"/>
    </style:style>
    <style:style style:name="Lights2-subtitle" style:family="presentation">
      <style:graphic-properties draw:stroke="none" draw:fill="none" draw:textarea-vertical-align="middle">
        <text:list-style style:name="Lights2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2-title" style:family="presentation">
      <style:graphic-properties draw:stroke="none" draw:fill="none" draw:textarea-vertical-align="middle">
        <text:list-style style:name="Lights2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bitmap" draw:fill-image-name="background" style:repeat="stretch"/>
    </style:style>
    <style:style style:name="Mdp2" style:family="drawing-page">
      <style:drawing-page-properties draw:background-size="border" draw:fill="bitmap" draw:fill-image-name="Bitmap_20_1" draw:fill-image-width="0cm" draw:fill-image-height="0cm" style:repeat="stretch"/>
    </style:style>
    <style:style style:name="Mdp3" style:family="drawing-page">
      <style:drawing-page-properties draw:background-size="border" draw:fill="none"/>
    </style:style>
    <style:style style:name="Mdp4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Oggetto_20_senza_20_riempimento_20_e_20_linee">
      <style:graphic-properties draw:stroke="none" draw:fill="none" style:mirror="none"/>
    </style:style>
    <style:style style:name="Mpr1" style:family="presentation" style:parent-style-name="Lights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" style:family="presentation" style:parent-style-name="Lights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Lights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4" style:family="presentation" style:parent-style-name="Lights1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5" style:family="presentation" style:parent-style-name="Lights1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6" style:family="presentation" style:parent-style-name="Lights1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7" style:family="presentation" style:parent-style-name="Lights2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8" style:family="presentation" style:parent-style-name="Lights2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9" style:family="presentation" style:parent-style-name="Lights2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P7" style:family="paragraph">
      <loext:graphic-properties draw:fill="none"/>
      <style:paragraph-properties fo:text-align="center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4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Lights" style:page-layout-name="PM1" draw:style-name="Mdp1">
      <draw:frame presentation:style-name="Lights-title" draw:layer="backgroundobjects" svg:width="25.199cm" svg:height="3.507cm" svg:x="1.4cm" svg:y="5.293cm" presentation:class="title" presentation:placeholder="true">
        <draw:text-box/>
      </draw:frame>
      <draw:frame presentation:style-name="Lights-outline1" draw:layer="backgroundobjects" svg:width="25.199cm" svg:height="7.492cm" svg:x="1.4cm" svg:y="9.6cm" presentation:class="outline" presentation:placeholder="true">
        <draw:text-box/>
      </draw:frame>
      <draw:frame presentation:style-name="Mpr1" draw:text-style-name="MP2" draw:layer="backgroundobjects" svg:width="6.523cm" svg:height="1.448cm" svg:x="0.5cm" svg:y="19.13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448cm" svg:x="9.576cm" svg:y="19.13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1.076cm" svg:y="19.13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Lights-title" draw:layer="backgroundobjects" svg:width="14.848cm" svg:height="11.136cm" svg:x="3.075cm" svg:y="2.257cm" presentation:class="page"/>
        <draw:frame presentation:style-name="Lights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&lt;numero&gt;</text:page-number>
              </text:span>
            </text:p>
          </draw:text-box>
        </draw:frame>
      </presentation:notes>
    </style:master-page>
    <style:master-page style:name="Lights1" style:page-layout-name="PM1" draw:style-name="Mdp2">
      <draw:frame presentation:style-name="Lights1-title" draw:layer="backgroundobjects" svg:width="25.199cm" svg:height="3.507cm" svg:x="1.4cm" svg:y="1.135cm" presentation:class="title" presentation:placeholder="true">
        <draw:text-box/>
      </draw:frame>
      <draw:frame presentation:style-name="Lights1-outline1" draw:layer="backgroundobjects" svg:width="25.199cm" svg:height="12.987cm" svg:x="1.4cm" svg:y="5.613cm" presentation:class="outline" presentation:placeholder="true">
        <draw:text-box/>
      </draw:frame>
      <draw:frame presentation:style-name="Mpr4" draw:text-style-name="MP2" draw:layer="backgroundobjects" svg:width="6.523cm" svg:height="1.448cm" svg:x="0.6cm" svg:y="19.13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4" draw:text-style-name="MP6" draw:layer="backgroundobjects" svg:width="8.875cm" svg:height="1.448cm" svg:x="9.576cm" svg:y="19.13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4" draw:text-style-name="MP4" draw:layer="backgroundobjects" svg:width="6.523cm" svg:height="1.448cm" svg:x="21.176cm" svg:y="19.13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Lights1-title" draw:layer="backgroundobjects" svg:width="14.848cm" svg:height="11.136cm" svg:x="3.075cm" svg:y="2.257cm" presentation:class="page"/>
        <draw:frame presentation:style-name="Lights1-notes" draw:layer="backgroundobjects" svg:width="16.799cm" svg:height="13.364cm" svg:x="2.1cm" svg:y="14.107cm" presentation:class="notes" presentation:placeholder="true">
          <draw:text-box/>
        </draw:frame>
        <draw:frame presentation:style-name="Mpr5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5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6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6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&lt;numero&gt;</text:page-number>
              </text:span>
            </text:p>
          </draw:text-box>
        </draw:frame>
      </presentation:notes>
    </style:master-page>
    <style:master-page style:name="Lights2" style:page-layout-name="PM1" draw:style-name="Mdp3">
      <draw:frame draw:style-name="Mgr3" draw:text-style-name="MP7" draw:layer="backgroundobjects" svg:width="28.047cm" svg:height="2.634cm" svg:x="-0.047cm" svg:y="-0.034cm">
        <draw:image xlink:href="Pictures/100000000000042300000063F16A6296E8FA6AF7.jpg" xlink:type="simple" xlink:show="embed" xlink:actuate="onLoad" loext:mime-type="image/jpeg">
          <text:p/>
        </draw:image>
      </draw:frame>
      <draw:frame presentation:style-name="Lights2-title" draw:layer="backgroundobjects" svg:width="25.199cm" svg:height="2.906cm" svg:x="1.4cm" svg:y="2.694cm" presentation:class="title" presentation:placeholder="true">
        <draw:text-box/>
      </draw:frame>
      <draw:frame presentation:style-name="Lights2-outline1" draw:layer="backgroundobjects" svg:width="25.199cm" svg:height="12.2cm" svg:x="1.4cm" svg:y="6.2cm" presentation:class="outline" presentation:placeholder="true">
        <draw:text-box/>
      </draw:frame>
      <draw:frame presentation:style-name="Mpr7" draw:text-style-name="MP2" draw:layer="backgroundobjects" svg:width="6.523cm" svg:height="1.448cm" svg:x="0.5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7" draw:text-style-name="MP6" draw:layer="backgroundobjects" svg:width="8.875cm" svg:height="1.448cm" svg:x="9.576cm" svg:y="19.13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7" draw:text-style-name="MP4" draw:layer="backgroundobjects" svg:width="6.523cm" svg:height="1.448cm" svg:x="21.076cm" svg:y="19.131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Lights2-title" draw:layer="backgroundobjects" svg:width="14.848cm" svg:height="11.136cm" svg:x="3.075cm" svg:y="2.257cm" presentation:class="page"/>
        <draw:frame presentation:style-name="Lights2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&lt;numero&gt;</text:page-number>
              </text:span>
            </text:p>
          </draw:text-box>
        </draw:frame>
      </presentation:notes>
    </style:master-page>
  </office:master-styles>
</office:document-styles>
</file>