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525"/>
    <a:srgbClr val="F5FFD7"/>
    <a:srgbClr val="BDFE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28" y="-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D5D31-BFAC-4202-80D7-A180C9572012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0835B-2D65-4B2B-9895-2C736EAA58A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0835B-2D65-4B2B-9895-2C736EAA58A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0835B-2D65-4B2B-9895-2C736EAA58A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0835B-2D65-4B2B-9895-2C736EAA58A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0835B-2D65-4B2B-9895-2C736EAA58A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0835B-2D65-4B2B-9895-2C736EAA58A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0835B-2D65-4B2B-9895-2C736EAA58A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1000">
              <a:schemeClr val="bg1"/>
            </a:gs>
            <a:gs pos="100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BFD1-F595-4838-B76A-BBCDC4C68BB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A564-26D5-4E1E-84DD-8ED2DCBAAB9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an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348139"/>
            <a:ext cx="3908004" cy="35098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2592288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n w="28575">
                  <a:noFill/>
                </a:ln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Sustainable Development</a:t>
            </a:r>
            <a:endParaRPr lang="ru-RU" sz="7200" b="1" dirty="0">
              <a:ln w="28575">
                <a:noFill/>
              </a:ln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5229200"/>
            <a:ext cx="3528392" cy="100811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Made by Maria </a:t>
            </a:r>
            <a:r>
              <a:rPr lang="en-US" sz="2000" dirty="0" err="1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Eselevich</a:t>
            </a:r>
            <a:r>
              <a:rPr lang="en-US" sz="2000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, KTY C2/1 student</a:t>
            </a:r>
            <a:endParaRPr lang="ru-RU" sz="2000" dirty="0"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illennium-Development-Goals-20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0"/>
            <a:ext cx="9256017" cy="5992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What can we do?</a:t>
            </a:r>
            <a:endParaRPr lang="ru-RU" b="1" dirty="0"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IVD2015_tagline_RGB_vector_20151020_E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276872"/>
            <a:ext cx="7785062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What can we do?</a:t>
            </a:r>
            <a:endParaRPr lang="ru-RU" b="1" dirty="0"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 descr="volunteers-cleaning-up-nice-woods_23-21478263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56" y="3212976"/>
            <a:ext cx="4361040" cy="2905038"/>
          </a:xfrm>
          <a:prstGeom prst="rect">
            <a:avLst/>
          </a:prstGeom>
        </p:spPr>
      </p:pic>
      <p:pic>
        <p:nvPicPr>
          <p:cNvPr id="6" name="Рисунок 5" descr="73e220141a2b0745cc801efe2013bd7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22" y="1556792"/>
            <a:ext cx="4336662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What can we do?</a:t>
            </a:r>
            <a:endParaRPr lang="ru-RU" b="1" dirty="0"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 descr="everything-you-need-to-know-to-volunteer-abroad-for-cheap-1-145560709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8591412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What can we do?</a:t>
            </a:r>
            <a:endParaRPr lang="ru-RU" b="1" dirty="0"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 descr="38dd240acba0068bee2508aaeaec8129.jpg"/>
          <p:cNvPicPr>
            <a:picLocks noChangeAspect="1"/>
          </p:cNvPicPr>
          <p:nvPr/>
        </p:nvPicPr>
        <p:blipFill>
          <a:blip r:embed="rId2" cstate="print"/>
          <a:srcRect l="1031" t="1695" r="1034" b="1695"/>
          <a:stretch>
            <a:fillRect/>
          </a:stretch>
        </p:blipFill>
        <p:spPr>
          <a:xfrm>
            <a:off x="911594" y="1484784"/>
            <a:ext cx="7320813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8208912" cy="157504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Thank you!</a:t>
            </a:r>
            <a:endParaRPr lang="ru-RU" sz="8000" dirty="0"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People-Holding-Hands-Around-Globe-250px-WEB-NOIN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3068960"/>
            <a:ext cx="3386038" cy="3386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What is Sustainable Development?</a:t>
            </a:r>
            <a:endParaRPr lang="ru-RU" b="1" dirty="0"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252536" y="1412776"/>
            <a:ext cx="4680520" cy="4536504"/>
          </a:xfrm>
        </p:spPr>
        <p:txBody>
          <a:bodyPr anchor="ctr">
            <a:noAutofit/>
          </a:bodyPr>
          <a:lstStyle/>
          <a:p>
            <a:pPr indent="34290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Sustainable Development is the development that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meets the needs of the present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without compromising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ability of future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generations.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c88b09ee6720b4beea2a2518628f5a60c1e31a4cb7f2dc191cfcdfa31760b1e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628800"/>
            <a:ext cx="4392488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History of the concept</a:t>
            </a:r>
            <a:endParaRPr lang="ru-RU" b="1" dirty="0"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324744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1798 – Thomas Robert Malthus</a:t>
            </a:r>
          </a:p>
        </p:txBody>
      </p:sp>
      <p:pic>
        <p:nvPicPr>
          <p:cNvPr id="4" name="Рисунок 3" descr="220px-Thomas_Robert_Malthus_Wellcome_L0069037_-cr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0602" y="2204864"/>
            <a:ext cx="3362796" cy="4111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History of the concept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1036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1972 – “The Limits to Growth” by The Club of Rome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61S6JFkrTJ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276872"/>
            <a:ext cx="2736304" cy="4127156"/>
          </a:xfrm>
          <a:prstGeom prst="rect">
            <a:avLst/>
          </a:prstGeom>
        </p:spPr>
      </p:pic>
      <p:pic>
        <p:nvPicPr>
          <p:cNvPr id="5" name="Рисунок 4" descr="Club-of-Rom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283567"/>
            <a:ext cx="4347585" cy="4097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History of the concept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72008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1972 –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Conference on the Human Environment in Stockholm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logotip-un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916832"/>
            <a:ext cx="3797438" cy="4464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492896"/>
            <a:ext cx="4788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2400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: T</a:t>
            </a:r>
            <a:r>
              <a:rPr lang="en-US" sz="2400" dirty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o provide leadership and encourage partnership in caring for the environment by inspiring, informing, and enabling nations and peoples to improve their quality of life without compromising that of future </a:t>
            </a:r>
            <a:r>
              <a:rPr lang="en-US" sz="2400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generations.</a:t>
            </a:r>
            <a:endParaRPr lang="ru-RU" sz="2400" dirty="0"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History of the concept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1324744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1983 – </a:t>
            </a:r>
            <a:r>
              <a:rPr lang="en-US" dirty="0">
                <a:latin typeface="Arial" pitchFamily="34" charset="0"/>
                <a:cs typeface="Arial" pitchFamily="34" charset="0"/>
              </a:rPr>
              <a:t>UN General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Assembly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1987 –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Brundtland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Report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978191212875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9826" y="2348880"/>
            <a:ext cx="2862916" cy="4365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History of the concept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1324744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1992 – the UN </a:t>
            </a:r>
            <a:r>
              <a:rPr lang="en-US" dirty="0">
                <a:latin typeface="Arial" pitchFamily="34" charset="0"/>
                <a:cs typeface="Arial" pitchFamily="34" charset="0"/>
              </a:rPr>
              <a:t>Conference on the Environment and Development (UNCED)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Agenda21A-1024x5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3212976"/>
            <a:ext cx="4094659" cy="2371223"/>
          </a:xfrm>
          <a:prstGeom prst="rect">
            <a:avLst/>
          </a:prstGeom>
        </p:spPr>
      </p:pic>
      <p:pic>
        <p:nvPicPr>
          <p:cNvPr id="8" name="Рисунок 7" descr="Rio-declaration-19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56592" y="3501008"/>
            <a:ext cx="5745717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History of the concept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468544" cy="17281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2000 – Millennium Summit in New York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2002 –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World Summit on Sustainable Development (WSSD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), Johannesburg</a:t>
            </a:r>
          </a:p>
        </p:txBody>
      </p:sp>
      <p:pic>
        <p:nvPicPr>
          <p:cNvPr id="7" name="Рисунок 6" descr="mdg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564762"/>
            <a:ext cx="8028384" cy="4018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B2525"/>
                </a:solidFill>
                <a:latin typeface="Arial" pitchFamily="34" charset="0"/>
                <a:cs typeface="Arial" pitchFamily="34" charset="0"/>
              </a:rPr>
              <a:t>Modern concept</a:t>
            </a:r>
            <a:endParaRPr lang="ru-RU" b="1" dirty="0">
              <a:solidFill>
                <a:srgbClr val="3B252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main-qimg-0237ec66d65cdb336076d66ec17c2c0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052736"/>
            <a:ext cx="5400600" cy="5149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182</TotalTime>
  <Words>195</Words>
  <Application>Microsoft Office PowerPoint</Application>
  <PresentationFormat>Экран (4:3)</PresentationFormat>
  <Paragraphs>31</Paragraphs>
  <Slides>15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Sustainable Development</vt:lpstr>
      <vt:lpstr>What is Sustainable Development?</vt:lpstr>
      <vt:lpstr>History of the concept</vt:lpstr>
      <vt:lpstr>History of the concept</vt:lpstr>
      <vt:lpstr>History of the concept</vt:lpstr>
      <vt:lpstr>History of the concept</vt:lpstr>
      <vt:lpstr>History of the concept</vt:lpstr>
      <vt:lpstr>History of the concept</vt:lpstr>
      <vt:lpstr>Modern concept</vt:lpstr>
      <vt:lpstr>Слайд 10</vt:lpstr>
      <vt:lpstr>What can we do?</vt:lpstr>
      <vt:lpstr>What can we do?</vt:lpstr>
      <vt:lpstr>What can we do?</vt:lpstr>
      <vt:lpstr>What can we do?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Development</dc:title>
  <dc:creator>Maria</dc:creator>
  <cp:lastModifiedBy>Maria</cp:lastModifiedBy>
  <cp:revision>3</cp:revision>
  <dcterms:created xsi:type="dcterms:W3CDTF">2019-05-22T20:58:32Z</dcterms:created>
  <dcterms:modified xsi:type="dcterms:W3CDTF">2019-06-10T19:09:00Z</dcterms:modified>
</cp:coreProperties>
</file>