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  <p:sldMasterId id="2147483698" r:id="rId2"/>
    <p:sldMasterId id="2147483699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embeddedFontLst>
    <p:embeddedFont>
      <p:font typeface="Assistant" pitchFamily="2" charset="-79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Helvetica Neue" panose="020B0604020202020204" charset="0"/>
      <p:regular r:id="rId25"/>
      <p:bold r:id="rId26"/>
      <p:italic r:id="rId27"/>
      <p:boldItalic r:id="rId28"/>
    </p:embeddedFont>
    <p:embeddedFont>
      <p:font typeface="Helvetica Neue Light" panose="020B0604020202020204" charset="0"/>
      <p:regular r:id="rId29"/>
      <p:bold r:id="rId30"/>
      <p:italic r:id="rId31"/>
      <p:boldItalic r:id="rId32"/>
    </p:embeddedFont>
    <p:embeddedFont>
      <p:font typeface="Proxima Nova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0" d="100"/>
          <a:sy n="190" d="100"/>
        </p:scale>
        <p:origin x="15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heme" Target="theme/theme1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7b2e57a91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277b2e57a91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77b2e57a91_0_6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4" name="Google Shape;304;g277b2e57a91_0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77b2e57a91_0_6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77b2e57a91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7b2e57a91_0_6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g277b2e57a91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7b2e57a91_0_6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g277b2e57a91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77b2e57a91_0_6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g277b2e57a91_0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77b2e57a91_0_6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g277b2e57a91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77b2e57a91_0_6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g277b2e57a91_0_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77b2e57a91_0_6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g277b2e57a91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77b2e57a91_0_6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g277b2e57a91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-11500"/>
            <a:ext cx="9144000" cy="5154900"/>
          </a:xfrm>
          <a:prstGeom prst="rect">
            <a:avLst/>
          </a:prstGeom>
          <a:gradFill>
            <a:gsLst>
              <a:gs pos="0">
                <a:srgbClr val="58ADC5"/>
              </a:gs>
              <a:gs pos="100000">
                <a:srgbClr val="04596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900" y="238828"/>
            <a:ext cx="2036650" cy="3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Top copy">
  <p:cSld name="Title - Top cop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104775" y="104775"/>
            <a:ext cx="8934300" cy="4933800"/>
          </a:xfrm>
          <a:prstGeom prst="rect">
            <a:avLst/>
          </a:prstGeom>
          <a:noFill/>
          <a:ln w="9525" cap="flat" cmpd="sng">
            <a:solidFill>
              <a:srgbClr val="D6D5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endParaRPr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5" name="Google Shape;55;p14"/>
          <p:cNvGrpSpPr/>
          <p:nvPr/>
        </p:nvGrpSpPr>
        <p:grpSpPr>
          <a:xfrm>
            <a:off x="8629253" y="157162"/>
            <a:ext cx="358875" cy="479138"/>
            <a:chOff x="-1" y="-1"/>
            <a:chExt cx="957000" cy="1277700"/>
          </a:xfrm>
        </p:grpSpPr>
        <p:sp>
          <p:nvSpPr>
            <p:cNvPr id="56" name="Google Shape;56;p14"/>
            <p:cNvSpPr/>
            <p:nvPr/>
          </p:nvSpPr>
          <p:spPr>
            <a:xfrm>
              <a:off x="-1" y="-1"/>
              <a:ext cx="957000" cy="1277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dist="25400" dir="5400000" rotWithShape="0">
                <a:srgbClr val="000000">
                  <a:alpha val="45880"/>
                </a:srgbClr>
              </a:outerShdw>
            </a:effectLst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57" name="Google Shape;57;p14" descr="Grafik 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8336" y="67812"/>
              <a:ext cx="800498" cy="11421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Photo">
  <p:cSld name="Title &amp; Photo 3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5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69994" y="2861771"/>
            <a:ext cx="4401160" cy="230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616" y="111414"/>
            <a:ext cx="1366303" cy="25925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/>
            </a:lvl2pPr>
            <a:lvl3pPr marL="1371600" lvl="2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■"/>
              <a:defRPr/>
            </a:lvl3pPr>
            <a:lvl4pPr marL="1828800" lvl="3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●"/>
              <a:defRPr/>
            </a:lvl4pPr>
            <a:lvl5pPr marL="2286000" lvl="4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/>
            </a:lvl5pPr>
            <a:lvl6pPr marL="2743200" lvl="5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■"/>
              <a:defRPr/>
            </a:lvl6pPr>
            <a:lvl7pPr marL="3200400" lvl="6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●"/>
              <a:defRPr/>
            </a:lvl7pPr>
            <a:lvl8pPr marL="3657600" lvl="7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/>
            </a:lvl8pPr>
            <a:lvl9pPr marL="4114800" lvl="8" indent="-2603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730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2603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/>
            </a:lvl2pPr>
            <a:lvl3pPr marL="1371600" lvl="2" indent="-2603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■"/>
              <a:defRPr/>
            </a:lvl3pPr>
            <a:lvl4pPr marL="1828800" lvl="3" indent="-2603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●"/>
              <a:defRPr/>
            </a:lvl4pPr>
            <a:lvl5pPr marL="2286000" lvl="4" indent="-2603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/>
            </a:lvl5pPr>
            <a:lvl6pPr marL="2743200" lvl="5" indent="-2603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■"/>
              <a:defRPr/>
            </a:lvl6pPr>
            <a:lvl7pPr marL="3200400" lvl="6" indent="-2603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●"/>
              <a:defRPr/>
            </a:lvl7pPr>
            <a:lvl8pPr marL="3657600" lvl="7" indent="-2603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/>
            </a:lvl8pPr>
            <a:lvl9pPr marL="4114800" lvl="8" indent="-26035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Photo 1">
  <p:cSld name="Title &amp; Pho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8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69994" y="2861772"/>
            <a:ext cx="4401160" cy="2308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527" y="165300"/>
            <a:ext cx="1535797" cy="29142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/>
          <p:nvPr/>
        </p:nvSpPr>
        <p:spPr>
          <a:xfrm>
            <a:off x="0" y="-11500"/>
            <a:ext cx="9144000" cy="5154900"/>
          </a:xfrm>
          <a:prstGeom prst="rect">
            <a:avLst/>
          </a:prstGeom>
          <a:gradFill>
            <a:gsLst>
              <a:gs pos="0">
                <a:srgbClr val="58ADC5"/>
              </a:gs>
              <a:gs pos="100000">
                <a:srgbClr val="04596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900" y="238828"/>
            <a:ext cx="2036650" cy="3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/>
            </a:lvl2pPr>
            <a:lvl3pPr marL="1371600" lvl="2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■"/>
              <a:defRPr/>
            </a:lvl3pPr>
            <a:lvl4pPr marL="1828800" lvl="3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●"/>
              <a:defRPr/>
            </a:lvl4pPr>
            <a:lvl5pPr marL="2286000" lvl="4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/>
            </a:lvl5pPr>
            <a:lvl6pPr marL="2743200" lvl="5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■"/>
              <a:defRPr/>
            </a:lvl6pPr>
            <a:lvl7pPr marL="3200400" lvl="6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●"/>
              <a:defRPr/>
            </a:lvl7pPr>
            <a:lvl8pPr marL="3657600" lvl="7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/>
            </a:lvl8pPr>
            <a:lvl9pPr marL="4114800" lvl="8" indent="-2603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12000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730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2603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/>
            </a:lvl2pPr>
            <a:lvl3pPr marL="1371600" lvl="2" indent="-2603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■"/>
              <a:defRPr/>
            </a:lvl3pPr>
            <a:lvl4pPr marL="1828800" lvl="3" indent="-2603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●"/>
              <a:defRPr/>
            </a:lvl4pPr>
            <a:lvl5pPr marL="2286000" lvl="4" indent="-2603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/>
            </a:lvl5pPr>
            <a:lvl6pPr marL="2743200" lvl="5" indent="-2603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■"/>
              <a:defRPr/>
            </a:lvl6pPr>
            <a:lvl7pPr marL="3200400" lvl="6" indent="-2603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●"/>
              <a:defRPr/>
            </a:lvl7pPr>
            <a:lvl8pPr marL="3657600" lvl="7" indent="-26035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/>
            </a:lvl8pPr>
            <a:lvl9pPr marL="4114800" lvl="8" indent="-26035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2">
  <p:cSld name="Title &amp; Bullets 2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895273" y="21573"/>
            <a:ext cx="73533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  <a:defRPr sz="4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  <a:defRPr sz="4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  <a:defRPr sz="4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  <a:defRPr sz="4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  <a:defRPr sz="4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  <a:defRPr sz="4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  <a:defRPr sz="4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  <a:defRPr sz="4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Proxima Nova"/>
              <a:buNone/>
              <a:defRPr sz="4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895273" y="1199897"/>
            <a:ext cx="73533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-"/>
              <a:defRPr sz="2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-"/>
              <a:defRPr sz="2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-"/>
              <a:defRPr sz="2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•"/>
              <a:defRPr sz="2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•"/>
              <a:defRPr sz="2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•"/>
              <a:defRPr sz="2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•"/>
              <a:defRPr sz="2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•"/>
              <a:defRPr sz="2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•"/>
              <a:defRPr sz="2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sldNum" idx="12"/>
          </p:nvPr>
        </p:nvSpPr>
        <p:spPr>
          <a:xfrm>
            <a:off x="4456252" y="4878957"/>
            <a:ext cx="2232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25" tIns="31325" rIns="31325" bIns="313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/>
          <p:nvPr/>
        </p:nvSpPr>
        <p:spPr>
          <a:xfrm>
            <a:off x="0" y="-11500"/>
            <a:ext cx="9144000" cy="5154900"/>
          </a:xfrm>
          <a:prstGeom prst="rect">
            <a:avLst/>
          </a:prstGeom>
          <a:solidFill>
            <a:srgbClr val="58AD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9824" y="174800"/>
            <a:ext cx="365849" cy="4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/>
          <p:nvPr/>
        </p:nvSpPr>
        <p:spPr>
          <a:xfrm>
            <a:off x="98400" y="87450"/>
            <a:ext cx="8947200" cy="49686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9824" y="174800"/>
            <a:ext cx="365849" cy="4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●"/>
              <a:defRPr sz="1400"/>
            </a:lvl1pPr>
            <a:lvl2pPr marL="914400" lvl="1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 sz="1200"/>
            </a:lvl2pPr>
            <a:lvl3pPr marL="1371600" lvl="2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■"/>
              <a:defRPr sz="1200"/>
            </a:lvl3pPr>
            <a:lvl4pPr marL="1828800" lvl="3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●"/>
              <a:defRPr sz="1200"/>
            </a:lvl4pPr>
            <a:lvl5pPr marL="2286000" lvl="4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 sz="1200"/>
            </a:lvl5pPr>
            <a:lvl6pPr marL="2743200" lvl="5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■"/>
              <a:defRPr sz="1200"/>
            </a:lvl6pPr>
            <a:lvl7pPr marL="3200400" lvl="6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●"/>
              <a:defRPr sz="1200"/>
            </a:lvl7pPr>
            <a:lvl8pPr marL="3657600" lvl="7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 sz="1200"/>
            </a:lvl8pPr>
            <a:lvl9pPr marL="4114800" lvl="8" indent="-2603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5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●"/>
              <a:defRPr sz="1400"/>
            </a:lvl1pPr>
            <a:lvl2pPr marL="914400" lvl="1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 sz="1200"/>
            </a:lvl2pPr>
            <a:lvl3pPr marL="1371600" lvl="2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■"/>
              <a:defRPr sz="1200"/>
            </a:lvl3pPr>
            <a:lvl4pPr marL="1828800" lvl="3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●"/>
              <a:defRPr sz="1200"/>
            </a:lvl4pPr>
            <a:lvl5pPr marL="2286000" lvl="4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 sz="1200"/>
            </a:lvl5pPr>
            <a:lvl6pPr marL="2743200" lvl="5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■"/>
              <a:defRPr sz="1200"/>
            </a:lvl6pPr>
            <a:lvl7pPr marL="3200400" lvl="6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●"/>
              <a:defRPr sz="1200"/>
            </a:lvl7pPr>
            <a:lvl8pPr marL="3657600" lvl="7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 sz="1200"/>
            </a:lvl8pPr>
            <a:lvl9pPr marL="4114800" lvl="8" indent="-2603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5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60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●"/>
              <a:defRPr sz="1200"/>
            </a:lvl1pPr>
            <a:lvl2pPr marL="914400" lvl="1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 sz="1200"/>
            </a:lvl2pPr>
            <a:lvl3pPr marL="1371600" lvl="2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■"/>
              <a:defRPr sz="1200"/>
            </a:lvl3pPr>
            <a:lvl4pPr marL="1828800" lvl="3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●"/>
              <a:defRPr sz="1200"/>
            </a:lvl4pPr>
            <a:lvl5pPr marL="2286000" lvl="4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 sz="1200"/>
            </a:lvl5pPr>
            <a:lvl6pPr marL="2743200" lvl="5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■"/>
              <a:defRPr sz="1200"/>
            </a:lvl6pPr>
            <a:lvl7pPr marL="3200400" lvl="6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●"/>
              <a:defRPr sz="1200"/>
            </a:lvl7pPr>
            <a:lvl8pPr marL="3657600" lvl="7" indent="-260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500"/>
              <a:buChar char="○"/>
              <a:defRPr sz="1200"/>
            </a:lvl8pPr>
            <a:lvl9pPr marL="4114800" lvl="8" indent="-2603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5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914400" lvl="1" indent="-260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○"/>
              <a:defRPr/>
            </a:lvl2pPr>
            <a:lvl3pPr marL="1371600" lvl="2" indent="-260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■"/>
              <a:defRPr/>
            </a:lvl3pPr>
            <a:lvl4pPr marL="1828800" lvl="3" indent="-260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●"/>
              <a:defRPr/>
            </a:lvl4pPr>
            <a:lvl5pPr marL="2286000" lvl="4" indent="-260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○"/>
              <a:defRPr/>
            </a:lvl5pPr>
            <a:lvl6pPr marL="2743200" lvl="5" indent="-260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■"/>
              <a:defRPr/>
            </a:lvl6pPr>
            <a:lvl7pPr marL="3200400" lvl="6" indent="-260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●"/>
              <a:defRPr/>
            </a:lvl7pPr>
            <a:lvl8pPr marL="3657600" lvl="7" indent="-260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500"/>
              <a:buChar char="○"/>
              <a:defRPr/>
            </a:lvl8pPr>
            <a:lvl9pPr marL="4114800" lvl="8" indent="-26035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Top copy">
  <p:cSld name="Title - Top cop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/>
          <p:nvPr/>
        </p:nvSpPr>
        <p:spPr>
          <a:xfrm>
            <a:off x="104775" y="104775"/>
            <a:ext cx="8934300" cy="4933800"/>
          </a:xfrm>
          <a:prstGeom prst="rect">
            <a:avLst/>
          </a:prstGeom>
          <a:noFill/>
          <a:ln w="9525" cap="flat" cmpd="sng">
            <a:solidFill>
              <a:srgbClr val="D6D5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endParaRPr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28" name="Google Shape;128;p31"/>
          <p:cNvGrpSpPr/>
          <p:nvPr/>
        </p:nvGrpSpPr>
        <p:grpSpPr>
          <a:xfrm>
            <a:off x="8629253" y="157162"/>
            <a:ext cx="358875" cy="479138"/>
            <a:chOff x="-1" y="-1"/>
            <a:chExt cx="957000" cy="1277700"/>
          </a:xfrm>
        </p:grpSpPr>
        <p:sp>
          <p:nvSpPr>
            <p:cNvPr id="129" name="Google Shape;129;p31"/>
            <p:cNvSpPr/>
            <p:nvPr/>
          </p:nvSpPr>
          <p:spPr>
            <a:xfrm>
              <a:off x="-1" y="-1"/>
              <a:ext cx="957000" cy="1277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dist="25400" dir="5400000" rotWithShape="0">
                <a:srgbClr val="000000">
                  <a:alpha val="45880"/>
                </a:srgbClr>
              </a:outerShdw>
            </a:effectLst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130" name="Google Shape;130;p31" descr="Grafik 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8336" y="67812"/>
              <a:ext cx="800498" cy="11421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31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Photo">
  <p:cSld name="Title &amp; Photo 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2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69994" y="2861771"/>
            <a:ext cx="4401160" cy="230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616" y="111414"/>
            <a:ext cx="1366303" cy="2592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2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Photo Alt">
  <p:cSld name="Title &amp; Photo Alt 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33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89422" y="3868426"/>
            <a:ext cx="2481732" cy="1301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527" y="165300"/>
            <a:ext cx="1535797" cy="29142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3"/>
          <p:cNvSpPr txBox="1">
            <a:spLocks noGrp="1"/>
          </p:cNvSpPr>
          <p:nvPr>
            <p:ph type="sldNum" idx="12"/>
          </p:nvPr>
        </p:nvSpPr>
        <p:spPr>
          <a:xfrm>
            <a:off x="4500562" y="4906962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42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6pPr>
            <a:lvl7pPr marL="3200400" lvl="6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7pPr>
            <a:lvl8pPr marL="3657600" lvl="7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8pPr>
            <a:lvl9pPr marL="4114800" lvl="8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3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Photo Alt">
  <p:cSld name="Title &amp; Photo Al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6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89422" y="3868426"/>
            <a:ext cx="2481732" cy="1301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616" y="111414"/>
            <a:ext cx="1366303" cy="25925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6"/>
          <p:cNvSpPr txBox="1">
            <a:spLocks noGrp="1"/>
          </p:cNvSpPr>
          <p:nvPr>
            <p:ph type="sldNum" idx="12"/>
          </p:nvPr>
        </p:nvSpPr>
        <p:spPr>
          <a:xfrm>
            <a:off x="4500562" y="4906962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 3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7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■"/>
              <a:defRPr/>
            </a:lvl6pPr>
            <a:lvl7pPr marL="3200400" lvl="6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●"/>
              <a:defRPr/>
            </a:lvl7pPr>
            <a:lvl8pPr marL="3657600" lvl="7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○"/>
              <a:defRPr/>
            </a:lvl8pPr>
            <a:lvl9pPr marL="4114800" lvl="8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37"/>
          <p:cNvSpPr txBox="1">
            <a:spLocks noGrp="1"/>
          </p:cNvSpPr>
          <p:nvPr>
            <p:ph type="sldNum" idx="12"/>
          </p:nvPr>
        </p:nvSpPr>
        <p:spPr>
          <a:xfrm>
            <a:off x="4482793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6" name="Google Shape;156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7" name="Google Shape;15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Photo">
  <p:cSld name="Title &amp; Photo 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9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69994" y="2861771"/>
            <a:ext cx="4401160" cy="230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527" y="165300"/>
            <a:ext cx="1535797" cy="29142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9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Bullets &amp; Photo">
  <p:cSld name="Title, Bullets &amp; Photo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40" descr="DDbreak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39" y="0"/>
            <a:ext cx="91347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40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41" descr="Itstimetocelebra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39" y="0"/>
            <a:ext cx="91347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1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>
  <p:cSld name="Title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2"/>
          <p:cNvSpPr txBox="1">
            <a:spLocks noGrp="1"/>
          </p:cNvSpPr>
          <p:nvPr>
            <p:ph type="body" idx="1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42"/>
          <p:cNvSpPr txBox="1">
            <a:spLocks noGrp="1"/>
          </p:cNvSpPr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2"/>
          <p:cNvSpPr txBox="1">
            <a:spLocks noGrp="1"/>
          </p:cNvSpPr>
          <p:nvPr>
            <p:ph type="body" idx="2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42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">
  <p:cSld name="Sec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3"/>
          <p:cNvSpPr txBox="1">
            <a:spLocks noGrp="1"/>
          </p:cNvSpPr>
          <p:nvPr>
            <p:ph type="title"/>
          </p:nvPr>
        </p:nvSpPr>
        <p:spPr>
          <a:xfrm>
            <a:off x="452436" y="170021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43"/>
          <p:cNvSpPr txBox="1">
            <a:spLocks noGrp="1"/>
          </p:cNvSpPr>
          <p:nvPr>
            <p:ph type="sldNum" idx="12"/>
          </p:nvPr>
        </p:nvSpPr>
        <p:spPr>
          <a:xfrm>
            <a:off x="4500562" y="4906962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 txBox="1">
            <a:spLocks noGrp="1"/>
          </p:cNvSpPr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4"/>
          <p:cNvSpPr txBox="1">
            <a:spLocks noGrp="1"/>
          </p:cNvSpPr>
          <p:nvPr>
            <p:ph type="body" idx="1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1pPr>
            <a:lvl2pPr marL="914400" lvl="1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44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tement">
  <p:cSld name="Statemen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 txBox="1">
            <a:spLocks noGrp="1"/>
          </p:cNvSpPr>
          <p:nvPr>
            <p:ph type="body" idx="1"/>
          </p:nvPr>
        </p:nvSpPr>
        <p:spPr>
          <a:xfrm>
            <a:off x="452438" y="1845316"/>
            <a:ext cx="8239200" cy="14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286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45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Fact">
  <p:cSld name="Big Fac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6"/>
          <p:cNvSpPr txBox="1">
            <a:spLocks noGrp="1"/>
          </p:cNvSpPr>
          <p:nvPr>
            <p:ph type="body" idx="1"/>
          </p:nvPr>
        </p:nvSpPr>
        <p:spPr>
          <a:xfrm>
            <a:off x="452438" y="403473"/>
            <a:ext cx="82392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L="457200" lvl="0" indent="-2286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sz="9400" b="1"/>
            </a:lvl1pPr>
            <a:lvl2pPr marL="914400" lvl="1" indent="-2286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sz="9400" b="1"/>
            </a:lvl2pPr>
            <a:lvl3pPr marL="1371600" lvl="2" indent="-2286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sz="9400" b="1"/>
            </a:lvl3pPr>
            <a:lvl4pPr marL="1828800" lvl="3" indent="-2286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sz="9400" b="1"/>
            </a:lvl4pPr>
            <a:lvl5pPr marL="2286000" lvl="4" indent="-2286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sz="9400" b="1"/>
            </a:lvl5pPr>
            <a:lvl6pPr marL="2743200" lvl="5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46"/>
          <p:cNvSpPr txBox="1">
            <a:spLocks noGrp="1"/>
          </p:cNvSpPr>
          <p:nvPr>
            <p:ph type="body" idx="2"/>
          </p:nvPr>
        </p:nvSpPr>
        <p:spPr>
          <a:xfrm>
            <a:off x="452438" y="3098317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1pPr>
            <a:lvl2pPr marL="914400" lvl="1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46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7"/>
          <p:cNvSpPr txBox="1">
            <a:spLocks noGrp="1"/>
          </p:cNvSpPr>
          <p:nvPr>
            <p:ph type="body" idx="1"/>
          </p:nvPr>
        </p:nvSpPr>
        <p:spPr>
          <a:xfrm>
            <a:off x="911259" y="4003295"/>
            <a:ext cx="75750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47"/>
          <p:cNvSpPr txBox="1">
            <a:spLocks noGrp="1"/>
          </p:cNvSpPr>
          <p:nvPr>
            <p:ph type="body" idx="2"/>
          </p:nvPr>
        </p:nvSpPr>
        <p:spPr>
          <a:xfrm>
            <a:off x="657721" y="1852447"/>
            <a:ext cx="78285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47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3 Up">
  <p:cSld name="Photo - 3 Up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8"/>
          <p:cNvSpPr>
            <a:spLocks noGrp="1"/>
          </p:cNvSpPr>
          <p:nvPr>
            <p:ph type="pic" idx="2"/>
          </p:nvPr>
        </p:nvSpPr>
        <p:spPr>
          <a:xfrm>
            <a:off x="5910263" y="381000"/>
            <a:ext cx="2789700" cy="2231100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48"/>
          <p:cNvSpPr>
            <a:spLocks noGrp="1"/>
          </p:cNvSpPr>
          <p:nvPr>
            <p:ph type="pic" idx="3"/>
          </p:nvPr>
        </p:nvSpPr>
        <p:spPr>
          <a:xfrm>
            <a:off x="5062538" y="1491853"/>
            <a:ext cx="3914700" cy="455640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48"/>
          <p:cNvSpPr>
            <a:spLocks noGrp="1"/>
          </p:cNvSpPr>
          <p:nvPr>
            <p:ph type="pic" idx="4"/>
          </p:nvPr>
        </p:nvSpPr>
        <p:spPr>
          <a:xfrm>
            <a:off x="-52387" y="185738"/>
            <a:ext cx="6229500" cy="4671900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48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">
  <p:cSld name="Photo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9"/>
          <p:cNvSpPr>
            <a:spLocks noGrp="1"/>
          </p:cNvSpPr>
          <p:nvPr>
            <p:ph type="pic" idx="2"/>
          </p:nvPr>
        </p:nvSpPr>
        <p:spPr>
          <a:xfrm>
            <a:off x="-500062" y="-2071687"/>
            <a:ext cx="10144200" cy="81153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49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2">
  <p:cSld name="TITLE_2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0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42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0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6pPr>
            <a:lvl7pPr marL="3200400" lvl="6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7pPr>
            <a:lvl8pPr marL="3657600" lvl="7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8pPr>
            <a:lvl9pPr marL="4114800" lvl="8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50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_OBJECTS 1">
  <p:cSld name="TITLE_AND_BODY_2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1"/>
          <p:cNvSpPr txBox="1">
            <a:spLocks noGrp="1"/>
          </p:cNvSpPr>
          <p:nvPr>
            <p:ph type="title"/>
          </p:nvPr>
        </p:nvSpPr>
        <p:spPr>
          <a:xfrm>
            <a:off x="628560" y="27378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51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t" anchorCtr="0">
            <a:no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4pPr>
            <a:lvl5pPr marL="2286000" lvl="4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5pPr>
            <a:lvl6pPr marL="2743200" lvl="5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6pPr>
            <a:lvl7pPr marL="3200400" lvl="6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7pPr>
            <a:lvl8pPr marL="3657600" lvl="7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8pPr>
            <a:lvl9pPr marL="4114800" lvl="8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51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t" anchorCtr="0">
            <a:no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4pPr>
            <a:lvl5pPr marL="2286000" lvl="4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5pPr>
            <a:lvl6pPr marL="2743200" lvl="5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6pPr>
            <a:lvl7pPr marL="3200400" lvl="6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7pPr>
            <a:lvl8pPr marL="3657600" lvl="7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8pPr>
            <a:lvl9pPr marL="4114800" lvl="8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51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t" anchorCtr="0">
            <a:no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4pPr>
            <a:lvl5pPr marL="2286000" lvl="4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5pPr>
            <a:lvl6pPr marL="2743200" lvl="5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6pPr>
            <a:lvl7pPr marL="3200400" lvl="6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7pPr>
            <a:lvl8pPr marL="3657600" lvl="7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8pPr>
            <a:lvl9pPr marL="4114800" lvl="8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51"/>
          <p:cNvSpPr txBox="1">
            <a:spLocks noGrp="1"/>
          </p:cNvSpPr>
          <p:nvPr>
            <p:ph type="body" idx="4"/>
          </p:nvPr>
        </p:nvSpPr>
        <p:spPr>
          <a:xfrm>
            <a:off x="467397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79125" rIns="79125" bIns="79125" anchor="t" anchorCtr="0">
            <a:no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4pPr>
            <a:lvl5pPr marL="2286000" lvl="4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5pPr>
            <a:lvl6pPr marL="2743200" lvl="5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6pPr>
            <a:lvl7pPr marL="3200400" lvl="6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7pPr>
            <a:lvl8pPr marL="3657600" lvl="7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8pPr>
            <a:lvl9pPr marL="4114800" lvl="8" indent="-3365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51"/>
          <p:cNvSpPr txBox="1">
            <a:spLocks noGrp="1"/>
          </p:cNvSpPr>
          <p:nvPr>
            <p:ph type="sldNum" idx="12"/>
          </p:nvPr>
        </p:nvSpPr>
        <p:spPr>
          <a:xfrm>
            <a:off x="6553201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5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60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○"/>
              <a:defRPr sz="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60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■"/>
              <a:defRPr sz="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60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●"/>
              <a:defRPr sz="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60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○"/>
              <a:defRPr sz="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60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■"/>
              <a:defRPr sz="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60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●"/>
              <a:defRPr sz="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60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○"/>
              <a:defRPr sz="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6035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500"/>
              <a:buFont typeface="Arial"/>
              <a:buChar char="■"/>
              <a:defRPr sz="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30" descr="Image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3341936" y="1877616"/>
            <a:ext cx="5802020" cy="326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0" descr="Image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235527" y="165300"/>
            <a:ext cx="1535797" cy="29142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body" idx="1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683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683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683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683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683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683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683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3"/>
          <p:cNvSpPr txBox="1"/>
          <p:nvPr/>
        </p:nvSpPr>
        <p:spPr>
          <a:xfrm>
            <a:off x="242550" y="3143483"/>
            <a:ext cx="8658900" cy="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sz="4000" b="1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2"/>
          <p:cNvGrpSpPr/>
          <p:nvPr/>
        </p:nvGrpSpPr>
        <p:grpSpPr>
          <a:xfrm>
            <a:off x="8265758" y="1"/>
            <a:ext cx="498552" cy="685870"/>
            <a:chOff x="22251511" y="26895"/>
            <a:chExt cx="1710300" cy="2352900"/>
          </a:xfrm>
        </p:grpSpPr>
        <p:sp>
          <p:nvSpPr>
            <p:cNvPr id="307" name="Google Shape;307;p62"/>
            <p:cNvSpPr/>
            <p:nvPr/>
          </p:nvSpPr>
          <p:spPr>
            <a:xfrm>
              <a:off x="22251511" y="26895"/>
              <a:ext cx="1710300" cy="235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8" name="Google Shape;308;p62" descr="image1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502770" y="255301"/>
              <a:ext cx="1290884" cy="19466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" name="Google Shape;309;p62"/>
          <p:cNvSpPr/>
          <p:nvPr/>
        </p:nvSpPr>
        <p:spPr>
          <a:xfrm>
            <a:off x="0" y="4445454"/>
            <a:ext cx="9144000" cy="698100"/>
          </a:xfrm>
          <a:prstGeom prst="rect">
            <a:avLst/>
          </a:prstGeom>
          <a:solidFill>
            <a:srgbClr val="58ADC5"/>
          </a:solidFill>
          <a:ln>
            <a:noFill/>
          </a:ln>
          <a:effectLst>
            <a:outerShdw blurRad="12700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62"/>
          <p:cNvSpPr txBox="1"/>
          <p:nvPr/>
        </p:nvSpPr>
        <p:spPr>
          <a:xfrm>
            <a:off x="289853" y="4654701"/>
            <a:ext cx="84738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 with list return value</a:t>
            </a:r>
            <a:endParaRPr sz="2800" b="1" i="0" u="none" strike="noStrike" cap="non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1" name="Google Shape;311;p62"/>
          <p:cNvSpPr/>
          <p:nvPr/>
        </p:nvSpPr>
        <p:spPr>
          <a:xfrm>
            <a:off x="130629" y="342921"/>
            <a:ext cx="8134800" cy="44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 list_with_numbers(</a:t>
            </a: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start, end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list_with_numbers = []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for number in range(start,end)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list_with_numbers.append(number)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return list_with_numbers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print(list_with_numbers(4,8))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33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as return value!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151" y="303711"/>
            <a:ext cx="3532694" cy="2321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1023" y="2936133"/>
            <a:ext cx="3395592" cy="155095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54"/>
          <p:cNvSpPr/>
          <p:nvPr/>
        </p:nvSpPr>
        <p:spPr>
          <a:xfrm>
            <a:off x="4747004" y="807036"/>
            <a:ext cx="2698800" cy="1456200"/>
          </a:xfrm>
          <a:prstGeom prst="wedgeRoundRectCallout">
            <a:avLst>
              <a:gd name="adj1" fmla="val -45794"/>
              <a:gd name="adj2" fmla="val 15605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0076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 definition (or signature)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 body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 call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 effects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Functions return values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 arguments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5"/>
          <p:cNvSpPr txBox="1"/>
          <p:nvPr/>
        </p:nvSpPr>
        <p:spPr>
          <a:xfrm>
            <a:off x="280122" y="2059418"/>
            <a:ext cx="79758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lang="en" sz="5300" b="1" i="0" u="none" strike="noStrike" cap="none">
                <a:solidFill>
                  <a:srgbClr val="EA5B25"/>
                </a:solidFill>
                <a:latin typeface="Assistant"/>
                <a:ea typeface="Assistant"/>
                <a:cs typeface="Assistant"/>
                <a:sym typeface="Assistant"/>
              </a:rPr>
              <a:t>Functions</a:t>
            </a: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56"/>
          <p:cNvGrpSpPr/>
          <p:nvPr/>
        </p:nvGrpSpPr>
        <p:grpSpPr>
          <a:xfrm>
            <a:off x="8265758" y="1"/>
            <a:ext cx="498552" cy="685870"/>
            <a:chOff x="22251511" y="26895"/>
            <a:chExt cx="1710300" cy="2352900"/>
          </a:xfrm>
        </p:grpSpPr>
        <p:sp>
          <p:nvSpPr>
            <p:cNvPr id="236" name="Google Shape;236;p56"/>
            <p:cNvSpPr/>
            <p:nvPr/>
          </p:nvSpPr>
          <p:spPr>
            <a:xfrm>
              <a:off x="22251511" y="26895"/>
              <a:ext cx="1710300" cy="235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7" name="Google Shape;237;p56" descr="image1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502770" y="255301"/>
              <a:ext cx="1290884" cy="19466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8" name="Google Shape;238;p56"/>
          <p:cNvSpPr/>
          <p:nvPr/>
        </p:nvSpPr>
        <p:spPr>
          <a:xfrm>
            <a:off x="0" y="4445454"/>
            <a:ext cx="9144000" cy="698100"/>
          </a:xfrm>
          <a:prstGeom prst="rect">
            <a:avLst/>
          </a:prstGeom>
          <a:solidFill>
            <a:srgbClr val="58ADC5"/>
          </a:solidFill>
          <a:ln>
            <a:noFill/>
          </a:ln>
          <a:effectLst>
            <a:outerShdw blurRad="12700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56"/>
          <p:cNvSpPr txBox="1"/>
          <p:nvPr/>
        </p:nvSpPr>
        <p:spPr>
          <a:xfrm>
            <a:off x="289853" y="4654701"/>
            <a:ext cx="84738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</a:t>
            </a:r>
            <a:endParaRPr sz="2800" b="1" i="0" u="none" strike="noStrike" cap="non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0" name="Google Shape;240;p5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3300"/>
              <a:t>What happens if a function is invoked?</a:t>
            </a:r>
            <a:endParaRPr/>
          </a:p>
        </p:txBody>
      </p:sp>
      <p:sp>
        <p:nvSpPr>
          <p:cNvPr id="241" name="Google Shape;241;p5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177800" lvl="0" indent="-139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"/>
              <a:t>function_name()</a:t>
            </a:r>
            <a:endParaRPr/>
          </a:p>
        </p:txBody>
      </p:sp>
      <p:sp>
        <p:nvSpPr>
          <p:cNvPr id="242" name="Google Shape;242;p5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/>
          </a:p>
        </p:txBody>
      </p:sp>
      <p:sp>
        <p:nvSpPr>
          <p:cNvPr id="243" name="Google Shape;243;p56"/>
          <p:cNvSpPr/>
          <p:nvPr/>
        </p:nvSpPr>
        <p:spPr>
          <a:xfrm>
            <a:off x="5054600" y="914400"/>
            <a:ext cx="3660300" cy="41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checks if the function name specified is </a:t>
            </a: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legal</a:t>
            </a: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6"/>
          <p:cNvSpPr/>
          <p:nvPr/>
        </p:nvSpPr>
        <p:spPr>
          <a:xfrm>
            <a:off x="5054600" y="1553138"/>
            <a:ext cx="3660300" cy="41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checks the requirements for the number of arguments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6"/>
          <p:cNvSpPr/>
          <p:nvPr/>
        </p:nvSpPr>
        <p:spPr>
          <a:xfrm>
            <a:off x="5054600" y="2215800"/>
            <a:ext cx="3660300" cy="41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leaves your code for a moment and jumps into the function you want to invoke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6"/>
          <p:cNvSpPr/>
          <p:nvPr/>
        </p:nvSpPr>
        <p:spPr>
          <a:xfrm>
            <a:off x="5054599" y="2914523"/>
            <a:ext cx="3660300" cy="41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code inside the function will be </a:t>
            </a: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executed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56"/>
          <p:cNvSpPr/>
          <p:nvPr/>
        </p:nvSpPr>
        <p:spPr>
          <a:xfrm>
            <a:off x="5027802" y="3571682"/>
            <a:ext cx="3660300" cy="419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</a:t>
            </a:r>
            <a:r>
              <a:rPr lang="en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to your code </a:t>
            </a: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resumes ist execution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56"/>
          <p:cNvSpPr/>
          <p:nvPr/>
        </p:nvSpPr>
        <p:spPr>
          <a:xfrm rot="5400000">
            <a:off x="6770968" y="1361242"/>
            <a:ext cx="17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6"/>
          <p:cNvSpPr/>
          <p:nvPr/>
        </p:nvSpPr>
        <p:spPr>
          <a:xfrm rot="5400000">
            <a:off x="6797765" y="2022380"/>
            <a:ext cx="17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6"/>
          <p:cNvSpPr/>
          <p:nvPr/>
        </p:nvSpPr>
        <p:spPr>
          <a:xfrm rot="5400000">
            <a:off x="6797764" y="2687546"/>
            <a:ext cx="17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6"/>
          <p:cNvSpPr/>
          <p:nvPr/>
        </p:nvSpPr>
        <p:spPr>
          <a:xfrm rot="5400000">
            <a:off x="6797764" y="3355385"/>
            <a:ext cx="174000" cy="18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57"/>
          <p:cNvGrpSpPr/>
          <p:nvPr/>
        </p:nvGrpSpPr>
        <p:grpSpPr>
          <a:xfrm>
            <a:off x="8265758" y="1"/>
            <a:ext cx="498552" cy="685870"/>
            <a:chOff x="22251511" y="26895"/>
            <a:chExt cx="1710300" cy="2352900"/>
          </a:xfrm>
        </p:grpSpPr>
        <p:sp>
          <p:nvSpPr>
            <p:cNvPr id="257" name="Google Shape;257;p57"/>
            <p:cNvSpPr/>
            <p:nvPr/>
          </p:nvSpPr>
          <p:spPr>
            <a:xfrm>
              <a:off x="22251511" y="26895"/>
              <a:ext cx="1710300" cy="235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8" name="Google Shape;258;p57" descr="image1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502770" y="255301"/>
              <a:ext cx="1290884" cy="19466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9" name="Google Shape;259;p57"/>
          <p:cNvSpPr/>
          <p:nvPr/>
        </p:nvSpPr>
        <p:spPr>
          <a:xfrm>
            <a:off x="0" y="4445454"/>
            <a:ext cx="9144000" cy="698100"/>
          </a:xfrm>
          <a:prstGeom prst="rect">
            <a:avLst/>
          </a:prstGeom>
          <a:solidFill>
            <a:srgbClr val="58ADC5"/>
          </a:solidFill>
          <a:ln>
            <a:noFill/>
          </a:ln>
          <a:effectLst>
            <a:outerShdw blurRad="12700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7"/>
          <p:cNvSpPr txBox="1"/>
          <p:nvPr/>
        </p:nvSpPr>
        <p:spPr>
          <a:xfrm>
            <a:off x="289853" y="4654701"/>
            <a:ext cx="84738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 with arguments</a:t>
            </a:r>
            <a:endParaRPr sz="2800" b="1" i="0" u="none" strike="noStrike" cap="non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61" name="Google Shape;261;p57"/>
          <p:cNvSpPr/>
          <p:nvPr/>
        </p:nvSpPr>
        <p:spPr>
          <a:xfrm>
            <a:off x="130629" y="342921"/>
            <a:ext cx="81348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 calculate_premium_with_costs(insured_sum, costs):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return insured_sum + (insured_sum * costs / 100)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print(calculate_premium_with_costs(1500, 5))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print(calculate_premium_with_costs(200, 15))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58"/>
          <p:cNvGrpSpPr/>
          <p:nvPr/>
        </p:nvGrpSpPr>
        <p:grpSpPr>
          <a:xfrm>
            <a:off x="8265758" y="1"/>
            <a:ext cx="498552" cy="685870"/>
            <a:chOff x="22251511" y="26895"/>
            <a:chExt cx="1710300" cy="2352900"/>
          </a:xfrm>
        </p:grpSpPr>
        <p:sp>
          <p:nvSpPr>
            <p:cNvPr id="267" name="Google Shape;267;p58"/>
            <p:cNvSpPr/>
            <p:nvPr/>
          </p:nvSpPr>
          <p:spPr>
            <a:xfrm>
              <a:off x="22251511" y="26895"/>
              <a:ext cx="1710300" cy="235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8" name="Google Shape;268;p58" descr="image1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502770" y="255301"/>
              <a:ext cx="1290884" cy="19466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9" name="Google Shape;269;p58"/>
          <p:cNvSpPr/>
          <p:nvPr/>
        </p:nvSpPr>
        <p:spPr>
          <a:xfrm>
            <a:off x="0" y="4445454"/>
            <a:ext cx="9144000" cy="698100"/>
          </a:xfrm>
          <a:prstGeom prst="rect">
            <a:avLst/>
          </a:prstGeom>
          <a:solidFill>
            <a:srgbClr val="58ADC5"/>
          </a:solidFill>
          <a:ln>
            <a:noFill/>
          </a:ln>
          <a:effectLst>
            <a:outerShdw blurRad="12700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8"/>
          <p:cNvSpPr txBox="1"/>
          <p:nvPr/>
        </p:nvSpPr>
        <p:spPr>
          <a:xfrm>
            <a:off x="289853" y="4654701"/>
            <a:ext cx="84738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 with arguments</a:t>
            </a:r>
            <a:endParaRPr sz="2800" b="1" i="0" u="none" strike="noStrike" cap="non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1" name="Google Shape;271;p58"/>
          <p:cNvSpPr/>
          <p:nvPr/>
        </p:nvSpPr>
        <p:spPr>
          <a:xfrm>
            <a:off x="130629" y="342921"/>
            <a:ext cx="8134800" cy="49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 calculate_premium(</a:t>
            </a: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insured_sum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lower_costs = 5 # 5% of the insured sum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higher_costs = 15 # 15% of the insured sum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fix_costs = 200 # fixed, 200e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if </a:t>
            </a: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insured_sum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1000: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payment = insured_sum + (insured_sum * higher_costs / 100) + fix_costs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payment = insured_sum + (insured_sum * lower_costs / 100)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payment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can call other functions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59"/>
          <p:cNvGrpSpPr/>
          <p:nvPr/>
        </p:nvGrpSpPr>
        <p:grpSpPr>
          <a:xfrm>
            <a:off x="8265758" y="1"/>
            <a:ext cx="498552" cy="685870"/>
            <a:chOff x="22251511" y="26895"/>
            <a:chExt cx="1710300" cy="2352900"/>
          </a:xfrm>
        </p:grpSpPr>
        <p:sp>
          <p:nvSpPr>
            <p:cNvPr id="277" name="Google Shape;277;p59"/>
            <p:cNvSpPr/>
            <p:nvPr/>
          </p:nvSpPr>
          <p:spPr>
            <a:xfrm>
              <a:off x="22251511" y="26895"/>
              <a:ext cx="1710300" cy="235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8" name="Google Shape;278;p59" descr="image1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502770" y="255301"/>
              <a:ext cx="1290884" cy="19466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9" name="Google Shape;279;p59"/>
          <p:cNvSpPr/>
          <p:nvPr/>
        </p:nvSpPr>
        <p:spPr>
          <a:xfrm>
            <a:off x="0" y="4445454"/>
            <a:ext cx="9144000" cy="698100"/>
          </a:xfrm>
          <a:prstGeom prst="rect">
            <a:avLst/>
          </a:prstGeom>
          <a:solidFill>
            <a:srgbClr val="58ADC5"/>
          </a:solidFill>
          <a:ln>
            <a:noFill/>
          </a:ln>
          <a:effectLst>
            <a:outerShdw blurRad="12700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59"/>
          <p:cNvSpPr txBox="1"/>
          <p:nvPr/>
        </p:nvSpPr>
        <p:spPr>
          <a:xfrm>
            <a:off x="289853" y="4654701"/>
            <a:ext cx="84738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 </a:t>
            </a:r>
            <a:r>
              <a:rPr lang="en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 call other functions</a:t>
            </a: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9"/>
          <p:cNvSpPr/>
          <p:nvPr/>
        </p:nvSpPr>
        <p:spPr>
          <a:xfrm>
            <a:off x="130629" y="342921"/>
            <a:ext cx="8134800" cy="3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 calculate_premium(</a:t>
            </a: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insured_sum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lower_costs = 5 # 5% of the insured sum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higher_costs = 15 # 15% of the insured sum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fix_costs = 200 # fixed, 200e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if </a:t>
            </a: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insured_sum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1000: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payment = calculate_premium_with_costs(insured_sum, 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higher_costs</a:t>
            </a:r>
            <a:r>
              <a:rPr lang="en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 fix_costs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payment = </a:t>
            </a:r>
            <a:r>
              <a:rPr lang="en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calculate_premium_with_costs(insured_sum, 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lower_costs)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payment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60"/>
          <p:cNvGrpSpPr/>
          <p:nvPr/>
        </p:nvGrpSpPr>
        <p:grpSpPr>
          <a:xfrm>
            <a:off x="8265758" y="1"/>
            <a:ext cx="498552" cy="685870"/>
            <a:chOff x="22251511" y="26895"/>
            <a:chExt cx="1710300" cy="2352900"/>
          </a:xfrm>
        </p:grpSpPr>
        <p:sp>
          <p:nvSpPr>
            <p:cNvPr id="287" name="Google Shape;287;p60"/>
            <p:cNvSpPr/>
            <p:nvPr/>
          </p:nvSpPr>
          <p:spPr>
            <a:xfrm>
              <a:off x="22251511" y="26895"/>
              <a:ext cx="1710300" cy="235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8" name="Google Shape;288;p60" descr="image1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502770" y="255301"/>
              <a:ext cx="1290884" cy="19466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9" name="Google Shape;289;p60"/>
          <p:cNvSpPr/>
          <p:nvPr/>
        </p:nvSpPr>
        <p:spPr>
          <a:xfrm>
            <a:off x="0" y="4445454"/>
            <a:ext cx="9144000" cy="698100"/>
          </a:xfrm>
          <a:prstGeom prst="rect">
            <a:avLst/>
          </a:prstGeom>
          <a:solidFill>
            <a:srgbClr val="58ADC5"/>
          </a:solidFill>
          <a:ln>
            <a:noFill/>
          </a:ln>
          <a:effectLst>
            <a:outerShdw blurRad="12700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60"/>
          <p:cNvSpPr txBox="1"/>
          <p:nvPr/>
        </p:nvSpPr>
        <p:spPr>
          <a:xfrm>
            <a:off x="289853" y="4654701"/>
            <a:ext cx="84738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 with default parameters values</a:t>
            </a:r>
            <a:endParaRPr sz="2800" b="1" i="0" u="none" strike="noStrike" cap="non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1" name="Google Shape;291;p60"/>
          <p:cNvSpPr/>
          <p:nvPr/>
        </p:nvSpPr>
        <p:spPr>
          <a:xfrm>
            <a:off x="130629" y="342921"/>
            <a:ext cx="8134800" cy="4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 first_function(</a:t>
            </a: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name = “Milica”, greeting = “good evening”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print("Hello, {name}! I wish you {greeting}")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first_function("Maria", "a good day!")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first_function()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first_function(name = “Paul")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33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 default value is defined, it will be used if a function is used </a:t>
            </a: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without arguments 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an insufficient number </a:t>
            </a: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arguments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88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61"/>
          <p:cNvGrpSpPr/>
          <p:nvPr/>
        </p:nvGrpSpPr>
        <p:grpSpPr>
          <a:xfrm>
            <a:off x="8265758" y="1"/>
            <a:ext cx="498552" cy="685870"/>
            <a:chOff x="22251511" y="26895"/>
            <a:chExt cx="1710300" cy="2352900"/>
          </a:xfrm>
        </p:grpSpPr>
        <p:sp>
          <p:nvSpPr>
            <p:cNvPr id="297" name="Google Shape;297;p61"/>
            <p:cNvSpPr/>
            <p:nvPr/>
          </p:nvSpPr>
          <p:spPr>
            <a:xfrm>
              <a:off x="22251511" y="26895"/>
              <a:ext cx="1710300" cy="235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8" name="Google Shape;298;p61" descr="image10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502770" y="255301"/>
              <a:ext cx="1290884" cy="19466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9" name="Google Shape;299;p61"/>
          <p:cNvSpPr/>
          <p:nvPr/>
        </p:nvSpPr>
        <p:spPr>
          <a:xfrm>
            <a:off x="0" y="4445454"/>
            <a:ext cx="9144000" cy="698100"/>
          </a:xfrm>
          <a:prstGeom prst="rect">
            <a:avLst/>
          </a:prstGeom>
          <a:solidFill>
            <a:srgbClr val="58ADC5"/>
          </a:solidFill>
          <a:ln>
            <a:noFill/>
          </a:ln>
          <a:effectLst>
            <a:outerShdw blurRad="12700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1"/>
          <p:cNvSpPr txBox="1"/>
          <p:nvPr/>
        </p:nvSpPr>
        <p:spPr>
          <a:xfrm>
            <a:off x="289853" y="4654701"/>
            <a:ext cx="84738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 with list parameters</a:t>
            </a:r>
            <a:endParaRPr sz="2800" b="1" i="0" u="none" strike="noStrike" cap="non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1" name="Google Shape;301;p61"/>
          <p:cNvSpPr/>
          <p:nvPr/>
        </p:nvSpPr>
        <p:spPr>
          <a:xfrm>
            <a:off x="130629" y="342921"/>
            <a:ext cx="81348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 first_function(</a:t>
            </a:r>
            <a:r>
              <a:rPr lang="en" sz="1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list_of_students</a:t>
            </a: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for student in list_of_students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print(f"Hello, {name}!")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students = ["Marwa“, “Beny“, “Ksenia"]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first_function(students)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33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as an input parameter!</a:t>
            </a: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Office PowerPoint</Application>
  <PresentationFormat>On-screen Show (16:9)</PresentationFormat>
  <Paragraphs>123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Calibri</vt:lpstr>
      <vt:lpstr>Helvetica Neue Light</vt:lpstr>
      <vt:lpstr>Assistant</vt:lpstr>
      <vt:lpstr>Proxima Nova</vt:lpstr>
      <vt:lpstr>Consolas</vt:lpstr>
      <vt:lpstr>Helvetica Neue</vt:lpstr>
      <vt:lpstr>Arial</vt:lpstr>
      <vt:lpstr>Simple Light</vt:lpstr>
      <vt:lpstr>1_Simple Light</vt:lpstr>
      <vt:lpstr>21_BasicWhite</vt:lpstr>
      <vt:lpstr>PowerPoint Presentation</vt:lpstr>
      <vt:lpstr>PowerPoint Presentation</vt:lpstr>
      <vt:lpstr>PowerPoint Presentation</vt:lpstr>
      <vt:lpstr>What happens if a function is invoked?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Neslihan Keskin</cp:lastModifiedBy>
  <cp:revision>2</cp:revision>
  <dcterms:modified xsi:type="dcterms:W3CDTF">2023-11-07T16:06:43Z</dcterms:modified>
</cp:coreProperties>
</file>