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  <p:sldMasterId id="2147483698" r:id="rId2"/>
  </p:sldMasterIdLst>
  <p:notesMasterIdLst>
    <p:notesMasterId r:id="rId11"/>
  </p:notes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156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7b2e57a91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7b2e57a91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7b2e57a91_0_7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277b2e57a91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7b2e57a91_0_7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277b2e57a91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7b2e57a91_0_7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g277b2e57a91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7b2e57a91_0_7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g277b2e57a91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7b2e57a91_0_7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g277b2e57a91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7b2e57a91_0_7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277b2e57a91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77b2e57a91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g277b2e57a91_0_7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gradFill>
            <a:gsLst>
              <a:gs pos="0">
                <a:srgbClr val="58ADC5"/>
              </a:gs>
              <a:gs pos="100000">
                <a:srgbClr val="04596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900" y="238828"/>
            <a:ext cx="2036650" cy="3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 copy">
  <p:cSld name="Title - Top cop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104775" y="104775"/>
            <a:ext cx="8934300" cy="4933800"/>
          </a:xfrm>
          <a:prstGeom prst="rect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5" name="Google Shape;55;p14"/>
          <p:cNvGrpSpPr/>
          <p:nvPr/>
        </p:nvGrpSpPr>
        <p:grpSpPr>
          <a:xfrm>
            <a:off x="8629253" y="157162"/>
            <a:ext cx="358875" cy="479138"/>
            <a:chOff x="-1" y="-1"/>
            <a:chExt cx="957000" cy="1277700"/>
          </a:xfrm>
        </p:grpSpPr>
        <p:sp>
          <p:nvSpPr>
            <p:cNvPr id="56" name="Google Shape;56;p14"/>
            <p:cNvSpPr/>
            <p:nvPr/>
          </p:nvSpPr>
          <p:spPr>
            <a:xfrm>
              <a:off x="-1" y="-1"/>
              <a:ext cx="957000" cy="127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25400" dir="5400000" rotWithShape="0">
                <a:srgbClr val="000000">
                  <a:alpha val="45880"/>
                </a:srgbClr>
              </a:outerShdw>
            </a:effectLst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57" name="Google Shape;57;p14" descr="Grafik 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8336" y="67812"/>
              <a:ext cx="800498" cy="11421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9994" y="2861771"/>
            <a:ext cx="4401160" cy="230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16" y="111414"/>
            <a:ext cx="1366303" cy="2592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73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 1">
  <p:cSld name="Title &amp; Pho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9994" y="2861772"/>
            <a:ext cx="4401160" cy="23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gradFill>
            <a:gsLst>
              <a:gs pos="0">
                <a:srgbClr val="58ADC5"/>
              </a:gs>
              <a:gs pos="100000">
                <a:srgbClr val="04596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900" y="238828"/>
            <a:ext cx="2036650" cy="3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73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2">
  <p:cSld name="Title &amp; Bullets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895273" y="21573"/>
            <a:ext cx="73533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895273" y="1199897"/>
            <a:ext cx="73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-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-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-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4456252" y="4878957"/>
            <a:ext cx="223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25" tIns="31325" rIns="31325" bIns="313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9824" y="174800"/>
            <a:ext cx="365849" cy="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/>
          <p:nvPr/>
        </p:nvSpPr>
        <p:spPr>
          <a:xfrm>
            <a:off x="98400" y="87450"/>
            <a:ext cx="8947200" cy="4968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9824" y="174800"/>
            <a:ext cx="365849" cy="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1400"/>
            </a:lvl1pPr>
            <a:lvl2pPr marL="914400" lvl="1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2pPr>
            <a:lvl3pPr marL="1371600" lvl="2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3pPr>
            <a:lvl4pPr marL="1828800" lvl="3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4pPr>
            <a:lvl5pPr marL="2286000" lvl="4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5pPr>
            <a:lvl6pPr marL="2743200" lvl="5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6pPr>
            <a:lvl7pPr marL="3200400" lvl="6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7pPr>
            <a:lvl8pPr marL="3657600" lvl="7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8pPr>
            <a:lvl9pPr marL="4114800" lvl="8" indent="-260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1400"/>
            </a:lvl1pPr>
            <a:lvl2pPr marL="914400" lvl="1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2pPr>
            <a:lvl3pPr marL="1371600" lvl="2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3pPr>
            <a:lvl4pPr marL="1828800" lvl="3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4pPr>
            <a:lvl5pPr marL="2286000" lvl="4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5pPr>
            <a:lvl6pPr marL="2743200" lvl="5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6pPr>
            <a:lvl7pPr marL="3200400" lvl="6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7pPr>
            <a:lvl8pPr marL="3657600" lvl="7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8pPr>
            <a:lvl9pPr marL="4114800" lvl="8" indent="-260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1200"/>
            </a:lvl1pPr>
            <a:lvl2pPr marL="914400" lvl="1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2pPr>
            <a:lvl3pPr marL="1371600" lvl="2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3pPr>
            <a:lvl4pPr marL="1828800" lvl="3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4pPr>
            <a:lvl5pPr marL="2286000" lvl="4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5pPr>
            <a:lvl6pPr marL="2743200" lvl="5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6pPr>
            <a:lvl7pPr marL="3200400" lvl="6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7pPr>
            <a:lvl8pPr marL="3657600" lvl="7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8pPr>
            <a:lvl9pPr marL="4114800" lvl="8" indent="-260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○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■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●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○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■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●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○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035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500"/>
              <a:buFont typeface="Arial"/>
              <a:buChar char="■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/>
          <p:nvPr/>
        </p:nvSpPr>
        <p:spPr>
          <a:xfrm>
            <a:off x="242550" y="3143483"/>
            <a:ext cx="8658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Modules</a:t>
            </a:r>
            <a:endParaRPr sz="40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64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322" name="Google Shape;322;p64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3" name="Google Shape;323;p64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64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4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64"/>
          <p:cNvSpPr/>
          <p:nvPr/>
        </p:nvSpPr>
        <p:spPr>
          <a:xfrm>
            <a:off x="130629" y="342921"/>
            <a:ext cx="8134800" cy="28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Until now we learned about different ways of reusing code.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2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the same code will be executed several times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we can define some procedure and reuse them as we want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 – 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(re)use libraries defined by other people  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65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332" name="Google Shape;332;p65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3" name="Google Shape;333;p65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65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5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6" name="Google Shape;336;p65"/>
          <p:cNvSpPr/>
          <p:nvPr/>
        </p:nvSpPr>
        <p:spPr>
          <a:xfrm>
            <a:off x="130629" y="342921"/>
            <a:ext cx="8134800" cy="47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 are actually .py files, containing python code. A module can define classes, functions and variables.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Modules can be imported and used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my_first_module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2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importing a module, we can use the functions and variables that the modules contain.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2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2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2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2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us implement out module that calculates areas of different shapes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5"/>
          <p:cNvSpPr/>
          <p:nvPr/>
        </p:nvSpPr>
        <p:spPr>
          <a:xfrm>
            <a:off x="3203666" y="1052622"/>
            <a:ext cx="1763400" cy="975300"/>
          </a:xfrm>
          <a:prstGeom prst="wedgeRoundRectCallout">
            <a:avLst>
              <a:gd name="adj1" fmla="val -115938"/>
              <a:gd name="adj2" fmla="val 32833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always on the top of the file!!!!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66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343" name="Google Shape;343;p66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4" name="Google Shape;344;p66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66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6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7" name="Google Shape;347;p66"/>
          <p:cNvSpPr/>
          <p:nvPr/>
        </p:nvSpPr>
        <p:spPr>
          <a:xfrm>
            <a:off x="130629" y="342921"/>
            <a:ext cx="8134800" cy="4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area_module.py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const_pi = 3.14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calc_area_circle(radius):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radius**2*const_pi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calc_area_square(edge):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edge*edge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calc_area_rectangle(edgeHor, edgeVer)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edgeHor, edgeVer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67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353" name="Google Shape;353;p67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4" name="Google Shape;354;p67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5" name="Google Shape;355;p67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7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7" name="Google Shape;357;p67"/>
          <p:cNvSpPr/>
          <p:nvPr/>
        </p:nvSpPr>
        <p:spPr>
          <a:xfrm>
            <a:off x="130629" y="342921"/>
            <a:ext cx="8134800" cy="3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area_module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area_module as am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area_module import calc_area_circle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from area_module import *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7"/>
          <p:cNvSpPr/>
          <p:nvPr/>
        </p:nvSpPr>
        <p:spPr>
          <a:xfrm>
            <a:off x="2106386" y="640979"/>
            <a:ext cx="1763400" cy="394200"/>
          </a:xfrm>
          <a:prstGeom prst="wedgeRoundRectCallout">
            <a:avLst>
              <a:gd name="adj1" fmla="val -45382"/>
              <a:gd name="adj2" fmla="val 2278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Regular import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7"/>
          <p:cNvSpPr/>
          <p:nvPr/>
        </p:nvSpPr>
        <p:spPr>
          <a:xfrm>
            <a:off x="2389919" y="1397483"/>
            <a:ext cx="2342100" cy="394200"/>
          </a:xfrm>
          <a:prstGeom prst="wedgeRoundRectCallout">
            <a:avLst>
              <a:gd name="adj1" fmla="val -45382"/>
              <a:gd name="adj2" fmla="val 2278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Introduce an alias as a name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7"/>
          <p:cNvSpPr/>
          <p:nvPr/>
        </p:nvSpPr>
        <p:spPr>
          <a:xfrm>
            <a:off x="3791493" y="2202947"/>
            <a:ext cx="2694300" cy="394200"/>
          </a:xfrm>
          <a:prstGeom prst="wedgeRoundRectCallout">
            <a:avLst>
              <a:gd name="adj1" fmla="val -45382"/>
              <a:gd name="adj2" fmla="val 2278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just calc_area_circle function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7"/>
          <p:cNvSpPr/>
          <p:nvPr/>
        </p:nvSpPr>
        <p:spPr>
          <a:xfrm>
            <a:off x="2389919" y="2898848"/>
            <a:ext cx="1846800" cy="394200"/>
          </a:xfrm>
          <a:prstGeom prst="wedgeRoundRectCallout">
            <a:avLst>
              <a:gd name="adj1" fmla="val -45382"/>
              <a:gd name="adj2" fmla="val 2278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all functions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68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367" name="Google Shape;367;p68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8" name="Google Shape;368;p68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68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8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1" name="Google Shape;371;p68"/>
          <p:cNvSpPr/>
          <p:nvPr/>
        </p:nvSpPr>
        <p:spPr>
          <a:xfrm>
            <a:off x="130629" y="342921"/>
            <a:ext cx="8134800" cy="52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Actually, you used modules in your homework already ;)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remember them?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math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datetime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see more about these modules, have a look at: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https://python-textbok.readthedocs.io/en/1.0/Useful_Libraries.html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69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377" name="Google Shape;377;p69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" name="Google Shape;378;p69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9" name="Google Shape;379;p69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9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Modules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1" name="Google Shape;381;p69"/>
          <p:cNvSpPr/>
          <p:nvPr/>
        </p:nvSpPr>
        <p:spPr>
          <a:xfrm>
            <a:off x="130629" y="342921"/>
            <a:ext cx="8134800" cy="52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modules can be super fun. Try this out!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you remember them?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emojis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emojified = emojis.encode("I am :snake:  programmer!")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print(emojified) 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a look here for more inspiration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https://www.webfx.com/tools/emoji-cheat-sheet/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7800" marR="0" lvl="0" indent="-10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0"/>
          <p:cNvSpPr txBox="1"/>
          <p:nvPr/>
        </p:nvSpPr>
        <p:spPr>
          <a:xfrm>
            <a:off x="0" y="0"/>
            <a:ext cx="34065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 game_over(message = 'Sorry! Game Over!'):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 (message)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 win(message = 'Congrat chaps! You win!'):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 (message)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 start():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 ('The game started. Yhave 2 doors')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choice = input("choose r or l: ")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if (choice == 'l'):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bear_room()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elif (choice == 'r'):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monster_room()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else: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 print("Hey, you have to write r or l")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 monster_room() 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print('you just enter monster room. You have 2 doors')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choice = input('please select an option')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if (choice == '1'):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diamond_room()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elif (choice == '2'):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game_over()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else: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print ('enter door 1 or 2')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7" name="Google Shape;38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288" y="119119"/>
            <a:ext cx="3961679" cy="265891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70"/>
          <p:cNvSpPr txBox="1"/>
          <p:nvPr/>
        </p:nvSpPr>
        <p:spPr>
          <a:xfrm>
            <a:off x="2760909" y="2054138"/>
            <a:ext cx="34065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 bear_room():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print('Welcome to the Bear Room. Now you have 2 choices.')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a=int(input('Would you like to enter Room 1 or 2?'))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if a == 1: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game_over()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elif a == 2: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diamond_room()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else 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print('You choose an invalid option')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def diamond_room():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print ("Yahoo, you have entetred the diamond room- You have 2 doors")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choice = input()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if (choice == '1'):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game_over()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elif (choice == '2'):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win()</a:t>
            </a:r>
            <a:endParaRPr sz="7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620</Words>
  <Application>Microsoft Office PowerPoint</Application>
  <PresentationFormat>On-screen Show (16:9)</PresentationFormat>
  <Paragraphs>166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Helvetica Neue</vt:lpstr>
      <vt:lpstr>Helvetica Neue Light</vt:lpstr>
      <vt:lpstr>Consolas</vt:lpstr>
      <vt:lpstr>Proxima Nova</vt:lpstr>
      <vt:lpstr>Arial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Neslihan Keskin</dc:creator>
  <cp:lastModifiedBy>Neslihan Keskin</cp:lastModifiedBy>
  <cp:revision>2</cp:revision>
  <dcterms:modified xsi:type="dcterms:W3CDTF">2023-11-07T16:06:05Z</dcterms:modified>
</cp:coreProperties>
</file>