
<file path=[Content_Types].xml><?xml version="1.0" encoding="utf-8"?>
<Types xmlns="http://schemas.openxmlformats.org/package/2006/content-types">
  <Default Extension="png" ContentType="image/png"/>
  <Default Extension="jpeg" ContentType="image/jpeg"/>
  <Default Extension="JPG" ContentType="image/.jp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7" r:id="rId3"/>
    <p:sldId id="258" r:id="rId4"/>
    <p:sldId id="259" r:id="rId5"/>
    <p:sldId id="260" r:id="rId6"/>
    <p:sldId id="261" r:id="rId7"/>
    <p:sldId id="268" r:id="rId8"/>
    <p:sldId id="269" r:id="rId9"/>
    <p:sldId id="262" r:id="rId10"/>
    <p:sldId id="263" r:id="rId11"/>
    <p:sldId id="264" r:id="rId12"/>
    <p:sldId id="270" r:id="rId13"/>
    <p:sldId id="271" r:id="rId14"/>
    <p:sldId id="265" r:id="rId15"/>
    <p:sldId id="272" r:id="rId16"/>
    <p:sldId id="266" r:id="rId17"/>
    <p:sldId id="267" r:id="rId19"/>
  </p:sldIdLst>
  <p:sldSz cx="12192000" cy="68580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1" name=""/>
        <p:cNvGrpSpPr/>
        <p:nvPr/>
      </p:nvGrpSpPr>
      <p:grpSpPr>
        <a:xfrm>
          <a:off x="0" y="0"/>
          <a:ext cx="0" cy="0"/>
          <a:chOff x="0" y="0"/>
          <a:chExt cx="0" cy="0"/>
        </a:xfrm>
      </p:grpSpPr>
      <p:sp>
        <p:nvSpPr>
          <p:cNvPr id="1048660"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661"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662"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663"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048664"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665"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0" name="Text Placeholder 1048589"/>
          <p:cNvSpPr>
            <a:spLocks noGrp="1"/>
          </p:cNvSpPr>
          <p:nvPr>
            <p:ph type="body"/>
          </p:nvPr>
        </p:nvSpPr>
        <p:spPr/>
        <p:txBody>
          <a:bodyPr/>
          <a:p>
            <a:r>
              <a:rPr lang="zh-CN" altLang="en-US"/>
              <a:t>⁷Conversation with Gemini
Give me solution for this exercise and tell me about it 
I'm sorry, I don't have access to image information yet. I'm still under development and learning how to process image information.
Give me explanation about configuring DNS,DHCP and web server on Linux 
Show drafts
Configuring DNS, DHCP, and Web Server on Linux
Understanding the Components
Before diving into the configuration, let's briefly understand what each component does:
DNS (Domain Name System): Translates human-readable domain names (like [invalid URL removed]) into machine-readable IP addresses.
DHCP (Dynamic Host Configuration Protocol): Automatically assigns IP addresses, subnet masks, default gateways, and DNS server addresses to devices on a network.
Web Server: Delivers web content (HTML, images, etc.) to clients (browsers) over the HTTP protocol.
Configuring DNS
Popular DNS software: BIND (Berkeley Internet Name Domain)
Steps:
Install BIND:
Bash
sudo apt install bind9
Use code with caution.
Configure BIND:
Edit the configuration files: /etc/bind/named.conf, /etc/bind/named.conf.options, /etc/bind/named.conf.local.
Define zones (forward and reverse lookup), resource records (A, NS, MX, etc.), and other parameters.
Example configuration:
zone "example.com" IN {
    type master;
    file "/etc/bind/db.example.com";
};
Create zone files:
Create files like /etc/bind/db.example.com to define domain-specific records.
Start and enable BIND service:
Bash
sudo systemctl start bind9
sudo systemctl enable bind9
Use code with caution.
Configuring DHCP
Popular DHCP software: ISC DHCP
Steps:
Install ISC DHCP:
Bash
sudo apt install isc-dhcp-server
Use code with caution.
Configure DHCP:
Edit the configuration file: /etc/dhcp/dhcpd.conf.
Define network ranges, subnet masks, default gateways, DNS servers, and lease times.
Example configuration:
subnet 192.168.1.0 netmask 255.255.255.0 {
    range 192.168.1.100 192.168.1.200;
    option routers 192.168.1.1;
    option domain-name-servers   
 8.8.8.8, 8.8.4.4;
}
Start and enable DHCP service:
Bash
sudo systemctl start isc-dhcp-server
sudo systemctl enable isc-dhcp-server
Use code with caution.
Configuring Web Server
Popular web server software: Apache, Nginx
Steps:
Install web server:
Bash
sudo apt install apache2
``` (for Apache)
```bash
sudo apt install nginx
``` (for Nginx)
Use code with caution.
Configure web server:
Edit the configuration file (e.g., /etc/apache2/apache2.conf for Apache, /etc/nginx/nginx.conf for Nginx).
Define document root, virtual hosts, error pages, and other settings.
Create web content:
Place your website files in the document root (usually /var/www/html for Apache).
Start and enable web server service:
Bash
sudo systemctl start apache2
sudo systemctl enable apache2
``` (for Apache)
```bash
sudo systemctl start nginx
sudo systemctl enable nginx
``` (for Nginx)
Use code with caution.
Additional Considerations
Firewall: Configure your firewall (e.g., ufw) to allow traffic for DNS, DHCP, and web services.
Network interfaces: Ensure correct network interface configuration (e.g., IP addresses, routing).
Testing: Thoroughly test the configuration of each service to ensure proper functionality.
Security: Implement security measures to protect your servers (e.g., strong passwords, regular updates, firewalls).
Note: This is a basic overview. The actual configuration will vary depending on your specific requirements and Linux distribution. Refer to the official documentation for detailed instructions and troubleshooting.
Would you like to focus on a specific component or do you have a particular use case in mind?
I can provide more detailed instructions and examples based on your needs.
Sources and related content
www.tutorialspoint.com
www.tutorialspoint.com</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33" name=""/>
        <p:cNvGrpSpPr/>
        <p:nvPr/>
      </p:nvGrpSpPr>
      <p:grpSpPr>
        <a:xfrm>
          <a:off x="0" y="0"/>
          <a:ext cx="0" cy="0"/>
          <a:chOff x="0" y="0"/>
          <a:chExt cx="0" cy="0"/>
        </a:xfrm>
      </p:grpSpPr>
      <p:sp>
        <p:nvSpPr>
          <p:cNvPr id="1048594"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1048595"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1048596" name="Date Placeholder 3"/>
          <p:cNvSpPr>
            <a:spLocks noGrp="1"/>
          </p:cNvSpPr>
          <p:nvPr>
            <p:ph type="dt" sz="half" idx="10"/>
          </p:nvPr>
        </p:nvSpPr>
        <p:spPr/>
        <p:txBody>
          <a:bodyPr/>
          <a:p>
            <a:fld id="{63A1C593-65D0-4073-BCC9-577B9352EA97}" type="datetimeFigureOut">
              <a:rPr lang="en-US" smtClean="0"/>
            </a:fld>
            <a:endParaRPr lang="en-US"/>
          </a:p>
        </p:txBody>
      </p:sp>
      <p:sp>
        <p:nvSpPr>
          <p:cNvPr id="1048597" name="Footer Placeholder 4"/>
          <p:cNvSpPr>
            <a:spLocks noGrp="1"/>
          </p:cNvSpPr>
          <p:nvPr>
            <p:ph type="ftr" sz="quarter" idx="11"/>
          </p:nvPr>
        </p:nvSpPr>
        <p:spPr/>
        <p:txBody>
          <a:bodyPr/>
          <a:p>
            <a:endParaRPr lang="en-US"/>
          </a:p>
        </p:txBody>
      </p:sp>
      <p:sp>
        <p:nvSpPr>
          <p:cNvPr id="1048598"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45" name=""/>
        <p:cNvGrpSpPr/>
        <p:nvPr/>
      </p:nvGrpSpPr>
      <p:grpSpPr>
        <a:xfrm>
          <a:off x="0" y="0"/>
          <a:ext cx="0" cy="0"/>
          <a:chOff x="0" y="0"/>
          <a:chExt cx="0" cy="0"/>
        </a:xfrm>
      </p:grpSpPr>
      <p:sp>
        <p:nvSpPr>
          <p:cNvPr id="1048627" name="Title 1"/>
          <p:cNvSpPr>
            <a:spLocks noGrp="1"/>
          </p:cNvSpPr>
          <p:nvPr>
            <p:ph type="title"/>
          </p:nvPr>
        </p:nvSpPr>
        <p:spPr/>
        <p:txBody>
          <a:bodyPr/>
          <a:p>
            <a:r>
              <a:rPr lang="en-US" smtClean="0"/>
              <a:t>Click to edit Master title style</a:t>
            </a:r>
            <a:endParaRPr lang="en-US"/>
          </a:p>
        </p:txBody>
      </p:sp>
      <p:sp>
        <p:nvSpPr>
          <p:cNvPr id="1048628"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29"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30" name="Footer Placeholder 4"/>
          <p:cNvSpPr>
            <a:spLocks noGrp="1"/>
          </p:cNvSpPr>
          <p:nvPr>
            <p:ph type="ftr" sz="quarter" idx="11"/>
          </p:nvPr>
        </p:nvSpPr>
        <p:spPr/>
        <p:txBody>
          <a:bodyPr/>
          <a:p>
            <a:endParaRPr lang="en-US"/>
          </a:p>
        </p:txBody>
      </p:sp>
      <p:sp>
        <p:nvSpPr>
          <p:cNvPr id="1048631"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43" name=""/>
        <p:cNvGrpSpPr/>
        <p:nvPr/>
      </p:nvGrpSpPr>
      <p:grpSpPr>
        <a:xfrm>
          <a:off x="0" y="0"/>
          <a:ext cx="0" cy="0"/>
          <a:chOff x="0" y="0"/>
          <a:chExt cx="0" cy="0"/>
        </a:xfrm>
      </p:grpSpPr>
      <p:sp>
        <p:nvSpPr>
          <p:cNvPr id="1048616" name="Vertical Title 1"/>
          <p:cNvSpPr>
            <a:spLocks noGrp="1"/>
          </p:cNvSpPr>
          <p:nvPr>
            <p:ph type="title" orient="vert"/>
          </p:nvPr>
        </p:nvSpPr>
        <p:spPr>
          <a:xfrm>
            <a:off x="8724900" y="365125"/>
            <a:ext cx="2628900" cy="5811838"/>
          </a:xfrm>
        </p:spPr>
        <p:txBody>
          <a:bodyPr vert="eaVert"/>
          <a:p>
            <a:r>
              <a:rPr lang="en-US" smtClean="0"/>
              <a:t>Click to edit Master title style</a:t>
            </a:r>
            <a:endParaRPr lang="en-US"/>
          </a:p>
        </p:txBody>
      </p:sp>
      <p:sp>
        <p:nvSpPr>
          <p:cNvPr id="1048617" name="Vertical Text Placeholder 2"/>
          <p:cNvSpPr>
            <a:spLocks noGrp="1"/>
          </p:cNvSpPr>
          <p:nvPr>
            <p:ph type="body" orient="vert" idx="1"/>
          </p:nvPr>
        </p:nvSpPr>
        <p:spPr>
          <a:xfrm>
            <a:off x="838200" y="365125"/>
            <a:ext cx="7734300" cy="5811838"/>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18"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19" name="Footer Placeholder 4"/>
          <p:cNvSpPr>
            <a:spLocks noGrp="1"/>
          </p:cNvSpPr>
          <p:nvPr>
            <p:ph type="ftr" sz="quarter" idx="11"/>
          </p:nvPr>
        </p:nvSpPr>
        <p:spPr/>
        <p:txBody>
          <a:bodyPr/>
          <a:p>
            <a:endParaRPr lang="en-US"/>
          </a:p>
        </p:txBody>
      </p:sp>
      <p:sp>
        <p:nvSpPr>
          <p:cNvPr id="1048620"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42" name=""/>
        <p:cNvGrpSpPr/>
        <p:nvPr/>
      </p:nvGrpSpPr>
      <p:grpSpPr>
        <a:xfrm>
          <a:off x="0" y="0"/>
          <a:ext cx="0" cy="0"/>
          <a:chOff x="0" y="0"/>
          <a:chExt cx="0" cy="0"/>
        </a:xfrm>
      </p:grpSpPr>
      <p:sp>
        <p:nvSpPr>
          <p:cNvPr id="1048611" name="Title 1"/>
          <p:cNvSpPr>
            <a:spLocks noGrp="1"/>
          </p:cNvSpPr>
          <p:nvPr>
            <p:ph type="title"/>
          </p:nvPr>
        </p:nvSpPr>
        <p:spPr/>
        <p:txBody>
          <a:bodyPr/>
          <a:p>
            <a:r>
              <a:rPr lang="en-US" smtClean="0"/>
              <a:t>Click to edit Master title style</a:t>
            </a:r>
            <a:endParaRPr lang="en-US"/>
          </a:p>
        </p:txBody>
      </p:sp>
      <p:sp>
        <p:nvSpPr>
          <p:cNvPr id="1048612" name="Text Placeholder 2"/>
          <p:cNvSpPr>
            <a:spLocks noGrp="1"/>
          </p:cNvSpPr>
          <p:nvPr>
            <p:ph type="body"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13"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14" name="Footer Placeholder 4"/>
          <p:cNvSpPr>
            <a:spLocks noGrp="1"/>
          </p:cNvSpPr>
          <p:nvPr>
            <p:ph type="ftr" sz="quarter" idx="11"/>
          </p:nvPr>
        </p:nvSpPr>
        <p:spPr/>
        <p:txBody>
          <a:bodyPr/>
          <a:p>
            <a:endParaRPr lang="en-US"/>
          </a:p>
        </p:txBody>
      </p:sp>
      <p:sp>
        <p:nvSpPr>
          <p:cNvPr id="1048615"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26" name=""/>
        <p:cNvGrpSpPr/>
        <p:nvPr/>
      </p:nvGrpSpPr>
      <p:grpSpPr>
        <a:xfrm>
          <a:off x="0" y="0"/>
          <a:ext cx="0" cy="0"/>
          <a:chOff x="0" y="0"/>
          <a:chExt cx="0" cy="0"/>
        </a:xfrm>
      </p:grpSpPr>
      <p:sp>
        <p:nvSpPr>
          <p:cNvPr id="1048581" name="Title 1"/>
          <p:cNvSpPr>
            <a:spLocks noGrp="1"/>
          </p:cNvSpPr>
          <p:nvPr>
            <p:ph type="title"/>
          </p:nvPr>
        </p:nvSpPr>
        <p:spPr/>
        <p:txBody>
          <a:bodyPr/>
          <a:p>
            <a:r>
              <a:rPr lang="en-US" smtClean="0"/>
              <a:t>Click to edit Master title style</a:t>
            </a:r>
            <a:endParaRPr lang="en-US"/>
          </a:p>
        </p:txBody>
      </p:sp>
      <p:sp>
        <p:nvSpPr>
          <p:cNvPr id="1048582"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583" name="Date Placeholder 3"/>
          <p:cNvSpPr>
            <a:spLocks noGrp="1"/>
          </p:cNvSpPr>
          <p:nvPr>
            <p:ph type="dt" sz="half" idx="10"/>
          </p:nvPr>
        </p:nvSpPr>
        <p:spPr/>
        <p:txBody>
          <a:bodyPr/>
          <a:p>
            <a:fld id="{63A1C593-65D0-4073-BCC9-577B9352EA97}" type="datetimeFigureOut">
              <a:rPr lang="en-US" smtClean="0"/>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46" name=""/>
        <p:cNvGrpSpPr/>
        <p:nvPr/>
      </p:nvGrpSpPr>
      <p:grpSpPr>
        <a:xfrm>
          <a:off x="0" y="0"/>
          <a:ext cx="0" cy="0"/>
          <a:chOff x="0" y="0"/>
          <a:chExt cx="0" cy="0"/>
        </a:xfrm>
      </p:grpSpPr>
      <p:sp>
        <p:nvSpPr>
          <p:cNvPr id="104863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104863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1048634"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35" name="Footer Placeholder 4"/>
          <p:cNvSpPr>
            <a:spLocks noGrp="1"/>
          </p:cNvSpPr>
          <p:nvPr>
            <p:ph type="ftr" sz="quarter" idx="11"/>
          </p:nvPr>
        </p:nvSpPr>
        <p:spPr/>
        <p:txBody>
          <a:bodyPr/>
          <a:p>
            <a:endParaRPr lang="en-US"/>
          </a:p>
        </p:txBody>
      </p:sp>
      <p:sp>
        <p:nvSpPr>
          <p:cNvPr id="104863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47" name=""/>
        <p:cNvGrpSpPr/>
        <p:nvPr/>
      </p:nvGrpSpPr>
      <p:grpSpPr>
        <a:xfrm>
          <a:off x="0" y="0"/>
          <a:ext cx="0" cy="0"/>
          <a:chOff x="0" y="0"/>
          <a:chExt cx="0" cy="0"/>
        </a:xfrm>
      </p:grpSpPr>
      <p:sp>
        <p:nvSpPr>
          <p:cNvPr id="1048637" name="Title 1"/>
          <p:cNvSpPr>
            <a:spLocks noGrp="1"/>
          </p:cNvSpPr>
          <p:nvPr>
            <p:ph type="title"/>
          </p:nvPr>
        </p:nvSpPr>
        <p:spPr/>
        <p:txBody>
          <a:bodyPr/>
          <a:p>
            <a:r>
              <a:rPr lang="en-US" smtClean="0"/>
              <a:t>Click to edit Master title style</a:t>
            </a:r>
            <a:endParaRPr lang="en-US"/>
          </a:p>
        </p:txBody>
      </p:sp>
      <p:sp>
        <p:nvSpPr>
          <p:cNvPr id="1048638" name="Content Placeholder 2"/>
          <p:cNvSpPr>
            <a:spLocks noGrp="1"/>
          </p:cNvSpPr>
          <p:nvPr>
            <p:ph sz="half" idx="1"/>
          </p:nvPr>
        </p:nvSpPr>
        <p:spPr>
          <a:xfrm>
            <a:off x="838200" y="1825625"/>
            <a:ext cx="5181600" cy="435133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39" name="Content Placeholder 3"/>
          <p:cNvSpPr>
            <a:spLocks noGrp="1"/>
          </p:cNvSpPr>
          <p:nvPr>
            <p:ph sz="half" idx="2"/>
          </p:nvPr>
        </p:nvSpPr>
        <p:spPr>
          <a:xfrm>
            <a:off x="6172200" y="1825625"/>
            <a:ext cx="5181600" cy="435133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0" name="Date Placeholder 4"/>
          <p:cNvSpPr>
            <a:spLocks noGrp="1"/>
          </p:cNvSpPr>
          <p:nvPr>
            <p:ph type="dt" sz="half" idx="10"/>
          </p:nvPr>
        </p:nvSpPr>
        <p:spPr/>
        <p:txBody>
          <a:bodyPr/>
          <a:p>
            <a:fld id="{63A1C593-65D0-4073-BCC9-577B9352EA97}" type="datetimeFigureOut">
              <a:rPr lang="en-US" smtClean="0"/>
            </a:fld>
            <a:endParaRPr lang="en-US"/>
          </a:p>
        </p:txBody>
      </p:sp>
      <p:sp>
        <p:nvSpPr>
          <p:cNvPr id="1048641" name="Footer Placeholder 5"/>
          <p:cNvSpPr>
            <a:spLocks noGrp="1"/>
          </p:cNvSpPr>
          <p:nvPr>
            <p:ph type="ftr" sz="quarter" idx="11"/>
          </p:nvPr>
        </p:nvSpPr>
        <p:spPr/>
        <p:txBody>
          <a:bodyPr/>
          <a:p>
            <a:endParaRPr lang="en-US"/>
          </a:p>
        </p:txBody>
      </p:sp>
      <p:sp>
        <p:nvSpPr>
          <p:cNvPr id="1048642"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48" name=""/>
        <p:cNvGrpSpPr/>
        <p:nvPr/>
      </p:nvGrpSpPr>
      <p:grpSpPr>
        <a:xfrm>
          <a:off x="0" y="0"/>
          <a:ext cx="0" cy="0"/>
          <a:chOff x="0" y="0"/>
          <a:chExt cx="0" cy="0"/>
        </a:xfrm>
      </p:grpSpPr>
      <p:sp>
        <p:nvSpPr>
          <p:cNvPr id="1048643" name="Title 1"/>
          <p:cNvSpPr>
            <a:spLocks noGrp="1"/>
          </p:cNvSpPr>
          <p:nvPr>
            <p:ph type="title"/>
          </p:nvPr>
        </p:nvSpPr>
        <p:spPr>
          <a:xfrm>
            <a:off x="839788" y="365125"/>
            <a:ext cx="10515600" cy="1325563"/>
          </a:xfrm>
        </p:spPr>
        <p:txBody>
          <a:bodyPr/>
          <a:p>
            <a:r>
              <a:rPr lang="en-US" smtClean="0"/>
              <a:t>Click to edit Master title style</a:t>
            </a:r>
            <a:endParaRPr lang="en-US"/>
          </a:p>
        </p:txBody>
      </p:sp>
      <p:sp>
        <p:nvSpPr>
          <p:cNvPr id="1048644"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048645" name="Content Placeholder 3"/>
          <p:cNvSpPr>
            <a:spLocks noGrp="1"/>
          </p:cNvSpPr>
          <p:nvPr>
            <p:ph sz="half" idx="2"/>
          </p:nvPr>
        </p:nvSpPr>
        <p:spPr>
          <a:xfrm>
            <a:off x="839788" y="2505075"/>
            <a:ext cx="5157787" cy="368458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6"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048647" name="Content Placeholder 5"/>
          <p:cNvSpPr>
            <a:spLocks noGrp="1"/>
          </p:cNvSpPr>
          <p:nvPr>
            <p:ph sz="quarter" idx="4"/>
          </p:nvPr>
        </p:nvSpPr>
        <p:spPr>
          <a:xfrm>
            <a:off x="6172200" y="2505075"/>
            <a:ext cx="5183188" cy="368458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8" name="Date Placeholder 6"/>
          <p:cNvSpPr>
            <a:spLocks noGrp="1"/>
          </p:cNvSpPr>
          <p:nvPr>
            <p:ph type="dt" sz="half" idx="10"/>
          </p:nvPr>
        </p:nvSpPr>
        <p:spPr/>
        <p:txBody>
          <a:bodyPr/>
          <a:p>
            <a:fld id="{63A1C593-65D0-4073-BCC9-577B9352EA97}" type="datetimeFigureOut">
              <a:rPr lang="en-US" smtClean="0"/>
            </a:fld>
            <a:endParaRPr lang="en-US"/>
          </a:p>
        </p:txBody>
      </p:sp>
      <p:sp>
        <p:nvSpPr>
          <p:cNvPr id="1048649" name="Footer Placeholder 7"/>
          <p:cNvSpPr>
            <a:spLocks noGrp="1"/>
          </p:cNvSpPr>
          <p:nvPr>
            <p:ph type="ftr" sz="quarter" idx="11"/>
          </p:nvPr>
        </p:nvSpPr>
        <p:spPr/>
        <p:txBody>
          <a:bodyPr/>
          <a:p>
            <a:endParaRPr lang="en-US"/>
          </a:p>
        </p:txBody>
      </p:sp>
      <p:sp>
        <p:nvSpPr>
          <p:cNvPr id="1048650"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41" name=""/>
        <p:cNvGrpSpPr/>
        <p:nvPr/>
      </p:nvGrpSpPr>
      <p:grpSpPr>
        <a:xfrm>
          <a:off x="0" y="0"/>
          <a:ext cx="0" cy="0"/>
          <a:chOff x="0" y="0"/>
          <a:chExt cx="0" cy="0"/>
        </a:xfrm>
      </p:grpSpPr>
      <p:sp>
        <p:nvSpPr>
          <p:cNvPr id="1048607" name="Title 1"/>
          <p:cNvSpPr>
            <a:spLocks noGrp="1"/>
          </p:cNvSpPr>
          <p:nvPr>
            <p:ph type="title"/>
          </p:nvPr>
        </p:nvSpPr>
        <p:spPr/>
        <p:txBody>
          <a:bodyPr/>
          <a:p>
            <a:r>
              <a:rPr lang="en-US" smtClean="0"/>
              <a:t>Click to edit Master title style</a:t>
            </a:r>
            <a:endParaRPr lang="en-US"/>
          </a:p>
        </p:txBody>
      </p:sp>
      <p:sp>
        <p:nvSpPr>
          <p:cNvPr id="1048608" name="Date Placeholder 2"/>
          <p:cNvSpPr>
            <a:spLocks noGrp="1"/>
          </p:cNvSpPr>
          <p:nvPr>
            <p:ph type="dt" sz="half" idx="10"/>
          </p:nvPr>
        </p:nvSpPr>
        <p:spPr/>
        <p:txBody>
          <a:bodyPr/>
          <a:p>
            <a:fld id="{63A1C593-65D0-4073-BCC9-577B9352EA97}" type="datetimeFigureOut">
              <a:rPr lang="en-US" smtClean="0"/>
            </a:fld>
            <a:endParaRPr lang="en-US"/>
          </a:p>
        </p:txBody>
      </p:sp>
      <p:sp>
        <p:nvSpPr>
          <p:cNvPr id="1048609" name="Footer Placeholder 3"/>
          <p:cNvSpPr>
            <a:spLocks noGrp="1"/>
          </p:cNvSpPr>
          <p:nvPr>
            <p:ph type="ftr" sz="quarter" idx="11"/>
          </p:nvPr>
        </p:nvSpPr>
        <p:spPr/>
        <p:txBody>
          <a:bodyPr/>
          <a:p>
            <a:endParaRPr lang="en-US"/>
          </a:p>
        </p:txBody>
      </p:sp>
      <p:sp>
        <p:nvSpPr>
          <p:cNvPr id="1048610"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49" name=""/>
        <p:cNvGrpSpPr/>
        <p:nvPr/>
      </p:nvGrpSpPr>
      <p:grpSpPr>
        <a:xfrm>
          <a:off x="0" y="0"/>
          <a:ext cx="0" cy="0"/>
          <a:chOff x="0" y="0"/>
          <a:chExt cx="0" cy="0"/>
        </a:xfrm>
      </p:grpSpPr>
      <p:sp>
        <p:nvSpPr>
          <p:cNvPr id="1048651" name="Date Placeholder 1"/>
          <p:cNvSpPr>
            <a:spLocks noGrp="1"/>
          </p:cNvSpPr>
          <p:nvPr>
            <p:ph type="dt" sz="half" idx="10"/>
          </p:nvPr>
        </p:nvSpPr>
        <p:spPr/>
        <p:txBody>
          <a:bodyPr/>
          <a:p>
            <a:fld id="{63A1C593-65D0-4073-BCC9-577B9352EA97}" type="datetimeFigureOut">
              <a:rPr lang="en-US" smtClean="0"/>
            </a:fld>
            <a:endParaRPr lang="en-US"/>
          </a:p>
        </p:txBody>
      </p:sp>
      <p:sp>
        <p:nvSpPr>
          <p:cNvPr id="1048652" name="Footer Placeholder 2"/>
          <p:cNvSpPr>
            <a:spLocks noGrp="1"/>
          </p:cNvSpPr>
          <p:nvPr>
            <p:ph type="ftr" sz="quarter" idx="11"/>
          </p:nvPr>
        </p:nvSpPr>
        <p:spPr/>
        <p:txBody>
          <a:bodyPr/>
          <a:p>
            <a:endParaRPr lang="en-US"/>
          </a:p>
        </p:txBody>
      </p:sp>
      <p:sp>
        <p:nvSpPr>
          <p:cNvPr id="1048653"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50" name=""/>
        <p:cNvGrpSpPr/>
        <p:nvPr/>
      </p:nvGrpSpPr>
      <p:grpSpPr>
        <a:xfrm>
          <a:off x="0" y="0"/>
          <a:ext cx="0" cy="0"/>
          <a:chOff x="0" y="0"/>
          <a:chExt cx="0" cy="0"/>
        </a:xfrm>
      </p:grpSpPr>
      <p:sp>
        <p:nvSpPr>
          <p:cNvPr id="1048654"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655"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56"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1048657" name="Date Placeholder 4"/>
          <p:cNvSpPr>
            <a:spLocks noGrp="1"/>
          </p:cNvSpPr>
          <p:nvPr>
            <p:ph type="dt" sz="half" idx="10"/>
          </p:nvPr>
        </p:nvSpPr>
        <p:spPr/>
        <p:txBody>
          <a:bodyPr/>
          <a:p>
            <a:fld id="{63A1C593-65D0-4073-BCC9-577B9352EA97}" type="datetimeFigureOut">
              <a:rPr lang="en-US" smtClean="0"/>
            </a:fld>
            <a:endParaRPr lang="en-US"/>
          </a:p>
        </p:txBody>
      </p:sp>
      <p:sp>
        <p:nvSpPr>
          <p:cNvPr id="1048658" name="Footer Placeholder 5"/>
          <p:cNvSpPr>
            <a:spLocks noGrp="1"/>
          </p:cNvSpPr>
          <p:nvPr>
            <p:ph type="ftr" sz="quarter" idx="11"/>
          </p:nvPr>
        </p:nvSpPr>
        <p:spPr/>
        <p:txBody>
          <a:bodyPr/>
          <a:p>
            <a:endParaRPr lang="en-US"/>
          </a:p>
        </p:txBody>
      </p:sp>
      <p:sp>
        <p:nvSpPr>
          <p:cNvPr id="1048659"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44" name=""/>
        <p:cNvGrpSpPr/>
        <p:nvPr/>
      </p:nvGrpSpPr>
      <p:grpSpPr>
        <a:xfrm>
          <a:off x="0" y="0"/>
          <a:ext cx="0" cy="0"/>
          <a:chOff x="0" y="0"/>
          <a:chExt cx="0" cy="0"/>
        </a:xfrm>
      </p:grpSpPr>
      <p:sp>
        <p:nvSpPr>
          <p:cNvPr id="1048621"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622"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2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1048624" name="Date Placeholder 4"/>
          <p:cNvSpPr>
            <a:spLocks noGrp="1"/>
          </p:cNvSpPr>
          <p:nvPr>
            <p:ph type="dt" sz="half" idx="10"/>
          </p:nvPr>
        </p:nvSpPr>
        <p:spPr/>
        <p:txBody>
          <a:bodyPr/>
          <a:p>
            <a:fld id="{63A1C593-65D0-4073-BCC9-577B9352EA97}" type="datetimeFigureOut">
              <a:rPr lang="en-US" smtClean="0"/>
            </a:fld>
            <a:endParaRPr lang="en-US"/>
          </a:p>
        </p:txBody>
      </p:sp>
      <p:sp>
        <p:nvSpPr>
          <p:cNvPr id="1048625" name="Footer Placeholder 5"/>
          <p:cNvSpPr>
            <a:spLocks noGrp="1"/>
          </p:cNvSpPr>
          <p:nvPr>
            <p:ph type="ftr" sz="quarter" idx="11"/>
          </p:nvPr>
        </p:nvSpPr>
        <p:spPr/>
        <p:txBody>
          <a:bodyPr/>
          <a:p>
            <a:endParaRPr lang="en-US"/>
          </a:p>
        </p:txBody>
      </p:sp>
      <p:sp>
        <p:nvSpPr>
          <p:cNvPr id="1048626"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3"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p>
            <a:r>
              <a:rPr lang="en-US" smtClean="0"/>
              <a:t>Click to edit Master title style</a:t>
            </a:r>
            <a:endParaRPr lang="en-US"/>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GI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p:sp>
        <p:nvSpPr>
          <p:cNvPr id="1048599" name="Title 1"/>
          <p:cNvSpPr>
            <a:spLocks noGrp="1"/>
          </p:cNvSpPr>
          <p:nvPr>
            <p:ph type="ctrTitle"/>
          </p:nvPr>
        </p:nvSpPr>
        <p:spPr>
          <a:xfrm>
            <a:off x="1524000" y="208280"/>
            <a:ext cx="9144000" cy="2402205"/>
          </a:xfrm>
        </p:spPr>
        <p:txBody>
          <a:bodyPr/>
          <a:p>
            <a:pPr algn="l"/>
            <a:r>
              <a:rPr lang="en-US" sz="4000"/>
              <a:t>TO configure</a:t>
            </a:r>
            <a:br>
              <a:rPr lang="en-US" sz="4000"/>
            </a:br>
            <a:r>
              <a:rPr lang="en-US" sz="4000"/>
              <a:t>DNS(Domain Name System)</a:t>
            </a:r>
            <a:br>
              <a:rPr lang="en-US" sz="4000"/>
            </a:br>
            <a:r>
              <a:rPr lang="en-US" sz="4000"/>
              <a:t>DHCP</a:t>
            </a:r>
            <a:br>
              <a:rPr lang="en-US" sz="4000"/>
            </a:br>
            <a:r>
              <a:rPr lang="en-US" sz="4000"/>
              <a:t>Web Server</a:t>
            </a:r>
            <a:endParaRPr lang="en-US" sz="4000"/>
          </a:p>
        </p:txBody>
      </p:sp>
      <p:sp>
        <p:nvSpPr>
          <p:cNvPr id="1048600" name="Subtitle 2"/>
          <p:cNvSpPr>
            <a:spLocks noGrp="1"/>
          </p:cNvSpPr>
          <p:nvPr>
            <p:ph type="subTitle" idx="1"/>
          </p:nvPr>
        </p:nvSpPr>
        <p:spPr>
          <a:xfrm>
            <a:off x="5024120" y="3545205"/>
            <a:ext cx="6729730" cy="2927350"/>
          </a:xfrm>
        </p:spPr>
        <p:txBody>
          <a:bodyPr>
            <a:normAutofit/>
          </a:bodyPr>
          <a:p>
            <a:r>
              <a:rPr lang="en-US"/>
              <a:t>Presented by </a:t>
            </a:r>
            <a:endParaRPr lang="en-US"/>
          </a:p>
          <a:p>
            <a:r>
              <a:rPr lang="en-US"/>
              <a:t>Razia(02)</a:t>
            </a:r>
            <a:endParaRPr lang="en-US"/>
          </a:p>
          <a:p>
            <a:r>
              <a:rPr lang="en-US"/>
              <a:t>Syed Mushtaque Shah(20)</a:t>
            </a:r>
            <a:endParaRPr lang="en-US"/>
          </a:p>
          <a:p>
            <a:r>
              <a:rPr lang="en-US"/>
              <a:t>Saifullah (26)</a:t>
            </a:r>
            <a:endParaRPr lang="en-US"/>
          </a:p>
          <a:p>
            <a:r>
              <a:rPr lang="en-US"/>
              <a:t>Mary Florence(46)</a:t>
            </a:r>
            <a:endParaRPr lang="en-US"/>
          </a:p>
          <a:p>
            <a:r>
              <a:rPr lang="en-US"/>
              <a:t>Musain(56)</a:t>
            </a:r>
            <a:endParaRPr lang="en-US"/>
          </a:p>
        </p:txBody>
      </p:sp>
      <p:pic>
        <p:nvPicPr>
          <p:cNvPr id="2097152" name="Picture 4"/>
          <p:cNvPicPr>
            <a:picLocks noChangeAspect="1"/>
          </p:cNvPicPr>
          <p:nvPr/>
        </p:nvPicPr>
        <p:blipFill>
          <a:blip r:embed="rId1"/>
          <a:srcRect t="5448"/>
          <a:stretch>
            <a:fillRect/>
          </a:stretch>
        </p:blipFill>
        <p:spPr>
          <a:xfrm>
            <a:off x="7252335" y="713740"/>
            <a:ext cx="901065" cy="9772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p:sp>
        <p:nvSpPr>
          <p:cNvPr id="1048593" name="Content Placeholder 4"/>
          <p:cNvSpPr>
            <a:spLocks noGrp="1"/>
          </p:cNvSpPr>
          <p:nvPr>
            <p:ph idx="1"/>
          </p:nvPr>
        </p:nvSpPr>
        <p:spPr>
          <a:xfrm>
            <a:off x="838200" y="155575"/>
            <a:ext cx="10515600" cy="6702425"/>
          </a:xfrm>
        </p:spPr>
        <p:txBody>
          <a:bodyPr>
            <a:normAutofit fontScale="75000"/>
          </a:bodyPr>
          <a:p>
            <a:r>
              <a:rPr lang="en-US" b="1"/>
              <a:t>CONFIGURING DHCP</a:t>
            </a:r>
            <a:endParaRPr lang="en-US" b="1"/>
          </a:p>
          <a:p>
            <a:endParaRPr lang="en-US" b="1"/>
          </a:p>
          <a:p>
            <a:r>
              <a:rPr lang="en-US"/>
              <a:t>Install ISC DHCP:</a:t>
            </a:r>
            <a:endParaRPr lang="en-US"/>
          </a:p>
          <a:p>
            <a:r>
              <a:rPr lang="en-US"/>
              <a:t>Bash</a:t>
            </a:r>
            <a:endParaRPr lang="en-US"/>
          </a:p>
          <a:p>
            <a:r>
              <a:rPr lang="en-US"/>
              <a:t>sudo apt install isc-dhcp-server</a:t>
            </a:r>
            <a:endParaRPr lang="en-US"/>
          </a:p>
          <a:p>
            <a:r>
              <a:rPr lang="en-US"/>
              <a:t>Use code with caution.</a:t>
            </a:r>
            <a:endParaRPr lang="en-US"/>
          </a:p>
          <a:p>
            <a:r>
              <a:rPr lang="en-US"/>
              <a:t>Configure DHCP:</a:t>
            </a:r>
            <a:endParaRPr lang="en-US"/>
          </a:p>
          <a:p>
            <a:r>
              <a:rPr lang="en-US"/>
              <a:t>Edit the configuration file: /etc/dhcp/dhcpd.conf.</a:t>
            </a:r>
            <a:endParaRPr lang="en-US"/>
          </a:p>
          <a:p>
            <a:r>
              <a:rPr lang="en-US"/>
              <a:t>Define network ranges, subnet masks, default gateways, DNS servers, and lease times.</a:t>
            </a:r>
            <a:endParaRPr lang="en-US"/>
          </a:p>
          <a:p>
            <a:r>
              <a:rPr lang="en-US"/>
              <a:t>Example configuration:</a:t>
            </a:r>
            <a:endParaRPr lang="en-US"/>
          </a:p>
          <a:p>
            <a:r>
              <a:rPr lang="en-US"/>
              <a:t>subnet 192.168.1.0 netmask 255.255.255.0 {</a:t>
            </a:r>
            <a:endParaRPr lang="en-US"/>
          </a:p>
          <a:p>
            <a:r>
              <a:rPr lang="en-US"/>
              <a:t>    range 192.168.1.100 192.168.1.200;</a:t>
            </a:r>
            <a:endParaRPr lang="en-US"/>
          </a:p>
          <a:p>
            <a:r>
              <a:rPr lang="en-US"/>
              <a:t>    option routers 192.168.1.1;</a:t>
            </a:r>
            <a:endParaRPr lang="en-US"/>
          </a:p>
          <a:p>
            <a:r>
              <a:rPr lang="en-US"/>
              <a:t>    option domain-name-servers   </a:t>
            </a:r>
            <a:endParaRPr lang="en-US"/>
          </a:p>
          <a:p>
            <a:r>
              <a:rPr lang="en-US"/>
              <a:t> 8.8.8.8, 8.8.4.4;</a:t>
            </a:r>
            <a:endParaRPr lang="en-US"/>
          </a:p>
          <a:p>
            <a:r>
              <a:rPr lang="en-US"/>
              <a:t>}</a:t>
            </a:r>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25450"/>
            <a:ext cx="10515600" cy="5751830"/>
          </a:xfrm>
        </p:spPr>
        <p:txBody>
          <a:bodyPr/>
          <a:p>
            <a:r>
              <a:rPr lang="en-US">
                <a:sym typeface="+mn-ea"/>
              </a:rPr>
              <a:t>Start and enable DHCP service:</a:t>
            </a:r>
            <a:endParaRPr lang="en-US"/>
          </a:p>
          <a:p>
            <a:r>
              <a:rPr lang="en-US">
                <a:sym typeface="+mn-ea"/>
              </a:rPr>
              <a:t>Bash</a:t>
            </a:r>
            <a:endParaRPr lang="en-US"/>
          </a:p>
          <a:p>
            <a:r>
              <a:rPr lang="en-US">
                <a:sym typeface="+mn-ea"/>
              </a:rPr>
              <a:t>sudo systemctl start isc-dhcp-server</a:t>
            </a:r>
            <a:endParaRPr lang="en-US"/>
          </a:p>
          <a:p>
            <a:r>
              <a:rPr lang="en-US">
                <a:sym typeface="+mn-ea"/>
              </a:rPr>
              <a:t>sudo systemctl enable isc-dhcp-server</a:t>
            </a:r>
            <a:endParaRPr lang="en-US"/>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9" name="Picture 8" descr="images"/>
          <p:cNvPicPr>
            <a:picLocks noChangeAspect="1"/>
          </p:cNvPicPr>
          <p:nvPr/>
        </p:nvPicPr>
        <p:blipFill>
          <a:blip r:embed="rId1"/>
          <a:stretch>
            <a:fillRect/>
          </a:stretch>
        </p:blipFill>
        <p:spPr>
          <a:xfrm>
            <a:off x="1329055" y="1218565"/>
            <a:ext cx="9467215" cy="4434840"/>
          </a:xfrm>
          <a:prstGeom prst="rect">
            <a:avLst/>
          </a:prstGeom>
        </p:spPr>
      </p:pic>
      <p:sp>
        <p:nvSpPr>
          <p:cNvPr id="10" name="Text Box 9"/>
          <p:cNvSpPr txBox="1"/>
          <p:nvPr/>
        </p:nvSpPr>
        <p:spPr>
          <a:xfrm>
            <a:off x="209550" y="357505"/>
            <a:ext cx="11478260" cy="1215390"/>
          </a:xfrm>
          <a:prstGeom prst="rect">
            <a:avLst/>
          </a:prstGeom>
          <a:noFill/>
        </p:spPr>
        <p:txBody>
          <a:bodyPr wrap="square" rtlCol="0">
            <a:noAutofit/>
          </a:bodyPr>
          <a:p>
            <a:pPr lvl="1" algn="dist"/>
            <a:r>
              <a:rPr lang="en-US" sz="4800" b="1">
                <a:latin typeface="Arial Black" panose="020B0A04020102020204" charset="0"/>
                <a:cs typeface="Arial Black" panose="020B0A04020102020204" charset="0"/>
              </a:rPr>
              <a:t>WEB SERVER</a:t>
            </a:r>
            <a:endParaRPr lang="en-US" sz="4800" b="1">
              <a:latin typeface="Arial Black" panose="020B0A04020102020204" charset="0"/>
              <a:cs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p:sp>
        <p:nvSpPr>
          <p:cNvPr id="1048591" name="Content Placeholder 4"/>
          <p:cNvSpPr>
            <a:spLocks noGrp="1"/>
          </p:cNvSpPr>
          <p:nvPr>
            <p:ph idx="1"/>
          </p:nvPr>
        </p:nvSpPr>
        <p:spPr>
          <a:xfrm>
            <a:off x="838200" y="340360"/>
            <a:ext cx="10515600" cy="5836920"/>
          </a:xfrm>
        </p:spPr>
        <p:txBody>
          <a:bodyPr>
            <a:normAutofit fontScale="91667" lnSpcReduction="20000"/>
          </a:bodyPr>
          <a:p>
            <a:r>
              <a:rPr lang="en-US" sz="2400" b="1"/>
              <a:t>Web servers are computers that store and manage websites, handling incoming requests from clients (web browsers) and sending responses.</a:t>
            </a:r>
            <a:endParaRPr lang="en-US" sz="2400" b="1"/>
          </a:p>
          <a:p>
            <a:r>
              <a:rPr lang="en-US" sz="2400" b="1"/>
              <a:t>They use HTTP(Hyper Text Transfer Protocol) to communicate with clients.</a:t>
            </a:r>
            <a:endParaRPr lang="en-US" sz="2400" b="1"/>
          </a:p>
          <a:p>
            <a:r>
              <a:rPr lang="en-US" sz="2400" b="1"/>
              <a:t>Delivers  wrb contents (browsers) to client over HTTP protocol.</a:t>
            </a:r>
            <a:endParaRPr lang="en-US" sz="2400" b="1"/>
          </a:p>
          <a:p>
            <a:r>
              <a:rPr lang="en-US" sz="2400" b="1"/>
              <a:t>Key features are:</a:t>
            </a:r>
            <a:endParaRPr lang="en-US" sz="2400" b="1"/>
          </a:p>
          <a:p>
            <a:pPr>
              <a:buFont typeface="Wingdings" panose="05000000000000000000" charset="0"/>
              <a:buChar char="§"/>
            </a:pPr>
            <a:r>
              <a:rPr lang="en-US" sz="2400"/>
              <a:t>hosting</a:t>
            </a:r>
            <a:endParaRPr lang="en-US" sz="2400"/>
          </a:p>
          <a:p>
            <a:pPr>
              <a:buFont typeface="Wingdings" panose="05000000000000000000" charset="0"/>
              <a:buChar char="§"/>
            </a:pPr>
            <a:r>
              <a:rPr lang="en-US" sz="2400"/>
              <a:t>request handling</a:t>
            </a:r>
            <a:endParaRPr lang="en-US" sz="2400"/>
          </a:p>
          <a:p>
            <a:pPr>
              <a:buFont typeface="Wingdings" panose="05000000000000000000" charset="0"/>
              <a:buChar char="§"/>
            </a:pPr>
            <a:r>
              <a:rPr lang="en-US" sz="2400"/>
              <a:t>resonse sending</a:t>
            </a:r>
            <a:endParaRPr lang="en-US" sz="2400"/>
          </a:p>
          <a:p>
            <a:pPr>
              <a:buFont typeface="Wingdings" panose="05000000000000000000" charset="0"/>
              <a:buChar char="§"/>
            </a:pPr>
            <a:r>
              <a:rPr lang="en-US" sz="2400"/>
              <a:t>security</a:t>
            </a:r>
            <a:endParaRPr lang="en-US" sz="2400"/>
          </a:p>
          <a:p>
            <a:pPr>
              <a:buFont typeface="Wingdings" panose="05000000000000000000" charset="0"/>
              <a:buChar char="§"/>
            </a:pPr>
            <a:r>
              <a:rPr lang="en-US" sz="2400"/>
              <a:t>performance optimization</a:t>
            </a:r>
            <a:endParaRPr lang="en-US" sz="2400"/>
          </a:p>
          <a:p>
            <a:pPr>
              <a:buFont typeface="Wingdings" panose="05000000000000000000" charset="0"/>
              <a:buChar char="§"/>
            </a:pPr>
            <a:r>
              <a:rPr lang="en-US" sz="2400" b="1"/>
              <a:t>Web servers can be classified into :</a:t>
            </a:r>
            <a:endParaRPr lang="en-US" sz="2400" b="1"/>
          </a:p>
          <a:p>
            <a:pPr>
              <a:buFont typeface="Wingdings" panose="05000000000000000000" charset="0"/>
              <a:buChar char="§"/>
            </a:pPr>
            <a:r>
              <a:rPr lang="en-US" sz="2400"/>
              <a:t>shared web server</a:t>
            </a:r>
            <a:endParaRPr lang="en-US" sz="2400"/>
          </a:p>
          <a:p>
            <a:pPr>
              <a:buFont typeface="Wingdings" panose="05000000000000000000" charset="0"/>
              <a:buChar char="§"/>
            </a:pPr>
            <a:r>
              <a:rPr lang="en-US" sz="2400"/>
              <a:t>Dedicated web server</a:t>
            </a:r>
            <a:endParaRPr lang="en-US" sz="2400"/>
          </a:p>
          <a:p>
            <a:pPr>
              <a:buFont typeface="Wingdings" panose="05000000000000000000" charset="0"/>
              <a:buChar char="§"/>
            </a:pPr>
            <a:r>
              <a:rPr lang="en-US" sz="2400"/>
              <a:t>Cloud web server </a:t>
            </a:r>
            <a:endParaRPr lang="en-US" sz="2400"/>
          </a:p>
          <a:p>
            <a:pPr>
              <a:buFont typeface="Wingdings" panose="05000000000000000000" charset="0"/>
              <a:buChar char="§"/>
            </a:pPr>
            <a:r>
              <a:rPr lang="en-US" sz="2400"/>
              <a:t>Load balancing</a:t>
            </a:r>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p:sp>
        <p:nvSpPr>
          <p:cNvPr id="1048589" name="Content Placeholder 4"/>
          <p:cNvSpPr>
            <a:spLocks noGrp="1"/>
          </p:cNvSpPr>
          <p:nvPr>
            <p:ph idx="1"/>
          </p:nvPr>
        </p:nvSpPr>
        <p:spPr>
          <a:xfrm>
            <a:off x="838200" y="154940"/>
            <a:ext cx="10515600" cy="6536690"/>
          </a:xfrm>
        </p:spPr>
        <p:txBody>
          <a:bodyPr>
            <a:noAutofit/>
          </a:bodyPr>
          <a:p>
            <a:r>
              <a:rPr lang="en-US" sz="2400" b="1"/>
              <a:t>CONFIGURING WEB SERVER ON LINUX</a:t>
            </a:r>
            <a:endParaRPr lang="en-US" sz="1800"/>
          </a:p>
          <a:p>
            <a:r>
              <a:rPr lang="en-US" sz="1800"/>
              <a:t>Configuring Web Server</a:t>
            </a:r>
            <a:endParaRPr lang="en-US" sz="1800"/>
          </a:p>
          <a:p>
            <a:r>
              <a:rPr lang="en-US" sz="1800"/>
              <a:t>Popular web server software: Apache, Nginx</a:t>
            </a:r>
            <a:endParaRPr lang="en-US" sz="1800"/>
          </a:p>
          <a:p>
            <a:r>
              <a:rPr lang="en-US" sz="1800"/>
              <a:t>Steps:</a:t>
            </a:r>
            <a:endParaRPr lang="en-US" sz="1800"/>
          </a:p>
          <a:p>
            <a:r>
              <a:rPr lang="en-US" sz="1800"/>
              <a:t>Install web server:</a:t>
            </a:r>
            <a:endParaRPr lang="en-US" sz="1800"/>
          </a:p>
          <a:p>
            <a:r>
              <a:rPr lang="en-US" sz="1800"/>
              <a:t>Bash</a:t>
            </a:r>
            <a:endParaRPr lang="en-US" sz="1800"/>
          </a:p>
          <a:p>
            <a:r>
              <a:rPr lang="en-US" sz="1800"/>
              <a:t>sudo apt install apache2</a:t>
            </a:r>
            <a:endParaRPr lang="en-US" sz="1800"/>
          </a:p>
          <a:p>
            <a:r>
              <a:rPr lang="en-US" sz="1800"/>
              <a:t>``` (for Apache)</a:t>
            </a:r>
            <a:endParaRPr lang="en-US" sz="1800"/>
          </a:p>
          <a:p>
            <a:r>
              <a:rPr lang="en-US" sz="1800"/>
              <a:t>```bash</a:t>
            </a:r>
            <a:endParaRPr lang="en-US" sz="1800"/>
          </a:p>
          <a:p>
            <a:r>
              <a:rPr lang="en-US" sz="1800"/>
              <a:t>sudo apt install nginx</a:t>
            </a:r>
            <a:endParaRPr lang="en-US" sz="1800"/>
          </a:p>
          <a:p>
            <a:r>
              <a:rPr lang="en-US" sz="1800"/>
              <a:t>``` (for Nginx)</a:t>
            </a:r>
            <a:endParaRPr lang="en-US" sz="1800"/>
          </a:p>
          <a:p>
            <a:r>
              <a:rPr lang="en-US" sz="1800"/>
              <a:t>Use code with caution.</a:t>
            </a:r>
            <a:endParaRPr lang="en-US" sz="1800"/>
          </a:p>
          <a:p>
            <a:r>
              <a:rPr lang="en-US" sz="1800"/>
              <a:t>Configure web server:</a:t>
            </a:r>
            <a:endParaRPr lang="en-US" sz="1800"/>
          </a:p>
          <a:p>
            <a:r>
              <a:rPr lang="en-US" sz="1800"/>
              <a:t>Edit the configuration file (e.g., /etc/apache2/apache2.conf for Apache, /etc/nginx/nginx.conf for Nginx).</a:t>
            </a:r>
            <a:endParaRPr lang="en-US" sz="1800"/>
          </a:p>
          <a:p>
            <a:r>
              <a:rPr lang="en-US" sz="1800"/>
              <a:t>Define document root, virtual hosts, error pages, and other settings.</a:t>
            </a:r>
            <a:endParaRPr lang="en-US" sz="1800"/>
          </a:p>
          <a:p>
            <a:endParaRPr lang="en-US"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p:sp>
        <p:nvSpPr>
          <p:cNvPr id="1048587" name="Content Placeholder 4"/>
          <p:cNvSpPr>
            <a:spLocks noGrp="1"/>
          </p:cNvSpPr>
          <p:nvPr>
            <p:ph idx="1"/>
          </p:nvPr>
        </p:nvSpPr>
        <p:spPr>
          <a:xfrm>
            <a:off x="838200" y="325755"/>
            <a:ext cx="10515600" cy="5851525"/>
          </a:xfrm>
        </p:spPr>
        <p:txBody>
          <a:bodyPr>
            <a:normAutofit fontScale="90000"/>
          </a:bodyPr>
          <a:p>
            <a:r>
              <a:rPr lang="en-US">
                <a:sym typeface="+mn-ea"/>
              </a:rPr>
              <a:t>Create web content:</a:t>
            </a:r>
            <a:endParaRPr lang="en-US"/>
          </a:p>
          <a:p>
            <a:r>
              <a:rPr lang="en-US">
                <a:sym typeface="+mn-ea"/>
              </a:rPr>
              <a:t>Place your website files in the document root (usually /var/www/html for Apache).</a:t>
            </a:r>
            <a:endParaRPr lang="en-US"/>
          </a:p>
          <a:p>
            <a:r>
              <a:rPr lang="en-US">
                <a:sym typeface="+mn-ea"/>
              </a:rPr>
              <a:t>Start and enable web server service:</a:t>
            </a:r>
            <a:endParaRPr lang="en-US"/>
          </a:p>
          <a:p>
            <a:r>
              <a:rPr lang="en-US">
                <a:sym typeface="+mn-ea"/>
              </a:rPr>
              <a:t>Bash</a:t>
            </a:r>
            <a:endParaRPr lang="en-US"/>
          </a:p>
          <a:p>
            <a:r>
              <a:rPr lang="en-US">
                <a:sym typeface="+mn-ea"/>
              </a:rPr>
              <a:t>sudo systemctl start apache2</a:t>
            </a:r>
            <a:endParaRPr lang="en-US"/>
          </a:p>
          <a:p>
            <a:r>
              <a:rPr lang="en-US">
                <a:sym typeface="+mn-ea"/>
              </a:rPr>
              <a:t>sudo systemctl enable apache2</a:t>
            </a:r>
            <a:endParaRPr lang="en-US"/>
          </a:p>
          <a:p>
            <a:r>
              <a:rPr lang="en-US">
                <a:sym typeface="+mn-ea"/>
              </a:rPr>
              <a:t>``` (for Apache)</a:t>
            </a:r>
            <a:endParaRPr lang="en-US"/>
          </a:p>
          <a:p>
            <a:r>
              <a:rPr lang="en-US">
                <a:sym typeface="+mn-ea"/>
              </a:rPr>
              <a:t>```bash</a:t>
            </a:r>
            <a:endParaRPr lang="en-US"/>
          </a:p>
          <a:p>
            <a:r>
              <a:rPr lang="en-US">
                <a:sym typeface="+mn-ea"/>
              </a:rPr>
              <a:t>sudo systemctl start nginx</a:t>
            </a:r>
            <a:endParaRPr lang="en-US"/>
          </a:p>
          <a:p>
            <a:r>
              <a:rPr lang="en-US">
                <a:sym typeface="+mn-ea"/>
              </a:rPr>
              <a:t>sudo systemctl enable nginx</a:t>
            </a:r>
            <a:endParaRPr lang="en-US"/>
          </a:p>
          <a:p>
            <a:r>
              <a:rPr lang="en-US">
                <a:sym typeface="+mn-ea"/>
              </a:rPr>
              <a:t>``` (for Nginx)</a:t>
            </a:r>
            <a:endParaRPr lang="en-US"/>
          </a:p>
          <a:p>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35" name=""/>
        <p:cNvGrpSpPr/>
        <p:nvPr/>
      </p:nvGrpSpPr>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p:sp>
        <p:nvSpPr>
          <p:cNvPr id="1048601" name="Content Placeholder 4"/>
          <p:cNvSpPr>
            <a:spLocks noGrp="1"/>
          </p:cNvSpPr>
          <p:nvPr>
            <p:ph idx="1"/>
          </p:nvPr>
        </p:nvSpPr>
        <p:spPr>
          <a:xfrm>
            <a:off x="709295" y="525780"/>
            <a:ext cx="10515600" cy="5894070"/>
          </a:xfrm>
        </p:spPr>
        <p:txBody>
          <a:bodyPr/>
          <a:p>
            <a:pPr>
              <a:lnSpc>
                <a:spcPct val="100000"/>
              </a:lnSpc>
            </a:pPr>
            <a:r>
              <a:rPr lang="en-US" sz="2400"/>
              <a:t>It is like a phonebook for internet,translating human-readable domain names(like[invalid URL removed]) into machine readable IP addresses that computer can understand.</a:t>
            </a:r>
            <a:endParaRPr lang="en-US" sz="2400"/>
          </a:p>
          <a:p>
            <a:pPr>
              <a:lnSpc>
                <a:spcPct val="100000"/>
              </a:lnSpc>
            </a:pPr>
            <a:r>
              <a:rPr lang="en-US" sz="2400"/>
              <a:t>DNS is a critical infrastructure that enables communication between human and computers on the internet.</a:t>
            </a:r>
            <a:endParaRPr lang="en-US" sz="2400"/>
          </a:p>
          <a:p>
            <a:pPr>
              <a:lnSpc>
                <a:spcPct val="100000"/>
              </a:lnSpc>
            </a:pPr>
            <a:r>
              <a:rPr lang="en-US" sz="2400"/>
              <a:t>DNS is essential for: </a:t>
            </a:r>
            <a:endParaRPr lang="en-US" sz="2400"/>
          </a:p>
          <a:p>
            <a:pPr>
              <a:lnSpc>
                <a:spcPct val="100000"/>
              </a:lnSpc>
            </a:pPr>
            <a:r>
              <a:rPr lang="en-US" sz="2000" b="1">
                <a:latin typeface="+mj-ea"/>
                <a:cs typeface="+mj-ea"/>
              </a:rPr>
              <a:t>Load balacing</a:t>
            </a:r>
            <a:r>
              <a:rPr lang="en-US" sz="2000" b="1"/>
              <a:t>: (</a:t>
            </a:r>
            <a:r>
              <a:rPr lang="en-US" sz="2400"/>
              <a:t>Distributing traffic across multiple servers)</a:t>
            </a:r>
            <a:endParaRPr lang="en-US" sz="2400"/>
          </a:p>
          <a:p>
            <a:pPr>
              <a:lnSpc>
                <a:spcPct val="100000"/>
              </a:lnSpc>
            </a:pPr>
            <a:r>
              <a:rPr lang="en-US" sz="2000" b="1">
                <a:latin typeface="+mj-ea"/>
                <a:cs typeface="+mj-ea"/>
              </a:rPr>
              <a:t>Domain name resolution: </a:t>
            </a:r>
            <a:r>
              <a:rPr lang="en-US" sz="2400"/>
              <a:t>(Translating domain names into IP addresses)</a:t>
            </a:r>
            <a:endParaRPr lang="en-US" sz="2400"/>
          </a:p>
          <a:p>
            <a:pPr>
              <a:lnSpc>
                <a:spcPct val="100000"/>
              </a:lnSpc>
            </a:pPr>
            <a:r>
              <a:rPr lang="en-US" sz="2000" b="1">
                <a:latin typeface="+mj-ea"/>
                <a:cs typeface="+mj-ea"/>
              </a:rPr>
              <a:t>Reduncacy:</a:t>
            </a:r>
            <a:r>
              <a:rPr lang="en-US" sz="2000" b="1"/>
              <a:t> </a:t>
            </a:r>
            <a:r>
              <a:rPr lang="en-US" sz="2400"/>
              <a:t>(Ensuring high availability and fault tolerance)</a:t>
            </a:r>
            <a:endParaRPr lang="en-US" sz="2400"/>
          </a:p>
          <a:p>
            <a:pPr>
              <a:lnSpc>
                <a:spcPct val="100000"/>
              </a:lnSpc>
            </a:pPr>
            <a:r>
              <a:rPr lang="en-US" sz="2000" b="1">
                <a:latin typeface="+mj-ea"/>
                <a:cs typeface="+mj-ea"/>
              </a:rPr>
              <a:t>Security: </a:t>
            </a:r>
            <a:r>
              <a:rPr lang="en-US" sz="2400"/>
              <a:t>(helping to prevent cyber attacks and malware spread)</a:t>
            </a:r>
            <a:endParaRPr lang="en-US" sz="2400"/>
          </a:p>
          <a:p>
            <a:pPr>
              <a:lnSpc>
                <a:spcPct val="100000"/>
              </a:lnSpc>
            </a:pPr>
            <a:r>
              <a:rPr lang="en-US" sz="2400"/>
              <a:t>DNS records come in various tyes:</a:t>
            </a:r>
            <a:endParaRPr lang="en-US" sz="2400"/>
          </a:p>
          <a:p>
            <a:pPr>
              <a:lnSpc>
                <a:spcPct val="100000"/>
              </a:lnSpc>
            </a:pPr>
            <a:r>
              <a:rPr lang="en-US" sz="2400"/>
              <a:t>A(Address), CNAME(Canonical Name),MX(Mail Exchange),NS(Name Server),PTR(Pointer)</a:t>
            </a: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37" name=""/>
        <p:cNvGrpSpPr/>
        <p:nvPr/>
      </p:nvGrpSpPr>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p:sp>
        <p:nvSpPr>
          <p:cNvPr id="1048603" name="Content Placeholder 4"/>
          <p:cNvSpPr>
            <a:spLocks noGrp="1"/>
          </p:cNvSpPr>
          <p:nvPr>
            <p:ph idx="1"/>
          </p:nvPr>
        </p:nvSpPr>
        <p:spPr>
          <a:xfrm>
            <a:off x="838200" y="254635"/>
            <a:ext cx="10515600" cy="6603365"/>
          </a:xfrm>
        </p:spPr>
        <p:txBody>
          <a:bodyPr>
            <a:normAutofit fontScale="80000"/>
          </a:bodyPr>
          <a:p>
            <a:r>
              <a:rPr lang="en-US"/>
              <a:t>cONFIGURING DNS ON LINUX</a:t>
            </a:r>
            <a:endParaRPr lang="en-US"/>
          </a:p>
          <a:p>
            <a:r>
              <a:rPr lang="en-US"/>
              <a:t>Install BIND:</a:t>
            </a:r>
            <a:endParaRPr lang="en-US"/>
          </a:p>
          <a:p>
            <a:r>
              <a:rPr lang="en-US"/>
              <a:t>Bash</a:t>
            </a:r>
            <a:endParaRPr lang="en-US"/>
          </a:p>
          <a:p>
            <a:r>
              <a:rPr lang="en-US"/>
              <a:t>sudo apt install bind9</a:t>
            </a:r>
            <a:endParaRPr lang="en-US"/>
          </a:p>
          <a:p>
            <a:r>
              <a:rPr lang="en-US"/>
              <a:t>Use code with caution.</a:t>
            </a:r>
            <a:endParaRPr lang="en-US"/>
          </a:p>
          <a:p>
            <a:endParaRPr lang="en-US"/>
          </a:p>
          <a:p>
            <a:r>
              <a:rPr lang="en-US"/>
              <a:t>Configure BIND:</a:t>
            </a:r>
            <a:endParaRPr lang="en-US"/>
          </a:p>
          <a:p>
            <a:r>
              <a:rPr lang="en-US"/>
              <a:t>Edit the configuration files: /etc/bind/named.conf, /etc/bind/named.conf.options, /etc/bind/named.conf.local.</a:t>
            </a:r>
            <a:endParaRPr lang="en-US"/>
          </a:p>
          <a:p>
            <a:r>
              <a:rPr lang="en-US"/>
              <a:t>Define zones (forward and reverse lookup), resource records (A, NS, MX, etc.), and other parameters.</a:t>
            </a:r>
            <a:endParaRPr lang="en-US"/>
          </a:p>
          <a:p>
            <a:r>
              <a:rPr lang="en-US"/>
              <a:t>Example configuration:</a:t>
            </a:r>
            <a:endParaRPr lang="en-US"/>
          </a:p>
          <a:p>
            <a:r>
              <a:rPr lang="en-US"/>
              <a:t>zone "example.com" IN {</a:t>
            </a:r>
            <a:endParaRPr lang="en-US"/>
          </a:p>
          <a:p>
            <a:r>
              <a:rPr lang="en-US"/>
              <a:t>    type master;</a:t>
            </a:r>
            <a:endParaRPr lang="en-US"/>
          </a:p>
          <a:p>
            <a:r>
              <a:rPr lang="en-US"/>
              <a:t>    file "/etc/bind/db.example.com";</a:t>
            </a:r>
            <a:endParaRPr lang="en-US"/>
          </a:p>
          <a:p>
            <a:r>
              <a:rPr lang="en-US"/>
              <a:t>};</a:t>
            </a:r>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91160" y="328295"/>
            <a:ext cx="11537950" cy="6075680"/>
          </a:xfrm>
          <a:prstGeom prst="rect">
            <a:avLst/>
          </a:prstGeom>
          <a:noFill/>
        </p:spPr>
        <p:txBody>
          <a:bodyPr wrap="square" rtlCol="0" anchor="t">
            <a:noAutofit/>
          </a:bodyPr>
          <a:p>
            <a:r>
              <a:rPr lang="en-US" sz="2400">
                <a:sym typeface="+mn-ea"/>
              </a:rPr>
              <a:t>Create zone files:</a:t>
            </a:r>
            <a:endParaRPr lang="en-US" sz="2400"/>
          </a:p>
          <a:p>
            <a:r>
              <a:rPr lang="en-US" sz="2400">
                <a:sym typeface="+mn-ea"/>
              </a:rPr>
              <a:t>Create files like /etc/bind/db.example.com to define domain-specific records.</a:t>
            </a:r>
            <a:endParaRPr lang="en-US" sz="2400"/>
          </a:p>
          <a:p>
            <a:r>
              <a:rPr lang="en-US" sz="2400">
                <a:sym typeface="+mn-ea"/>
              </a:rPr>
              <a:t>Start and enable BIND service:</a:t>
            </a:r>
            <a:endParaRPr lang="en-US" sz="2400"/>
          </a:p>
          <a:p>
            <a:r>
              <a:rPr lang="en-US" sz="2400">
                <a:sym typeface="+mn-ea"/>
              </a:rPr>
              <a:t>Bash</a:t>
            </a:r>
            <a:endParaRPr lang="en-US" sz="2400"/>
          </a:p>
          <a:p>
            <a:r>
              <a:rPr lang="en-US" sz="2400">
                <a:sym typeface="+mn-ea"/>
              </a:rPr>
              <a:t>sudo systemctl start bind9</a:t>
            </a:r>
            <a:endParaRPr lang="en-US" sz="2400"/>
          </a:p>
          <a:p>
            <a:r>
              <a:rPr lang="en-US" sz="2400">
                <a:sym typeface="+mn-ea"/>
              </a:rPr>
              <a:t>sudo systemctl enable bind9</a:t>
            </a:r>
            <a:endParaRPr lang="en-US" sz="240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8" name="Text Box 7"/>
          <p:cNvSpPr txBox="1"/>
          <p:nvPr/>
        </p:nvSpPr>
        <p:spPr>
          <a:xfrm>
            <a:off x="1758950" y="15240"/>
            <a:ext cx="7736205" cy="521970"/>
          </a:xfrm>
          <a:prstGeom prst="rect">
            <a:avLst/>
          </a:prstGeom>
          <a:noFill/>
        </p:spPr>
        <p:txBody>
          <a:bodyPr wrap="square" rtlCol="0">
            <a:spAutoFit/>
          </a:bodyPr>
          <a:p>
            <a:pPr lvl="1" algn="dist"/>
            <a:r>
              <a:rPr lang="en-US" sz="2800" b="1">
                <a:solidFill>
                  <a:schemeClr val="bg1"/>
                </a:solidFill>
              </a:rPr>
              <a:t>DYNAMIC HOST CONFIGURATION PROTOCOL</a:t>
            </a:r>
            <a:endParaRPr lang="en-US" sz="2800" b="1">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p:sp>
        <p:nvSpPr>
          <p:cNvPr id="1048604" name="Content Placeholder 2"/>
          <p:cNvSpPr>
            <a:spLocks noGrp="1"/>
          </p:cNvSpPr>
          <p:nvPr>
            <p:ph idx="1"/>
          </p:nvPr>
        </p:nvSpPr>
        <p:spPr>
          <a:xfrm>
            <a:off x="838200" y="454025"/>
            <a:ext cx="10515600" cy="5723255"/>
          </a:xfrm>
        </p:spPr>
        <p:txBody>
          <a:bodyPr/>
          <a:p>
            <a:r>
              <a:rPr lang="en-US" sz="2400" b="1"/>
              <a:t>DHCP is network protocol that assigns IP addresses and other network settings to devices on a network automatically</a:t>
            </a:r>
            <a:endParaRPr lang="en-US" sz="2400" b="1"/>
          </a:p>
          <a:p>
            <a:pPr>
              <a:buFont typeface="Wingdings" panose="05000000000000000000" charset="0"/>
              <a:buChar char="Ø"/>
            </a:pPr>
            <a:r>
              <a:rPr lang="en-US" sz="2400" b="1"/>
              <a:t>Dynamic:</a:t>
            </a:r>
            <a:r>
              <a:rPr lang="en-US" sz="2400"/>
              <a:t> IP addresses are assigned dynamically,meaning they can changew each time a device connects to network.</a:t>
            </a:r>
            <a:endParaRPr lang="en-US" sz="2400"/>
          </a:p>
          <a:p>
            <a:pPr>
              <a:buFont typeface="Wingdings" panose="05000000000000000000" charset="0"/>
              <a:buChar char="Ø"/>
            </a:pPr>
            <a:r>
              <a:rPr lang="en-US" sz="2400" b="1"/>
              <a:t>Host:</a:t>
            </a:r>
            <a:r>
              <a:rPr lang="en-US" sz="2400"/>
              <a:t>Refers to device on the network ,like computer etc</a:t>
            </a:r>
            <a:endParaRPr lang="en-US" sz="2400"/>
          </a:p>
          <a:p>
            <a:pPr>
              <a:buFont typeface="Wingdings" panose="05000000000000000000" charset="0"/>
              <a:buChar char="Ø"/>
            </a:pPr>
            <a:r>
              <a:rPr lang="en-US" sz="2400" b="1"/>
              <a:t>Configuration:</a:t>
            </a:r>
            <a:r>
              <a:rPr lang="en-US" sz="2400"/>
              <a:t>DHCP sets up the necessary network settings for each device.</a:t>
            </a:r>
            <a:endParaRPr lang="en-US" sz="2400"/>
          </a:p>
          <a:p>
            <a:pPr>
              <a:buFont typeface="Wingdings" panose="05000000000000000000" charset="0"/>
              <a:buChar char="Ø"/>
            </a:pPr>
            <a:r>
              <a:rPr lang="en-US" sz="2400" b="1"/>
              <a:t>Protocol: </a:t>
            </a:r>
            <a:r>
              <a:rPr lang="en-US" sz="2400"/>
              <a:t>A set of rules govering how data is transmitted and recieved</a:t>
            </a:r>
            <a:endParaRPr lang="en-US" sz="2400"/>
          </a:p>
          <a:p>
            <a:pPr marL="0" indent="0">
              <a:buNone/>
            </a:pPr>
            <a:r>
              <a:rPr lang="en-US" sz="2400" b="1"/>
              <a:t>   DHCP simplifies the network administration by:</a:t>
            </a:r>
            <a:endParaRPr lang="en-US" sz="2400" b="1"/>
          </a:p>
          <a:p>
            <a:pPr marL="0" indent="0">
              <a:buNone/>
            </a:pPr>
            <a:r>
              <a:rPr lang="en-US" sz="2400" b="1"/>
              <a:t>    </a:t>
            </a:r>
            <a:r>
              <a:rPr lang="en-US" sz="2400"/>
              <a:t>Assigning IP addresses automatically.</a:t>
            </a:r>
            <a:endParaRPr lang="en-US" sz="2400"/>
          </a:p>
          <a:p>
            <a:pPr marL="0" indent="0">
              <a:buNone/>
            </a:pPr>
            <a:r>
              <a:rPr lang="en-US" sz="2400"/>
              <a:t>    Eliminating IP addresses conflicts.</a:t>
            </a:r>
            <a:endParaRPr lang="en-US" sz="2400"/>
          </a:p>
          <a:p>
            <a:pPr marL="0" indent="0">
              <a:buNone/>
            </a:pPr>
            <a:r>
              <a:rPr lang="en-US" sz="2400"/>
              <a:t>    Providing additional network settings.</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40" name=""/>
        <p:cNvGrpSpPr/>
        <p:nvPr/>
      </p:nvGrpSpPr>
      <p:grpSpPr/>
      <p:sp>
        <p:nvSpPr>
          <p:cNvPr id="7" name="Text Box 6"/>
          <p:cNvSpPr txBox="1"/>
          <p:nvPr/>
        </p:nvSpPr>
        <p:spPr>
          <a:xfrm>
            <a:off x="3850005" y="247650"/>
            <a:ext cx="4064000" cy="521970"/>
          </a:xfrm>
          <a:prstGeom prst="rect">
            <a:avLst/>
          </a:prstGeom>
          <a:noFill/>
          <a:effectLst>
            <a:outerShdw blurRad="50800" dist="1524000" dir="5400000" sx="129000" sy="129000" algn="t" rotWithShape="0">
              <a:prstClr val="black">
                <a:alpha val="90000"/>
              </a:prstClr>
            </a:outerShdw>
          </a:effectLst>
        </p:spPr>
        <p:txBody>
          <a:bodyPr wrap="square" rtlCol="0" anchor="t" anchorCtr="1">
            <a:noAutofit/>
          </a:bodyPr>
          <a:p>
            <a:pPr lvl="1" algn="dist"/>
            <a:r>
              <a:rPr lang="en-US" sz="3200" b="1">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rPr>
              <a:t>HOW DHCP WORKS?</a:t>
            </a:r>
            <a:endParaRPr lang="en-US" sz="3200" b="1">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3748</Words>
  <Application>WPS Presentation</Application>
  <PresentationFormat/>
  <Paragraphs>128</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Wingdings</vt:lpstr>
      <vt:lpstr>Calibri Light</vt:lpstr>
      <vt:lpstr>Calibri</vt:lpstr>
      <vt:lpstr>Microsoft YaHei</vt:lpstr>
      <vt:lpstr>Arial Unicode MS</vt:lpstr>
      <vt:lpstr>Arial Black</vt:lpstr>
      <vt:lpstr>Office Theme</vt:lpstr>
      <vt:lpstr>TO configure DNS(Domain Name System) DHCP Web Server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configure DNS(Domain Name System) DHCP Web Server</dc:title>
  <dc:creator>M AKMAL KZ</dc:creator>
  <cp:lastModifiedBy>M AKMAL KZ</cp:lastModifiedBy>
  <cp:revision>21</cp:revision>
  <dcterms:created xsi:type="dcterms:W3CDTF">2024-08-21T07:01:51Z</dcterms:created>
  <dcterms:modified xsi:type="dcterms:W3CDTF">2024-08-21T08:15:09Z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1CC0836B454040EDB9D4060B55B276DA_13</vt:lpwstr>
  </property>
  <property fmtid="{D5CDD505-2E9C-101B-9397-08002B2CF9AE}" pid="3" name="KSOProductBuildVer">
    <vt:lpwstr>1033-12.2.0.17562</vt:lpwstr>
  </property>
</Properties>
</file>