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Lato Light"/>
      <p:regular r:id="rId32"/>
      <p:bold r:id="rId33"/>
      <p:italic r:id="rId34"/>
      <p:boldItalic r:id="rId35"/>
    </p:embeddedFont>
    <p:embeddedFont>
      <p:font typeface="Fira Sans"/>
      <p:regular r:id="rId36"/>
      <p:bold r:id="rId37"/>
      <p:italic r:id="rId38"/>
      <p:boldItalic r:id="rId39"/>
    </p:embeddedFont>
    <p:embeddedFont>
      <p:font typeface="Fira Sans Condensed"/>
      <p:regular r:id="rId40"/>
      <p:bold r:id="rId41"/>
      <p:italic r:id="rId42"/>
      <p:bold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QB+S1XE6CLoekjq2P5l6zr6ET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Condensed-regular.fntdata"/><Relationship Id="rId20" Type="http://schemas.openxmlformats.org/officeDocument/2006/relationships/slide" Target="slides/slide15.xml"/><Relationship Id="rId42" Type="http://schemas.openxmlformats.org/officeDocument/2006/relationships/font" Target="fonts/FiraSansCondensed-italic.fntdata"/><Relationship Id="rId41" Type="http://schemas.openxmlformats.org/officeDocument/2006/relationships/font" Target="fonts/FiraSansCondensed-bold.fntdata"/><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FiraSansCondensed-boldItalic.fntdata"/><Relationship Id="rId24" Type="http://schemas.openxmlformats.org/officeDocument/2006/relationships/font" Target="fonts/Roboto-regular.fntdata"/><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6.xml"/><Relationship Id="rId33" Type="http://schemas.openxmlformats.org/officeDocument/2006/relationships/font" Target="fonts/LatoLight-bold.fntdata"/><Relationship Id="rId10" Type="http://schemas.openxmlformats.org/officeDocument/2006/relationships/slide" Target="slides/slide5.xml"/><Relationship Id="rId32" Type="http://schemas.openxmlformats.org/officeDocument/2006/relationships/font" Target="fonts/LatoLight-regular.fntdata"/><Relationship Id="rId13" Type="http://schemas.openxmlformats.org/officeDocument/2006/relationships/slide" Target="slides/slide8.xml"/><Relationship Id="rId35" Type="http://schemas.openxmlformats.org/officeDocument/2006/relationships/font" Target="fonts/LatoLight-boldItalic.fntdata"/><Relationship Id="rId12" Type="http://schemas.openxmlformats.org/officeDocument/2006/relationships/slide" Target="slides/slide7.xml"/><Relationship Id="rId34" Type="http://schemas.openxmlformats.org/officeDocument/2006/relationships/font" Target="fonts/LatoLight-italic.fntdata"/><Relationship Id="rId15" Type="http://schemas.openxmlformats.org/officeDocument/2006/relationships/slide" Target="slides/slide10.xml"/><Relationship Id="rId37" Type="http://schemas.openxmlformats.org/officeDocument/2006/relationships/font" Target="fonts/FiraSans-bold.fntdata"/><Relationship Id="rId14" Type="http://schemas.openxmlformats.org/officeDocument/2006/relationships/slide" Target="slides/slide9.xml"/><Relationship Id="rId36" Type="http://schemas.openxmlformats.org/officeDocument/2006/relationships/font" Target="fonts/FiraSans-regular.fntdata"/><Relationship Id="rId17" Type="http://schemas.openxmlformats.org/officeDocument/2006/relationships/slide" Target="slides/slide12.xml"/><Relationship Id="rId39" Type="http://schemas.openxmlformats.org/officeDocument/2006/relationships/font" Target="fonts/FiraSans-boldItalic.fntdata"/><Relationship Id="rId16" Type="http://schemas.openxmlformats.org/officeDocument/2006/relationships/slide" Target="slides/slide11.xml"/><Relationship Id="rId38" Type="http://schemas.openxmlformats.org/officeDocument/2006/relationships/font" Target="fonts/Fira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https://whimsical.com/encouraging-interactions-loyalty-program-LBfwBzfHt3dC8YoYu8f9Fo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himsical.com/localization-localizing-product-language-UaYxBkM1X8VBpSsV56r35V" TargetMode="External"/><Relationship Id="rId4" Type="http://schemas.openxmlformats.org/officeDocument/2006/relationships/image" Target="../media/image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himsical.com/localization-translating-content-8XT8mA3HMRm6TfigiuC2Fa" TargetMode="External"/><Relationship Id="rId4" Type="http://schemas.openxmlformats.org/officeDocument/2006/relationships/image" Target="../media/image7.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himsical.com/encouraging-interactions-loyalty-program-LBfwBzfHt3dC8YoYu8f9Fo" TargetMode="External"/><Relationship Id="rId4" Type="http://schemas.openxmlformats.org/officeDocument/2006/relationships/hyperlink" Target="https://whimsical.com/encouraging-interactions-preferences-selection-Ct5WKjVCH2TgXER9mDSBRb" TargetMode="External"/><Relationship Id="rId5" Type="http://schemas.openxmlformats.org/officeDocument/2006/relationships/hyperlink" Target="https://whimsical.com/localization-localizing-product-language-UaYxBkM1X8VBpSsV56r35V" TargetMode="External"/><Relationship Id="rId6" Type="http://schemas.openxmlformats.org/officeDocument/2006/relationships/hyperlink" Target="https://whimsical.com/localization-translating-content-8XT8mA3HMRm6TfigiuC2F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trello.com/b/KYXfaf77/facebooks-news-feed-tea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hyperlink" Target="https://whimsical.com/encouraging-interactions-loyalty-program-LBfwBzfHt3dC8YoYu8f9F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himsical.com/encouraging-interactions-preferences-selection-Ct5WKjVCH2TgXER9mDSBRb" TargetMode="External"/><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537975" y="847750"/>
            <a:ext cx="6816300" cy="1259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4A81CE"/>
                </a:solidFill>
                <a:latin typeface="Oswald"/>
                <a:ea typeface="Oswald"/>
                <a:cs typeface="Oswald"/>
                <a:sym typeface="Oswald"/>
              </a:rPr>
              <a:t>Facebook's Newsfeed</a:t>
            </a:r>
            <a:endParaRPr>
              <a:solidFill>
                <a:srgbClr val="4A81CE"/>
              </a:solidFill>
              <a:latin typeface="Oswald"/>
              <a:ea typeface="Oswald"/>
              <a:cs typeface="Oswald"/>
              <a:sym typeface="Oswald"/>
            </a:endParaRPr>
          </a:p>
        </p:txBody>
      </p:sp>
      <p:sp>
        <p:nvSpPr>
          <p:cNvPr id="55" name="Google Shape;55;p1"/>
          <p:cNvSpPr/>
          <p:nvPr/>
        </p:nvSpPr>
        <p:spPr>
          <a:xfrm>
            <a:off x="0" y="2876525"/>
            <a:ext cx="9144000" cy="1478400"/>
          </a:xfrm>
          <a:prstGeom prst="rect">
            <a:avLst/>
          </a:prstGeom>
          <a:solidFill>
            <a:srgbClr val="1A4F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dk1"/>
              </a:highlight>
              <a:latin typeface="Arial"/>
              <a:ea typeface="Arial"/>
              <a:cs typeface="Arial"/>
              <a:sym typeface="Arial"/>
            </a:endParaRPr>
          </a:p>
        </p:txBody>
      </p:sp>
      <p:sp>
        <p:nvSpPr>
          <p:cNvPr id="56" name="Google Shape;56;p1"/>
          <p:cNvSpPr txBox="1"/>
          <p:nvPr/>
        </p:nvSpPr>
        <p:spPr>
          <a:xfrm>
            <a:off x="4865275" y="3020800"/>
            <a:ext cx="3135000" cy="112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Product Managers - KO Team</a:t>
            </a:r>
            <a:endParaRPr b="0" i="0" sz="1400" u="none" cap="none" strike="noStrike">
              <a:solidFill>
                <a:schemeClr val="lt2"/>
              </a:solidFill>
              <a:latin typeface="Arial"/>
              <a:ea typeface="Arial"/>
              <a:cs typeface="Arial"/>
              <a:sym typeface="Arial"/>
            </a:endParaRPr>
          </a:p>
          <a:p>
            <a:pPr indent="-317500" lvl="0" marL="457200" marR="0" rtl="0" algn="l">
              <a:lnSpc>
                <a:spcPct val="80000"/>
              </a:lnSpc>
              <a:spcBef>
                <a:spcPts val="0"/>
              </a:spcBef>
              <a:spcAft>
                <a:spcPts val="0"/>
              </a:spcAft>
              <a:buClr>
                <a:srgbClr val="F3F3F3"/>
              </a:buClr>
              <a:buSzPts val="1400"/>
              <a:buFont typeface="Arial"/>
              <a:buChar char="●"/>
            </a:pPr>
            <a:r>
              <a:rPr b="0" i="0" lang="en" sz="1400" u="none" cap="none" strike="noStrike">
                <a:solidFill>
                  <a:srgbClr val="F3F3F3"/>
                </a:solidFill>
                <a:latin typeface="Arial"/>
                <a:ea typeface="Arial"/>
                <a:cs typeface="Arial"/>
                <a:sym typeface="Arial"/>
              </a:rPr>
              <a:t>Samar Ashray</a:t>
            </a:r>
            <a:endParaRPr b="0" i="0" sz="1400" u="none" cap="none" strike="noStrike">
              <a:solidFill>
                <a:srgbClr val="F3F3F3"/>
              </a:solidFill>
              <a:latin typeface="Arial"/>
              <a:ea typeface="Arial"/>
              <a:cs typeface="Arial"/>
              <a:sym typeface="Arial"/>
            </a:endParaRPr>
          </a:p>
          <a:p>
            <a:pPr indent="-317500" lvl="0" marL="457200" marR="0" rtl="0" algn="l">
              <a:lnSpc>
                <a:spcPct val="80000"/>
              </a:lnSpc>
              <a:spcBef>
                <a:spcPts val="0"/>
              </a:spcBef>
              <a:spcAft>
                <a:spcPts val="0"/>
              </a:spcAft>
              <a:buClr>
                <a:srgbClr val="F3F3F3"/>
              </a:buClr>
              <a:buSzPts val="1400"/>
              <a:buFont typeface="Arial"/>
              <a:buChar char="●"/>
            </a:pPr>
            <a:r>
              <a:rPr b="0" i="0" lang="en" sz="1400" u="none" cap="none" strike="noStrike">
                <a:solidFill>
                  <a:srgbClr val="F3F3F3"/>
                </a:solidFill>
                <a:latin typeface="Arial"/>
                <a:ea typeface="Arial"/>
                <a:cs typeface="Arial"/>
                <a:sym typeface="Arial"/>
              </a:rPr>
              <a:t>Mohamed Sobhy </a:t>
            </a:r>
            <a:endParaRPr b="0" i="0" sz="1400" u="none" cap="none" strike="noStrike">
              <a:solidFill>
                <a:srgbClr val="F3F3F3"/>
              </a:solidFill>
              <a:latin typeface="Arial"/>
              <a:ea typeface="Arial"/>
              <a:cs typeface="Arial"/>
              <a:sym typeface="Arial"/>
            </a:endParaRPr>
          </a:p>
          <a:p>
            <a:pPr indent="-317500" lvl="0" marL="457200" marR="0" rtl="0" algn="l">
              <a:lnSpc>
                <a:spcPct val="80000"/>
              </a:lnSpc>
              <a:spcBef>
                <a:spcPts val="0"/>
              </a:spcBef>
              <a:spcAft>
                <a:spcPts val="0"/>
              </a:spcAft>
              <a:buClr>
                <a:srgbClr val="F3F3F3"/>
              </a:buClr>
              <a:buSzPts val="1400"/>
              <a:buFont typeface="Arial"/>
              <a:buChar char="●"/>
            </a:pPr>
            <a:r>
              <a:rPr b="0" i="0" lang="en" sz="1400" u="none" cap="none" strike="noStrike">
                <a:solidFill>
                  <a:srgbClr val="F3F3F3"/>
                </a:solidFill>
                <a:latin typeface="Arial"/>
                <a:ea typeface="Arial"/>
                <a:cs typeface="Arial"/>
                <a:sym typeface="Arial"/>
              </a:rPr>
              <a:t>Mary Girgis</a:t>
            </a:r>
            <a:endParaRPr b="0" i="0" sz="1400" u="none" cap="none" strike="noStrike">
              <a:solidFill>
                <a:srgbClr val="F3F3F3"/>
              </a:solidFill>
              <a:latin typeface="Arial"/>
              <a:ea typeface="Arial"/>
              <a:cs typeface="Arial"/>
              <a:sym typeface="Arial"/>
            </a:endParaRPr>
          </a:p>
          <a:p>
            <a:pPr indent="-317500" lvl="0" marL="457200" marR="0" rtl="0" algn="l">
              <a:lnSpc>
                <a:spcPct val="80000"/>
              </a:lnSpc>
              <a:spcBef>
                <a:spcPts val="0"/>
              </a:spcBef>
              <a:spcAft>
                <a:spcPts val="0"/>
              </a:spcAft>
              <a:buClr>
                <a:srgbClr val="F3F3F3"/>
              </a:buClr>
              <a:buSzPts val="1400"/>
              <a:buFont typeface="Arial"/>
              <a:buChar char="●"/>
            </a:pPr>
            <a:r>
              <a:rPr b="0" i="0" lang="en" sz="1400" u="none" cap="none" strike="noStrike">
                <a:solidFill>
                  <a:srgbClr val="F3F3F3"/>
                </a:solidFill>
                <a:latin typeface="Arial"/>
                <a:ea typeface="Arial"/>
                <a:cs typeface="Arial"/>
                <a:sym typeface="Arial"/>
              </a:rPr>
              <a:t>Abdullah Fareed Johar</a:t>
            </a:r>
            <a:endParaRPr b="0" i="0" sz="1400" u="none" cap="none" strike="noStrike">
              <a:solidFill>
                <a:srgbClr val="F3F3F3"/>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2151050" y="3425775"/>
            <a:ext cx="1594626" cy="4644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336650" y="1139724"/>
            <a:ext cx="895473" cy="8954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Wireframe Challenge 3 </a:t>
            </a:r>
            <a:endParaRPr/>
          </a:p>
        </p:txBody>
      </p:sp>
      <p:sp>
        <p:nvSpPr>
          <p:cNvPr id="318" name="Google Shape;318;p10"/>
          <p:cNvSpPr txBox="1"/>
          <p:nvPr>
            <p:ph idx="1" type="body"/>
          </p:nvPr>
        </p:nvSpPr>
        <p:spPr>
          <a:xfrm>
            <a:off x="311700" y="1000075"/>
            <a:ext cx="8520600" cy="425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1200"/>
              </a:spcAft>
              <a:buSzPct val="117647"/>
              <a:buNone/>
            </a:pPr>
            <a:r>
              <a:rPr lang="en" u="sng">
                <a:solidFill>
                  <a:schemeClr val="hlink"/>
                </a:solidFill>
                <a:hlinkClick r:id="rId3"/>
              </a:rPr>
              <a:t>https://whimsical.com/localization-localizing-product-language-UaYxBkM1X8VBpSsV56r35V</a:t>
            </a:r>
            <a:r>
              <a:rPr lang="en"/>
              <a:t> </a:t>
            </a:r>
            <a:endParaRPr/>
          </a:p>
        </p:txBody>
      </p:sp>
      <p:pic>
        <p:nvPicPr>
          <p:cNvPr id="319" name="Google Shape;319;p10"/>
          <p:cNvPicPr preferRelativeResize="0"/>
          <p:nvPr/>
        </p:nvPicPr>
        <p:blipFill rotWithShape="1">
          <a:blip r:embed="rId4">
            <a:alphaModFix/>
          </a:blip>
          <a:srcRect b="0" l="0" r="0" t="0"/>
          <a:stretch/>
        </p:blipFill>
        <p:spPr>
          <a:xfrm>
            <a:off x="152400" y="1577875"/>
            <a:ext cx="4204376" cy="2271850"/>
          </a:xfrm>
          <a:prstGeom prst="rect">
            <a:avLst/>
          </a:prstGeom>
          <a:noFill/>
          <a:ln>
            <a:noFill/>
          </a:ln>
        </p:spPr>
      </p:pic>
      <p:pic>
        <p:nvPicPr>
          <p:cNvPr id="320" name="Google Shape;320;p10"/>
          <p:cNvPicPr preferRelativeResize="0"/>
          <p:nvPr/>
        </p:nvPicPr>
        <p:blipFill rotWithShape="1">
          <a:blip r:embed="rId5">
            <a:alphaModFix/>
          </a:blip>
          <a:srcRect b="0" l="0" r="0" t="0"/>
          <a:stretch/>
        </p:blipFill>
        <p:spPr>
          <a:xfrm>
            <a:off x="4524363" y="2461400"/>
            <a:ext cx="4204375" cy="2500350"/>
          </a:xfrm>
          <a:prstGeom prst="rect">
            <a:avLst/>
          </a:prstGeom>
          <a:noFill/>
          <a:ln>
            <a:noFill/>
          </a:ln>
        </p:spPr>
      </p:pic>
      <p:cxnSp>
        <p:nvCxnSpPr>
          <p:cNvPr id="321" name="Google Shape;321;p10"/>
          <p:cNvCxnSpPr/>
          <p:nvPr/>
        </p:nvCxnSpPr>
        <p:spPr>
          <a:xfrm>
            <a:off x="4375650" y="2145750"/>
            <a:ext cx="4512300" cy="21000"/>
          </a:xfrm>
          <a:prstGeom prst="straightConnector1">
            <a:avLst/>
          </a:prstGeom>
          <a:noFill/>
          <a:ln cap="flat" cmpd="sng" w="9525">
            <a:solidFill>
              <a:srgbClr val="FFFFFF"/>
            </a:solidFill>
            <a:prstDash val="dash"/>
            <a:round/>
            <a:headEnd len="sm" w="sm" type="none"/>
            <a:tailEnd len="sm" w="sm" type="none"/>
          </a:ln>
        </p:spPr>
      </p:cxnSp>
      <p:cxnSp>
        <p:nvCxnSpPr>
          <p:cNvPr id="322" name="Google Shape;322;p10"/>
          <p:cNvCxnSpPr/>
          <p:nvPr/>
        </p:nvCxnSpPr>
        <p:spPr>
          <a:xfrm flipH="1">
            <a:off x="8761825" y="2208875"/>
            <a:ext cx="168300" cy="957300"/>
          </a:xfrm>
          <a:prstGeom prst="straightConnector1">
            <a:avLst/>
          </a:prstGeom>
          <a:noFill/>
          <a:ln cap="flat" cmpd="sng" w="9525">
            <a:solidFill>
              <a:srgbClr val="FFFFFF"/>
            </a:solidFill>
            <a:prstDash val="dash"/>
            <a:round/>
            <a:headEnd len="sm" w="sm" type="none"/>
            <a:tailEnd len="sm" w="sm" type="none"/>
          </a:ln>
        </p:spPr>
      </p:cxnSp>
      <p:sp>
        <p:nvSpPr>
          <p:cNvPr id="323" name="Google Shape;323;p10"/>
          <p:cNvSpPr txBox="1"/>
          <p:nvPr/>
        </p:nvSpPr>
        <p:spPr>
          <a:xfrm>
            <a:off x="1005100" y="33507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1</a:t>
            </a:r>
            <a:endParaRPr b="1" i="0" sz="1800" u="none" cap="none" strike="noStrike">
              <a:solidFill>
                <a:srgbClr val="FF0000"/>
              </a:solidFill>
              <a:latin typeface="Arial"/>
              <a:ea typeface="Arial"/>
              <a:cs typeface="Arial"/>
              <a:sym typeface="Arial"/>
            </a:endParaRPr>
          </a:p>
        </p:txBody>
      </p:sp>
      <p:sp>
        <p:nvSpPr>
          <p:cNvPr id="324" name="Google Shape;324;p10"/>
          <p:cNvSpPr txBox="1"/>
          <p:nvPr/>
        </p:nvSpPr>
        <p:spPr>
          <a:xfrm>
            <a:off x="4815100" y="42651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2</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Product Feature Challenges(Cont.) </a:t>
            </a:r>
            <a:endParaRPr/>
          </a:p>
        </p:txBody>
      </p:sp>
      <p:sp>
        <p:nvSpPr>
          <p:cNvPr id="330" name="Google Shape;330;p11"/>
          <p:cNvSpPr/>
          <p:nvPr/>
        </p:nvSpPr>
        <p:spPr>
          <a:xfrm>
            <a:off x="752325" y="1319963"/>
            <a:ext cx="3219600" cy="2865000"/>
          </a:xfrm>
          <a:prstGeom prst="roundRect">
            <a:avLst>
              <a:gd fmla="val 5989" name="adj"/>
            </a:avLst>
          </a:prstGeom>
          <a:noFill/>
          <a:ln cap="flat" cmpd="sng" w="9525">
            <a:solidFill>
              <a:srgbClr val="03DA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FFFFFF"/>
                </a:solidFill>
                <a:latin typeface="Roboto"/>
                <a:ea typeface="Roboto"/>
                <a:cs typeface="Roboto"/>
                <a:sym typeface="Roboto"/>
              </a:rPr>
              <a:t>Translations appears at the bottom post which make it hard to reach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120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p:txBody>
      </p:sp>
      <p:sp>
        <p:nvSpPr>
          <p:cNvPr id="331" name="Google Shape;331;p11"/>
          <p:cNvSpPr/>
          <p:nvPr/>
        </p:nvSpPr>
        <p:spPr>
          <a:xfrm>
            <a:off x="2511325" y="1109875"/>
            <a:ext cx="1822500" cy="456600"/>
          </a:xfrm>
          <a:prstGeom prst="roundRect">
            <a:avLst>
              <a:gd fmla="val 16667" name="adj"/>
            </a:avLst>
          </a:prstGeom>
          <a:solidFill>
            <a:schemeClr val="lt1"/>
          </a:solidFill>
          <a:ln cap="flat" cmpd="sng" w="9525">
            <a:solidFill>
              <a:srgbClr val="03DAC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3DAC4"/>
                </a:solidFill>
                <a:latin typeface="Arial"/>
                <a:ea typeface="Arial"/>
                <a:cs typeface="Arial"/>
                <a:sym typeface="Arial"/>
              </a:rPr>
              <a:t>Challenge  4</a:t>
            </a:r>
            <a:endParaRPr b="1" i="0" sz="1700" u="none" cap="none" strike="noStrike">
              <a:solidFill>
                <a:srgbClr val="03DAC4"/>
              </a:solidFill>
              <a:latin typeface="Arial"/>
              <a:ea typeface="Arial"/>
              <a:cs typeface="Arial"/>
              <a:sym typeface="Arial"/>
            </a:endParaRPr>
          </a:p>
        </p:txBody>
      </p:sp>
      <p:sp>
        <p:nvSpPr>
          <p:cNvPr id="332" name="Google Shape;332;p11"/>
          <p:cNvSpPr/>
          <p:nvPr/>
        </p:nvSpPr>
        <p:spPr>
          <a:xfrm>
            <a:off x="4810925" y="1319963"/>
            <a:ext cx="3219600" cy="2865000"/>
          </a:xfrm>
          <a:prstGeom prst="roundRect">
            <a:avLst>
              <a:gd fmla="val 598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15000"/>
              </a:lnSpc>
              <a:spcBef>
                <a:spcPts val="0"/>
              </a:spcBef>
              <a:spcAft>
                <a:spcPts val="1200"/>
              </a:spcAft>
              <a:buClr>
                <a:srgbClr val="000000"/>
              </a:buClr>
              <a:buSzPts val="1500"/>
              <a:buFont typeface="Arial"/>
              <a:buNone/>
            </a:pPr>
            <a:r>
              <a:rPr b="0" i="0" lang="en" sz="1500" u="none" cap="none" strike="noStrike">
                <a:solidFill>
                  <a:schemeClr val="dk1"/>
                </a:solidFill>
                <a:latin typeface="Arial"/>
                <a:ea typeface="Arial"/>
                <a:cs typeface="Arial"/>
                <a:sym typeface="Arial"/>
              </a:rPr>
              <a:t>Change the </a:t>
            </a:r>
            <a:r>
              <a:rPr b="1" i="0" lang="en" sz="1500" u="sng" cap="none" strike="noStrike">
                <a:solidFill>
                  <a:schemeClr val="dk1"/>
                </a:solidFill>
                <a:latin typeface="Arial"/>
                <a:ea typeface="Arial"/>
                <a:cs typeface="Arial"/>
                <a:sym typeface="Arial"/>
              </a:rPr>
              <a:t>icon of " show translation "</a:t>
            </a:r>
            <a:r>
              <a:rPr b="0" i="0" lang="en" sz="1500" u="none" cap="none" strike="noStrike">
                <a:solidFill>
                  <a:schemeClr val="dk1"/>
                </a:solidFill>
                <a:latin typeface="Arial"/>
                <a:ea typeface="Arial"/>
                <a:cs typeface="Arial"/>
                <a:sym typeface="Arial"/>
              </a:rPr>
              <a:t> from the bottom of the post to be on the top to be more</a:t>
            </a:r>
            <a:r>
              <a:rPr b="1" i="0" lang="en" sz="1500" u="sng" cap="none" strike="noStrike">
                <a:solidFill>
                  <a:schemeClr val="dk1"/>
                </a:solidFill>
                <a:latin typeface="Arial"/>
                <a:ea typeface="Arial"/>
                <a:cs typeface="Arial"/>
                <a:sym typeface="Arial"/>
              </a:rPr>
              <a:t> reusable and visible a</a:t>
            </a:r>
            <a:r>
              <a:rPr b="0" i="0" lang="en" sz="1500" u="none" cap="none" strike="noStrike">
                <a:solidFill>
                  <a:schemeClr val="dk1"/>
                </a:solidFill>
                <a:latin typeface="Arial"/>
                <a:ea typeface="Arial"/>
                <a:cs typeface="Arial"/>
                <a:sym typeface="Arial"/>
              </a:rPr>
              <a:t>nd easy to use anytime without reaching the post end to show the translation.</a:t>
            </a:r>
            <a:endParaRPr b="0" i="0" sz="1500" u="none" cap="none" strike="noStrike">
              <a:solidFill>
                <a:schemeClr val="dk1"/>
              </a:solidFill>
              <a:latin typeface="Arial"/>
              <a:ea typeface="Arial"/>
              <a:cs typeface="Arial"/>
              <a:sym typeface="Arial"/>
            </a:endParaRPr>
          </a:p>
        </p:txBody>
      </p:sp>
      <p:sp>
        <p:nvSpPr>
          <p:cNvPr id="333" name="Google Shape;333;p11"/>
          <p:cNvSpPr/>
          <p:nvPr/>
        </p:nvSpPr>
        <p:spPr>
          <a:xfrm>
            <a:off x="6718625" y="1109875"/>
            <a:ext cx="1822500" cy="456600"/>
          </a:xfrm>
          <a:prstGeom prst="roundRect">
            <a:avLst>
              <a:gd fmla="val 16667" name="adj"/>
            </a:avLst>
          </a:prstGeom>
          <a:solidFill>
            <a:schemeClr val="dk2"/>
          </a:solidFill>
          <a:ln cap="flat" cmpd="sng" w="9525">
            <a:solidFill>
              <a:schemeClr val="accent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Arial"/>
                <a:ea typeface="Arial"/>
                <a:cs typeface="Arial"/>
                <a:sym typeface="Arial"/>
              </a:rPr>
              <a:t>Solution 4</a:t>
            </a:r>
            <a:endParaRPr b="1" i="0" sz="1700" u="none" cap="none" strike="noStrike">
              <a:solidFill>
                <a:schemeClr val="accent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Wireframe Challenge 4</a:t>
            </a:r>
            <a:endParaRPr/>
          </a:p>
        </p:txBody>
      </p:sp>
      <p:sp>
        <p:nvSpPr>
          <p:cNvPr id="339" name="Google Shape;339;p12"/>
          <p:cNvSpPr txBox="1"/>
          <p:nvPr>
            <p:ph idx="1" type="body"/>
          </p:nvPr>
        </p:nvSpPr>
        <p:spPr>
          <a:xfrm>
            <a:off x="311700" y="923875"/>
            <a:ext cx="8520600" cy="425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lang="en" u="sng">
                <a:solidFill>
                  <a:schemeClr val="hlink"/>
                </a:solidFill>
                <a:hlinkClick r:id="rId3"/>
              </a:rPr>
              <a:t>https://whimsical.com/localization-translating-content-8XT8mA3HMRm6TfigiuC2Fa</a:t>
            </a:r>
            <a:r>
              <a:rPr lang="en"/>
              <a:t> </a:t>
            </a:r>
            <a:endParaRPr/>
          </a:p>
        </p:txBody>
      </p:sp>
      <p:pic>
        <p:nvPicPr>
          <p:cNvPr id="340" name="Google Shape;340;p12"/>
          <p:cNvPicPr preferRelativeResize="0"/>
          <p:nvPr/>
        </p:nvPicPr>
        <p:blipFill rotWithShape="1">
          <a:blip r:embed="rId4">
            <a:alphaModFix/>
          </a:blip>
          <a:srcRect b="0" l="0" r="0" t="0"/>
          <a:stretch/>
        </p:blipFill>
        <p:spPr>
          <a:xfrm>
            <a:off x="152400" y="1501675"/>
            <a:ext cx="4511001" cy="2653100"/>
          </a:xfrm>
          <a:prstGeom prst="rect">
            <a:avLst/>
          </a:prstGeom>
          <a:noFill/>
          <a:ln>
            <a:noFill/>
          </a:ln>
        </p:spPr>
      </p:pic>
      <p:pic>
        <p:nvPicPr>
          <p:cNvPr id="341" name="Google Shape;341;p12"/>
          <p:cNvPicPr preferRelativeResize="0"/>
          <p:nvPr/>
        </p:nvPicPr>
        <p:blipFill rotWithShape="1">
          <a:blip r:embed="rId5">
            <a:alphaModFix/>
          </a:blip>
          <a:srcRect b="0" l="0" r="0" t="0"/>
          <a:stretch/>
        </p:blipFill>
        <p:spPr>
          <a:xfrm>
            <a:off x="4975200" y="2424875"/>
            <a:ext cx="4060100" cy="2561350"/>
          </a:xfrm>
          <a:prstGeom prst="rect">
            <a:avLst/>
          </a:prstGeom>
          <a:noFill/>
          <a:ln>
            <a:noFill/>
          </a:ln>
        </p:spPr>
      </p:pic>
      <p:sp>
        <p:nvSpPr>
          <p:cNvPr id="342" name="Google Shape;342;p12"/>
          <p:cNvSpPr txBox="1"/>
          <p:nvPr/>
        </p:nvSpPr>
        <p:spPr>
          <a:xfrm>
            <a:off x="1020300" y="3597275"/>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1</a:t>
            </a:r>
            <a:endParaRPr b="1" i="0" sz="1800" u="none" cap="none" strike="noStrike">
              <a:solidFill>
                <a:srgbClr val="FF0000"/>
              </a:solidFill>
              <a:latin typeface="Arial"/>
              <a:ea typeface="Arial"/>
              <a:cs typeface="Arial"/>
              <a:sym typeface="Arial"/>
            </a:endParaRPr>
          </a:p>
        </p:txBody>
      </p:sp>
      <p:sp>
        <p:nvSpPr>
          <p:cNvPr id="343" name="Google Shape;343;p12"/>
          <p:cNvSpPr txBox="1"/>
          <p:nvPr/>
        </p:nvSpPr>
        <p:spPr>
          <a:xfrm>
            <a:off x="5979600" y="4412375"/>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2</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Solution Wireframes</a:t>
            </a:r>
            <a:endParaRPr/>
          </a:p>
        </p:txBody>
      </p:sp>
      <p:sp>
        <p:nvSpPr>
          <p:cNvPr id="349" name="Google Shape;349;p13"/>
          <p:cNvSpPr txBox="1"/>
          <p:nvPr>
            <p:ph idx="1" type="body"/>
          </p:nvPr>
        </p:nvSpPr>
        <p:spPr>
          <a:xfrm>
            <a:off x="311700" y="1152475"/>
            <a:ext cx="8520600" cy="37353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u="sng">
                <a:solidFill>
                  <a:schemeClr val="hlink"/>
                </a:solidFill>
                <a:hlinkClick r:id="rId3"/>
              </a:rPr>
              <a:t>https://whimsical.com/encouraging-interactions-loyalty-program-LBfwBzfHt3dC8YoYu8f9Fo</a:t>
            </a:r>
            <a:endParaRPr/>
          </a:p>
          <a:p>
            <a:pPr indent="-334327" lvl="0" marL="457200" rtl="0" algn="l">
              <a:lnSpc>
                <a:spcPct val="115000"/>
              </a:lnSpc>
              <a:spcBef>
                <a:spcPts val="0"/>
              </a:spcBef>
              <a:spcAft>
                <a:spcPts val="0"/>
              </a:spcAft>
              <a:buSzPct val="100000"/>
              <a:buChar char="●"/>
            </a:pPr>
            <a:r>
              <a:rPr lang="en" u="sng">
                <a:solidFill>
                  <a:schemeClr val="hlink"/>
                </a:solidFill>
                <a:hlinkClick r:id="rId4"/>
              </a:rPr>
              <a:t>https://whimsical.com/encouraging-interactions-preferences-selection-Ct5WKjVCH2TgXER9mDSBRb</a:t>
            </a:r>
            <a:endParaRPr/>
          </a:p>
          <a:p>
            <a:pPr indent="-334327" lvl="0" marL="457200" rtl="0" algn="l">
              <a:lnSpc>
                <a:spcPct val="115000"/>
              </a:lnSpc>
              <a:spcBef>
                <a:spcPts val="0"/>
              </a:spcBef>
              <a:spcAft>
                <a:spcPts val="0"/>
              </a:spcAft>
              <a:buSzPct val="100000"/>
              <a:buChar char="●"/>
            </a:pPr>
            <a:r>
              <a:rPr lang="en" u="sng">
                <a:solidFill>
                  <a:schemeClr val="hlink"/>
                </a:solidFill>
                <a:hlinkClick r:id="rId5"/>
              </a:rPr>
              <a:t>https://whimsical.com/localization-localizing-product-language-UaYxBkM1X8VBpSsV56r35V</a:t>
            </a:r>
            <a:endParaRPr/>
          </a:p>
          <a:p>
            <a:pPr indent="-334327" lvl="0" marL="457200" rtl="0" algn="l">
              <a:lnSpc>
                <a:spcPct val="115000"/>
              </a:lnSpc>
              <a:spcBef>
                <a:spcPts val="0"/>
              </a:spcBef>
              <a:spcAft>
                <a:spcPts val="0"/>
              </a:spcAft>
              <a:buSzPct val="100000"/>
              <a:buChar char="●"/>
            </a:pPr>
            <a:r>
              <a:rPr lang="en" u="sng">
                <a:solidFill>
                  <a:schemeClr val="hlink"/>
                </a:solidFill>
                <a:hlinkClick r:id="rId6"/>
              </a:rPr>
              <a:t>https://whimsical.com/localization-translating-content-8XT8mA3HMRm6TfigiuC2Fa</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457200" rtl="0" algn="l">
              <a:lnSpc>
                <a:spcPct val="115000"/>
              </a:lnSpc>
              <a:spcBef>
                <a:spcPts val="1200"/>
              </a:spcBef>
              <a:spcAft>
                <a:spcPts val="1200"/>
              </a:spcAft>
              <a:buSzPct val="108108"/>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Success Metrics </a:t>
            </a:r>
            <a:endParaRPr/>
          </a:p>
        </p:txBody>
      </p:sp>
      <p:sp>
        <p:nvSpPr>
          <p:cNvPr id="355" name="Google Shape;355;p14"/>
          <p:cNvSpPr txBox="1"/>
          <p:nvPr>
            <p:ph idx="1" type="body"/>
          </p:nvPr>
        </p:nvSpPr>
        <p:spPr>
          <a:xfrm>
            <a:off x="311700" y="1060250"/>
            <a:ext cx="8520600" cy="35085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Facebook currently has 2.701 billion monthly active users (MAUs).</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By the end of  first Q we will increase the average spending time  4 min more.</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We targeted 5% of monthly users to be daily user after adding the features.</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By Loyalty points we will increase the user interaction, and the user can use it for paying anything she / he needs from facebook</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This will be possible cause the highest age in facebook is between 18-49 who usually scroll through the newsfeed</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We will focus to attract the highest markets in facebook by Detecting there preferred language .</a:t>
            </a:r>
            <a:endParaRPr sz="5600">
              <a:solidFill>
                <a:schemeClr val="dk1"/>
              </a:solidFill>
              <a:latin typeface="Roboto"/>
              <a:ea typeface="Roboto"/>
              <a:cs typeface="Roboto"/>
              <a:sym typeface="Roboto"/>
            </a:endParaRPr>
          </a:p>
          <a:p>
            <a:pPr indent="-317500" lvl="0" marL="457200" rtl="0" algn="l">
              <a:lnSpc>
                <a:spcPct val="177777"/>
              </a:lnSpc>
              <a:spcBef>
                <a:spcPts val="0"/>
              </a:spcBef>
              <a:spcAft>
                <a:spcPts val="0"/>
              </a:spcAft>
              <a:buClr>
                <a:schemeClr val="dk1"/>
              </a:buClr>
              <a:buSzPct val="100000"/>
              <a:buFont typeface="Roboto"/>
              <a:buChar char="●"/>
            </a:pPr>
            <a:r>
              <a:rPr lang="en" sz="5600">
                <a:solidFill>
                  <a:schemeClr val="dk1"/>
                </a:solidFill>
                <a:latin typeface="Roboto"/>
                <a:ea typeface="Roboto"/>
                <a:cs typeface="Roboto"/>
                <a:sym typeface="Roboto"/>
              </a:rPr>
              <a:t>According to the latest data, the country with the most Facebook users is India with over 290 million active users, followed by the US (190 million), Indonesia (140 million), Brazil (130 million), and Mexico (89 million). </a:t>
            </a:r>
            <a:endParaRPr sz="5600">
              <a:solidFill>
                <a:schemeClr val="dk1"/>
              </a:solidFill>
              <a:latin typeface="Roboto"/>
              <a:ea typeface="Roboto"/>
              <a:cs typeface="Roboto"/>
              <a:sym typeface="Roboto"/>
            </a:endParaRPr>
          </a:p>
          <a:p>
            <a:pPr indent="0" lvl="0" marL="0" rtl="0" algn="l">
              <a:lnSpc>
                <a:spcPct val="177777"/>
              </a:lnSpc>
              <a:spcBef>
                <a:spcPts val="1600"/>
              </a:spcBef>
              <a:spcAft>
                <a:spcPts val="0"/>
              </a:spcAft>
              <a:buSzPct val="167441"/>
              <a:buNone/>
            </a:pPr>
            <a:r>
              <a:t/>
            </a:r>
            <a:endParaRPr sz="4300">
              <a:solidFill>
                <a:schemeClr val="dk1"/>
              </a:solidFill>
              <a:latin typeface="Roboto"/>
              <a:ea typeface="Roboto"/>
              <a:cs typeface="Roboto"/>
              <a:sym typeface="Roboto"/>
            </a:endParaRPr>
          </a:p>
          <a:p>
            <a:pPr indent="0" lvl="0" marL="457200" rtl="0" algn="l">
              <a:lnSpc>
                <a:spcPct val="177777"/>
              </a:lnSpc>
              <a:spcBef>
                <a:spcPts val="1600"/>
              </a:spcBef>
              <a:spcAft>
                <a:spcPts val="0"/>
              </a:spcAft>
              <a:buSzPts val="1800"/>
              <a:buNone/>
            </a:pPr>
            <a:r>
              <a:t/>
            </a:r>
            <a:endParaRPr sz="1350">
              <a:solidFill>
                <a:schemeClr val="dk1"/>
              </a:solidFill>
              <a:latin typeface="Roboto"/>
              <a:ea typeface="Roboto"/>
              <a:cs typeface="Roboto"/>
              <a:sym typeface="Roboto"/>
            </a:endParaRPr>
          </a:p>
          <a:p>
            <a:pPr indent="0" lvl="0" marL="0" rtl="0" algn="l">
              <a:lnSpc>
                <a:spcPct val="177777"/>
              </a:lnSpc>
              <a:spcBef>
                <a:spcPts val="1600"/>
              </a:spcBef>
              <a:spcAft>
                <a:spcPts val="0"/>
              </a:spcAft>
              <a:buSzPts val="1800"/>
              <a:buNone/>
            </a:pPr>
            <a:r>
              <a:rPr lang="en" sz="1350">
                <a:solidFill>
                  <a:schemeClr val="dk1"/>
                </a:solidFill>
                <a:latin typeface="Roboto"/>
                <a:ea typeface="Roboto"/>
                <a:cs typeface="Roboto"/>
                <a:sym typeface="Roboto"/>
              </a:rPr>
              <a:t> </a:t>
            </a:r>
            <a:endParaRPr sz="1350">
              <a:solidFill>
                <a:schemeClr val="dk1"/>
              </a:solidFill>
              <a:latin typeface="Roboto"/>
              <a:ea typeface="Roboto"/>
              <a:cs typeface="Roboto"/>
              <a:sym typeface="Roboto"/>
            </a:endParaRPr>
          </a:p>
          <a:p>
            <a:pPr indent="0" lvl="0" marL="0" rtl="1" algn="r">
              <a:lnSpc>
                <a:spcPct val="177777"/>
              </a:lnSpc>
              <a:spcBef>
                <a:spcPts val="1600"/>
              </a:spcBef>
              <a:spcAft>
                <a:spcPts val="0"/>
              </a:spcAft>
              <a:buSzPts val="1800"/>
              <a:buNone/>
            </a:pPr>
            <a:r>
              <a:t/>
            </a:r>
            <a:endParaRPr sz="1350">
              <a:solidFill>
                <a:schemeClr val="dk1"/>
              </a:solidFill>
              <a:latin typeface="Roboto"/>
              <a:ea typeface="Roboto"/>
              <a:cs typeface="Roboto"/>
              <a:sym typeface="Roboto"/>
            </a:endParaRPr>
          </a:p>
          <a:p>
            <a:pPr indent="0" lvl="0" marL="0" rtl="1" algn="r">
              <a:lnSpc>
                <a:spcPct val="177777"/>
              </a:lnSpc>
              <a:spcBef>
                <a:spcPts val="1600"/>
              </a:spcBef>
              <a:spcAft>
                <a:spcPts val="0"/>
              </a:spcAft>
              <a:buSzPts val="1800"/>
              <a:buNone/>
            </a:pPr>
            <a:r>
              <a:t/>
            </a:r>
            <a:endParaRPr sz="1350">
              <a:solidFill>
                <a:schemeClr val="dk1"/>
              </a:solidFill>
              <a:latin typeface="Roboto"/>
              <a:ea typeface="Roboto"/>
              <a:cs typeface="Roboto"/>
              <a:sym typeface="Roboto"/>
            </a:endParaRPr>
          </a:p>
          <a:p>
            <a:pPr indent="0" lvl="0" marL="0" rtl="0" algn="l">
              <a:lnSpc>
                <a:spcPct val="177777"/>
              </a:lnSpc>
              <a:spcBef>
                <a:spcPts val="1600"/>
              </a:spcBef>
              <a:spcAft>
                <a:spcPts val="1600"/>
              </a:spcAft>
              <a:buSzPts val="1800"/>
              <a:buNone/>
            </a:pPr>
            <a:r>
              <a:t/>
            </a:r>
            <a:endParaRPr sz="135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New Product Feature Life Cycle Stage</a:t>
            </a:r>
            <a:endParaRPr/>
          </a:p>
        </p:txBody>
      </p:sp>
      <p:grpSp>
        <p:nvGrpSpPr>
          <p:cNvPr id="361" name="Google Shape;361;p15"/>
          <p:cNvGrpSpPr/>
          <p:nvPr/>
        </p:nvGrpSpPr>
        <p:grpSpPr>
          <a:xfrm>
            <a:off x="457200" y="1286623"/>
            <a:ext cx="1846800" cy="3478195"/>
            <a:chOff x="457200" y="1286625"/>
            <a:chExt cx="1846800" cy="3084600"/>
          </a:xfrm>
        </p:grpSpPr>
        <p:sp>
          <p:nvSpPr>
            <p:cNvPr id="362" name="Google Shape;362;p15"/>
            <p:cNvSpPr/>
            <p:nvPr/>
          </p:nvSpPr>
          <p:spPr>
            <a:xfrm>
              <a:off x="457200" y="1286625"/>
              <a:ext cx="1846800" cy="3084600"/>
            </a:xfrm>
            <a:prstGeom prst="roundRect">
              <a:avLst>
                <a:gd fmla="val 16667" name="adj"/>
              </a:avLst>
            </a:prstGeom>
            <a:solidFill>
              <a:srgbClr val="EBEB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a:off x="457200" y="1863960"/>
              <a:ext cx="1846800" cy="645300"/>
            </a:xfrm>
            <a:prstGeom prst="rect">
              <a:avLst/>
            </a:prstGeom>
            <a:solidFill>
              <a:srgbClr val="8ACAD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800" u="none" cap="none" strike="noStrike">
                  <a:solidFill>
                    <a:srgbClr val="FFFFFF"/>
                  </a:solidFill>
                  <a:latin typeface="Fira Sans Extra Condensed Medium"/>
                  <a:ea typeface="Fira Sans Extra Condensed Medium"/>
                  <a:cs typeface="Fira Sans Extra Condensed Medium"/>
                  <a:sym typeface="Fira Sans Extra Condensed Medium"/>
                </a:rPr>
                <a:t>Introduction</a:t>
              </a:r>
              <a:endParaRPr b="0" i="0" sz="1500" u="none" cap="none" strike="noStrike">
                <a:solidFill>
                  <a:srgbClr val="FFFFFF"/>
                </a:solidFill>
                <a:latin typeface="Arial"/>
                <a:ea typeface="Arial"/>
                <a:cs typeface="Arial"/>
                <a:sym typeface="Arial"/>
              </a:endParaRPr>
            </a:p>
          </p:txBody>
        </p:sp>
        <p:sp>
          <p:nvSpPr>
            <p:cNvPr id="364" name="Google Shape;364;p15"/>
            <p:cNvSpPr txBox="1"/>
            <p:nvPr/>
          </p:nvSpPr>
          <p:spPr>
            <a:xfrm>
              <a:off x="539550" y="2812962"/>
              <a:ext cx="1682100" cy="7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new feature Development and Testing </a:t>
              </a:r>
              <a:endParaRPr b="0" i="0" sz="1200" u="none" cap="none" strike="noStrike">
                <a:solidFill>
                  <a:srgbClr val="000000"/>
                </a:solidFill>
                <a:latin typeface="Roboto"/>
                <a:ea typeface="Roboto"/>
                <a:cs typeface="Roboto"/>
                <a:sym typeface="Roboto"/>
              </a:endParaRPr>
            </a:p>
          </p:txBody>
        </p:sp>
        <p:grpSp>
          <p:nvGrpSpPr>
            <p:cNvPr id="365" name="Google Shape;365;p15"/>
            <p:cNvGrpSpPr/>
            <p:nvPr/>
          </p:nvGrpSpPr>
          <p:grpSpPr>
            <a:xfrm>
              <a:off x="1151995" y="1336063"/>
              <a:ext cx="457211" cy="457211"/>
              <a:chOff x="-65131525" y="2047341"/>
              <a:chExt cx="316650" cy="316650"/>
            </a:xfrm>
          </p:grpSpPr>
          <p:sp>
            <p:nvSpPr>
              <p:cNvPr id="366" name="Google Shape;366;p15"/>
              <p:cNvSpPr/>
              <p:nvPr/>
            </p:nvSpPr>
            <p:spPr>
              <a:xfrm>
                <a:off x="-65131525" y="2088291"/>
                <a:ext cx="275675" cy="275700"/>
              </a:xfrm>
              <a:custGeom>
                <a:rect b="b" l="l" r="r" t="t"/>
                <a:pathLst>
                  <a:path extrusionOk="0" h="11028" w="11027">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8ACA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64963775" y="2047341"/>
                <a:ext cx="148900" cy="148875"/>
              </a:xfrm>
              <a:custGeom>
                <a:rect b="b" l="l" r="r" t="t"/>
                <a:pathLst>
                  <a:path extrusionOk="0" h="5955" w="5956">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8ACA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8" name="Google Shape;368;p15"/>
          <p:cNvGrpSpPr/>
          <p:nvPr/>
        </p:nvGrpSpPr>
        <p:grpSpPr>
          <a:xfrm>
            <a:off x="2586175" y="1286623"/>
            <a:ext cx="1846800" cy="3478195"/>
            <a:chOff x="2586166" y="1286625"/>
            <a:chExt cx="1846800" cy="3084600"/>
          </a:xfrm>
        </p:grpSpPr>
        <p:sp>
          <p:nvSpPr>
            <p:cNvPr id="369" name="Google Shape;369;p15"/>
            <p:cNvSpPr/>
            <p:nvPr/>
          </p:nvSpPr>
          <p:spPr>
            <a:xfrm>
              <a:off x="2586166" y="1286625"/>
              <a:ext cx="1846800" cy="3084600"/>
            </a:xfrm>
            <a:prstGeom prst="roundRect">
              <a:avLst>
                <a:gd fmla="val 16667" name="adj"/>
              </a:avLst>
            </a:prstGeom>
            <a:solidFill>
              <a:srgbClr val="EBEB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2586166" y="1863960"/>
              <a:ext cx="1846800" cy="645300"/>
            </a:xfrm>
            <a:prstGeom prst="rect">
              <a:avLst/>
            </a:prstGeom>
            <a:solidFill>
              <a:srgbClr val="5CADB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800" u="none" cap="none" strike="noStrike">
                  <a:solidFill>
                    <a:srgbClr val="FFFFFF"/>
                  </a:solidFill>
                  <a:latin typeface="Fira Sans Extra Condensed Medium"/>
                  <a:ea typeface="Fira Sans Extra Condensed Medium"/>
                  <a:cs typeface="Fira Sans Extra Condensed Medium"/>
                  <a:sym typeface="Fira Sans Extra Condensed Medium"/>
                </a:rPr>
                <a:t>Growth</a:t>
              </a:r>
              <a:endParaRPr b="0" i="0" sz="1800" u="none" cap="none" strike="noStrike">
                <a:solidFill>
                  <a:srgbClr val="FFFFFF"/>
                </a:solidFill>
                <a:latin typeface="Arial"/>
                <a:ea typeface="Arial"/>
                <a:cs typeface="Arial"/>
                <a:sym typeface="Arial"/>
              </a:endParaRPr>
            </a:p>
          </p:txBody>
        </p:sp>
        <p:sp>
          <p:nvSpPr>
            <p:cNvPr id="371" name="Google Shape;371;p15"/>
            <p:cNvSpPr txBox="1"/>
            <p:nvPr/>
          </p:nvSpPr>
          <p:spPr>
            <a:xfrm>
              <a:off x="2668516" y="3218424"/>
              <a:ext cx="1682100" cy="7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Enhancement and Feature Implementation</a:t>
              </a:r>
              <a:endParaRPr b="0" i="0" sz="1200" u="none" cap="none" strike="noStrike">
                <a:solidFill>
                  <a:srgbClr val="000000"/>
                </a:solidFill>
                <a:latin typeface="Roboto"/>
                <a:ea typeface="Roboto"/>
                <a:cs typeface="Roboto"/>
                <a:sym typeface="Roboto"/>
              </a:endParaRPr>
            </a:p>
          </p:txBody>
        </p:sp>
        <p:grpSp>
          <p:nvGrpSpPr>
            <p:cNvPr id="372" name="Google Shape;372;p15"/>
            <p:cNvGrpSpPr/>
            <p:nvPr/>
          </p:nvGrpSpPr>
          <p:grpSpPr>
            <a:xfrm>
              <a:off x="3280961" y="1403652"/>
              <a:ext cx="457211" cy="457186"/>
              <a:chOff x="-64764500" y="2091470"/>
              <a:chExt cx="316650" cy="319800"/>
            </a:xfrm>
          </p:grpSpPr>
          <p:sp>
            <p:nvSpPr>
              <p:cNvPr id="373" name="Google Shape;373;p15"/>
              <p:cNvSpPr/>
              <p:nvPr/>
            </p:nvSpPr>
            <p:spPr>
              <a:xfrm>
                <a:off x="-64764500" y="209147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5CAD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64679425" y="217574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5CAD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5" name="Google Shape;375;p15"/>
          <p:cNvGrpSpPr/>
          <p:nvPr/>
        </p:nvGrpSpPr>
        <p:grpSpPr>
          <a:xfrm>
            <a:off x="4715125" y="1286684"/>
            <a:ext cx="1846800" cy="3530942"/>
            <a:chOff x="4715132" y="1286625"/>
            <a:chExt cx="1846800" cy="3084600"/>
          </a:xfrm>
        </p:grpSpPr>
        <p:sp>
          <p:nvSpPr>
            <p:cNvPr id="376" name="Google Shape;376;p15"/>
            <p:cNvSpPr/>
            <p:nvPr/>
          </p:nvSpPr>
          <p:spPr>
            <a:xfrm>
              <a:off x="4715132" y="1286625"/>
              <a:ext cx="1846800" cy="3084600"/>
            </a:xfrm>
            <a:prstGeom prst="roundRect">
              <a:avLst>
                <a:gd fmla="val 16667" name="adj"/>
              </a:avLst>
            </a:prstGeom>
            <a:solidFill>
              <a:srgbClr val="EBEB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a:off x="4715132" y="1871026"/>
              <a:ext cx="1846800" cy="645300"/>
            </a:xfrm>
            <a:prstGeom prst="rect">
              <a:avLst/>
            </a:prstGeom>
            <a:solidFill>
              <a:srgbClr val="B3D34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800" u="none" cap="none" strike="noStrike">
                  <a:solidFill>
                    <a:srgbClr val="FFFFFF"/>
                  </a:solidFill>
                  <a:latin typeface="Fira Sans Extra Condensed Medium"/>
                  <a:ea typeface="Fira Sans Extra Condensed Medium"/>
                  <a:cs typeface="Fira Sans Extra Condensed Medium"/>
                  <a:sym typeface="Fira Sans Extra Condensed Medium"/>
                </a:rPr>
                <a:t>Maturity</a:t>
              </a:r>
              <a:endParaRPr b="0" i="0" sz="1800" u="none" cap="none" strike="noStrike">
                <a:solidFill>
                  <a:srgbClr val="FFFFFF"/>
                </a:solidFill>
                <a:latin typeface="Arial"/>
                <a:ea typeface="Arial"/>
                <a:cs typeface="Arial"/>
                <a:sym typeface="Arial"/>
              </a:endParaRPr>
            </a:p>
          </p:txBody>
        </p:sp>
        <p:sp>
          <p:nvSpPr>
            <p:cNvPr id="378" name="Google Shape;378;p15"/>
            <p:cNvSpPr txBox="1"/>
            <p:nvPr/>
          </p:nvSpPr>
          <p:spPr>
            <a:xfrm>
              <a:off x="4797482" y="3218424"/>
              <a:ext cx="1682100" cy="7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R&amp;D and Migriating </a:t>
              </a:r>
              <a:endParaRPr b="0" i="0" sz="1200" u="none" cap="none" strike="noStrike">
                <a:solidFill>
                  <a:srgbClr val="000000"/>
                </a:solidFill>
                <a:latin typeface="Roboto"/>
                <a:ea typeface="Roboto"/>
                <a:cs typeface="Roboto"/>
                <a:sym typeface="Roboto"/>
              </a:endParaRPr>
            </a:p>
          </p:txBody>
        </p:sp>
        <p:grpSp>
          <p:nvGrpSpPr>
            <p:cNvPr id="379" name="Google Shape;379;p15"/>
            <p:cNvGrpSpPr/>
            <p:nvPr/>
          </p:nvGrpSpPr>
          <p:grpSpPr>
            <a:xfrm>
              <a:off x="5489944" y="1341121"/>
              <a:ext cx="297177" cy="587005"/>
              <a:chOff x="-64343900" y="2052074"/>
              <a:chExt cx="207150" cy="405726"/>
            </a:xfrm>
          </p:grpSpPr>
          <p:sp>
            <p:nvSpPr>
              <p:cNvPr id="380" name="Google Shape;380;p15"/>
              <p:cNvSpPr/>
              <p:nvPr/>
            </p:nvSpPr>
            <p:spPr>
              <a:xfrm>
                <a:off x="-64270650" y="2310475"/>
                <a:ext cx="61450" cy="147325"/>
              </a:xfrm>
              <a:custGeom>
                <a:rect b="b" l="l" r="r" t="t"/>
                <a:pathLst>
                  <a:path extrusionOk="0" h="5893" w="2458">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rgbClr val="B3D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64343900" y="2052074"/>
                <a:ext cx="207150" cy="316000"/>
              </a:xfrm>
              <a:custGeom>
                <a:rect b="b" l="l" r="r" t="t"/>
                <a:pathLst>
                  <a:path extrusionOk="0" h="12640" w="8286">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rgbClr val="B3D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2" name="Google Shape;382;p15"/>
          <p:cNvGrpSpPr/>
          <p:nvPr/>
        </p:nvGrpSpPr>
        <p:grpSpPr>
          <a:xfrm>
            <a:off x="6844100" y="1286655"/>
            <a:ext cx="1846800" cy="3544822"/>
            <a:chOff x="6844099" y="1286625"/>
            <a:chExt cx="1846800" cy="3084600"/>
          </a:xfrm>
        </p:grpSpPr>
        <p:sp>
          <p:nvSpPr>
            <p:cNvPr id="383" name="Google Shape;383;p15"/>
            <p:cNvSpPr/>
            <p:nvPr/>
          </p:nvSpPr>
          <p:spPr>
            <a:xfrm>
              <a:off x="6844099" y="1286625"/>
              <a:ext cx="1846800" cy="3084600"/>
            </a:xfrm>
            <a:prstGeom prst="roundRect">
              <a:avLst>
                <a:gd fmla="val 16667" name="adj"/>
              </a:avLst>
            </a:prstGeom>
            <a:solidFill>
              <a:srgbClr val="EBEB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6844099" y="1872851"/>
              <a:ext cx="1846800" cy="645300"/>
            </a:xfrm>
            <a:prstGeom prst="rect">
              <a:avLst/>
            </a:prstGeom>
            <a:solidFill>
              <a:srgbClr val="7CAA3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800" u="none" cap="none" strike="noStrike">
                  <a:solidFill>
                    <a:srgbClr val="FFFFFF"/>
                  </a:solidFill>
                  <a:latin typeface="Fira Sans Extra Condensed Medium"/>
                  <a:ea typeface="Fira Sans Extra Condensed Medium"/>
                  <a:cs typeface="Fira Sans Extra Condensed Medium"/>
                  <a:sym typeface="Fira Sans Extra Condensed Medium"/>
                </a:rPr>
                <a:t>Decline</a:t>
              </a:r>
              <a:endParaRPr b="0" i="0" sz="1200" u="none" cap="none" strike="noStrike">
                <a:solidFill>
                  <a:srgbClr val="FFFFFF"/>
                </a:solidFill>
                <a:latin typeface="Arial"/>
                <a:ea typeface="Arial"/>
                <a:cs typeface="Arial"/>
                <a:sym typeface="Arial"/>
              </a:endParaRPr>
            </a:p>
          </p:txBody>
        </p:sp>
        <p:sp>
          <p:nvSpPr>
            <p:cNvPr id="385" name="Google Shape;385;p15"/>
            <p:cNvSpPr txBox="1"/>
            <p:nvPr/>
          </p:nvSpPr>
          <p:spPr>
            <a:xfrm>
              <a:off x="6926449" y="2754275"/>
              <a:ext cx="1682100" cy="7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Maintenance and Technical Support </a:t>
              </a:r>
              <a:endParaRPr b="0" i="0" sz="1200" u="none" cap="none" strike="noStrike">
                <a:solidFill>
                  <a:srgbClr val="000000"/>
                </a:solidFill>
                <a:latin typeface="Roboto"/>
                <a:ea typeface="Roboto"/>
                <a:cs typeface="Roboto"/>
                <a:sym typeface="Roboto"/>
              </a:endParaRPr>
            </a:p>
          </p:txBody>
        </p:sp>
      </p:grpSp>
      <p:grpSp>
        <p:nvGrpSpPr>
          <p:cNvPr id="386" name="Google Shape;386;p15"/>
          <p:cNvGrpSpPr/>
          <p:nvPr/>
        </p:nvGrpSpPr>
        <p:grpSpPr>
          <a:xfrm>
            <a:off x="7543058" y="1359690"/>
            <a:ext cx="448883" cy="439307"/>
            <a:chOff x="-63669700" y="2481319"/>
            <a:chExt cx="324525" cy="317625"/>
          </a:xfrm>
        </p:grpSpPr>
        <p:sp>
          <p:nvSpPr>
            <p:cNvPr id="387" name="Google Shape;387;p15"/>
            <p:cNvSpPr/>
            <p:nvPr/>
          </p:nvSpPr>
          <p:spPr>
            <a:xfrm>
              <a:off x="-63669700" y="2481319"/>
              <a:ext cx="324525" cy="317550"/>
            </a:xfrm>
            <a:custGeom>
              <a:rect b="b" l="l" r="r" t="t"/>
              <a:pathLst>
                <a:path extrusionOk="0" h="12702" w="12981">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rgbClr val="7CA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63532650" y="2735919"/>
              <a:ext cx="185900" cy="63025"/>
            </a:xfrm>
            <a:custGeom>
              <a:rect b="b" l="l" r="r" t="t"/>
              <a:pathLst>
                <a:path extrusionOk="0" h="2521" w="7436">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rgbClr val="7CA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15"/>
          <p:cNvSpPr/>
          <p:nvPr/>
        </p:nvSpPr>
        <p:spPr>
          <a:xfrm>
            <a:off x="548713" y="2750576"/>
            <a:ext cx="8046575" cy="1977432"/>
          </a:xfrm>
          <a:custGeom>
            <a:rect b="b" l="l" r="r" t="t"/>
            <a:pathLst>
              <a:path extrusionOk="0" h="90047" w="321863">
                <a:moveTo>
                  <a:pt x="0" y="89205"/>
                </a:moveTo>
                <a:cubicBezTo>
                  <a:pt x="28820" y="74339"/>
                  <a:pt x="119278" y="-131"/>
                  <a:pt x="172922" y="9"/>
                </a:cubicBezTo>
                <a:cubicBezTo>
                  <a:pt x="226566" y="149"/>
                  <a:pt x="297040" y="75041"/>
                  <a:pt x="321863" y="90047"/>
                </a:cubicBezTo>
              </a:path>
            </a:pathLst>
          </a:custGeom>
          <a:noFill/>
          <a:ln cap="flat" cmpd="sng" w="3810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0" name="Google Shape;390;p15"/>
          <p:cNvCxnSpPr/>
          <p:nvPr/>
        </p:nvCxnSpPr>
        <p:spPr>
          <a:xfrm flipH="1" rot="10800000">
            <a:off x="273475" y="1272750"/>
            <a:ext cx="15900" cy="3618300"/>
          </a:xfrm>
          <a:prstGeom prst="straightConnector1">
            <a:avLst/>
          </a:prstGeom>
          <a:noFill/>
          <a:ln cap="flat" cmpd="sng" w="38100">
            <a:solidFill>
              <a:srgbClr val="667E92"/>
            </a:solidFill>
            <a:prstDash val="solid"/>
            <a:round/>
            <a:headEnd len="sm" w="sm" type="none"/>
            <a:tailEnd len="med" w="med" type="triangle"/>
          </a:ln>
        </p:spPr>
      </p:cxnSp>
      <p:cxnSp>
        <p:nvCxnSpPr>
          <p:cNvPr id="391" name="Google Shape;391;p15"/>
          <p:cNvCxnSpPr/>
          <p:nvPr/>
        </p:nvCxnSpPr>
        <p:spPr>
          <a:xfrm>
            <a:off x="273475" y="4925175"/>
            <a:ext cx="8772300" cy="42000"/>
          </a:xfrm>
          <a:prstGeom prst="straightConnector1">
            <a:avLst/>
          </a:prstGeom>
          <a:noFill/>
          <a:ln cap="flat" cmpd="sng" w="38100">
            <a:solidFill>
              <a:srgbClr val="667E9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6"/>
          <p:cNvSpPr txBox="1"/>
          <p:nvPr>
            <p:ph type="title"/>
          </p:nvPr>
        </p:nvSpPr>
        <p:spPr>
          <a:xfrm>
            <a:off x="1593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Trello Board Backlog</a:t>
            </a:r>
            <a:endParaRPr/>
          </a:p>
        </p:txBody>
      </p:sp>
      <p:pic>
        <p:nvPicPr>
          <p:cNvPr id="397" name="Google Shape;397;p16"/>
          <p:cNvPicPr preferRelativeResize="0"/>
          <p:nvPr/>
        </p:nvPicPr>
        <p:blipFill rotWithShape="1">
          <a:blip r:embed="rId3">
            <a:alphaModFix/>
          </a:blip>
          <a:srcRect b="0" l="0" r="0" t="0"/>
          <a:stretch/>
        </p:blipFill>
        <p:spPr>
          <a:xfrm>
            <a:off x="152400" y="1233225"/>
            <a:ext cx="8735650" cy="3834076"/>
          </a:xfrm>
          <a:prstGeom prst="rect">
            <a:avLst/>
          </a:prstGeom>
          <a:noFill/>
          <a:ln>
            <a:noFill/>
          </a:ln>
        </p:spPr>
      </p:pic>
      <p:sp>
        <p:nvSpPr>
          <p:cNvPr id="398" name="Google Shape;398;p16"/>
          <p:cNvSpPr txBox="1"/>
          <p:nvPr/>
        </p:nvSpPr>
        <p:spPr>
          <a:xfrm>
            <a:off x="289375" y="794250"/>
            <a:ext cx="60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https://trello.com/b/KYXfaf77/facebooks-news-feed-team</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Trello Board Sprint</a:t>
            </a:r>
            <a:endParaRPr/>
          </a:p>
        </p:txBody>
      </p:sp>
      <p:sp>
        <p:nvSpPr>
          <p:cNvPr id="404" name="Google Shape;404;p17"/>
          <p:cNvSpPr txBox="1"/>
          <p:nvPr>
            <p:ph idx="1" type="body"/>
          </p:nvPr>
        </p:nvSpPr>
        <p:spPr>
          <a:xfrm>
            <a:off x="6569800" y="1152475"/>
            <a:ext cx="2379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Features Sprints</a:t>
            </a:r>
            <a:endParaRPr b="1"/>
          </a:p>
          <a:p>
            <a:pPr indent="0" lvl="0" marL="0" rtl="0" algn="l">
              <a:lnSpc>
                <a:spcPct val="115000"/>
              </a:lnSpc>
              <a:spcBef>
                <a:spcPts val="1200"/>
              </a:spcBef>
              <a:spcAft>
                <a:spcPts val="0"/>
              </a:spcAft>
              <a:buSzPts val="1800"/>
              <a:buNone/>
            </a:pPr>
            <a:r>
              <a:rPr lang="en" sz="1300">
                <a:solidFill>
                  <a:schemeClr val="dk1"/>
                </a:solidFill>
              </a:rPr>
              <a:t>Loyalty Points : Two Week</a:t>
            </a:r>
            <a:endParaRPr sz="1300">
              <a:solidFill>
                <a:schemeClr val="dk1"/>
              </a:solidFill>
            </a:endParaRPr>
          </a:p>
          <a:p>
            <a:pPr indent="0" lvl="0" marL="0" rtl="0" algn="l">
              <a:lnSpc>
                <a:spcPct val="115000"/>
              </a:lnSpc>
              <a:spcBef>
                <a:spcPts val="1200"/>
              </a:spcBef>
              <a:spcAft>
                <a:spcPts val="0"/>
              </a:spcAft>
              <a:buSzPts val="1800"/>
              <a:buNone/>
            </a:pPr>
            <a:r>
              <a:rPr lang="en" sz="1300">
                <a:solidFill>
                  <a:schemeClr val="dk1"/>
                </a:solidFill>
              </a:rPr>
              <a:t>User Interests : Two Weeks</a:t>
            </a:r>
            <a:endParaRPr sz="1300">
              <a:solidFill>
                <a:schemeClr val="dk1"/>
              </a:solidFill>
            </a:endParaRPr>
          </a:p>
          <a:p>
            <a:pPr indent="0" lvl="0" marL="0" rtl="0" algn="l">
              <a:lnSpc>
                <a:spcPct val="115000"/>
              </a:lnSpc>
              <a:spcBef>
                <a:spcPts val="1200"/>
              </a:spcBef>
              <a:spcAft>
                <a:spcPts val="0"/>
              </a:spcAft>
              <a:buSzPts val="1800"/>
              <a:buNone/>
            </a:pPr>
            <a:r>
              <a:rPr lang="en" sz="1300">
                <a:solidFill>
                  <a:schemeClr val="dk1"/>
                </a:solidFill>
              </a:rPr>
              <a:t>Local Language : One Week</a:t>
            </a:r>
            <a:endParaRPr sz="1300">
              <a:solidFill>
                <a:schemeClr val="dk1"/>
              </a:solidFill>
            </a:endParaRPr>
          </a:p>
          <a:p>
            <a:pPr indent="0" lvl="0" marL="0" rtl="0" algn="l">
              <a:lnSpc>
                <a:spcPct val="115000"/>
              </a:lnSpc>
              <a:spcBef>
                <a:spcPts val="1200"/>
              </a:spcBef>
              <a:spcAft>
                <a:spcPts val="1200"/>
              </a:spcAft>
              <a:buSzPts val="1800"/>
              <a:buNone/>
            </a:pPr>
            <a:r>
              <a:rPr lang="en" sz="1300">
                <a:solidFill>
                  <a:schemeClr val="dk1"/>
                </a:solidFill>
              </a:rPr>
              <a:t>Post Translation : One Week</a:t>
            </a:r>
            <a:endParaRPr sz="1300">
              <a:solidFill>
                <a:schemeClr val="dk1"/>
              </a:solidFill>
            </a:endParaRPr>
          </a:p>
        </p:txBody>
      </p:sp>
      <p:pic>
        <p:nvPicPr>
          <p:cNvPr id="405" name="Google Shape;405;p17"/>
          <p:cNvPicPr preferRelativeResize="0"/>
          <p:nvPr/>
        </p:nvPicPr>
        <p:blipFill rotWithShape="1">
          <a:blip r:embed="rId3">
            <a:alphaModFix/>
          </a:blip>
          <a:srcRect b="0" l="0" r="0" t="0"/>
          <a:stretch/>
        </p:blipFill>
        <p:spPr>
          <a:xfrm>
            <a:off x="311700" y="1070413"/>
            <a:ext cx="6049323" cy="3667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Product Feature Roadmap</a:t>
            </a:r>
            <a:endParaRPr/>
          </a:p>
        </p:txBody>
      </p:sp>
      <p:sp>
        <p:nvSpPr>
          <p:cNvPr id="411" name="Google Shape;411;p18"/>
          <p:cNvSpPr/>
          <p:nvPr/>
        </p:nvSpPr>
        <p:spPr>
          <a:xfrm>
            <a:off x="-1217" y="3443673"/>
            <a:ext cx="9144390" cy="1616676"/>
          </a:xfrm>
          <a:custGeom>
            <a:rect b="b" l="l" r="r" t="t"/>
            <a:pathLst>
              <a:path extrusionOk="0" h="3461" w="19576">
                <a:moveTo>
                  <a:pt x="19575" y="0"/>
                </a:moveTo>
                <a:lnTo>
                  <a:pt x="19575" y="2715"/>
                </a:lnTo>
                <a:lnTo>
                  <a:pt x="19411" y="2752"/>
                </a:lnTo>
                <a:lnTo>
                  <a:pt x="19411" y="2752"/>
                </a:lnTo>
                <a:cubicBezTo>
                  <a:pt x="19278" y="2782"/>
                  <a:pt x="19146" y="2812"/>
                  <a:pt x="19012" y="2838"/>
                </a:cubicBezTo>
                <a:lnTo>
                  <a:pt x="19012" y="2838"/>
                </a:lnTo>
                <a:cubicBezTo>
                  <a:pt x="17982" y="3054"/>
                  <a:pt x="16971" y="3218"/>
                  <a:pt x="15986" y="3320"/>
                </a:cubicBezTo>
                <a:lnTo>
                  <a:pt x="15986" y="3320"/>
                </a:lnTo>
                <a:cubicBezTo>
                  <a:pt x="15517" y="3373"/>
                  <a:pt x="15047" y="3404"/>
                  <a:pt x="14592" y="3429"/>
                </a:cubicBezTo>
                <a:lnTo>
                  <a:pt x="14592" y="3429"/>
                </a:lnTo>
                <a:cubicBezTo>
                  <a:pt x="14147" y="3447"/>
                  <a:pt x="13714" y="3460"/>
                  <a:pt x="13288" y="3454"/>
                </a:cubicBezTo>
                <a:lnTo>
                  <a:pt x="13288" y="3454"/>
                </a:lnTo>
                <a:cubicBezTo>
                  <a:pt x="11700" y="3441"/>
                  <a:pt x="10229" y="3245"/>
                  <a:pt x="8967" y="2871"/>
                </a:cubicBezTo>
                <a:lnTo>
                  <a:pt x="8967" y="2871"/>
                </a:lnTo>
                <a:cubicBezTo>
                  <a:pt x="8892" y="2850"/>
                  <a:pt x="8818" y="2825"/>
                  <a:pt x="8745" y="2801"/>
                </a:cubicBezTo>
                <a:lnTo>
                  <a:pt x="8745" y="2801"/>
                </a:lnTo>
                <a:cubicBezTo>
                  <a:pt x="8672" y="2778"/>
                  <a:pt x="8597" y="2756"/>
                  <a:pt x="8527" y="2730"/>
                </a:cubicBezTo>
                <a:lnTo>
                  <a:pt x="8527" y="2730"/>
                </a:lnTo>
                <a:cubicBezTo>
                  <a:pt x="8386" y="2682"/>
                  <a:pt x="8252" y="2632"/>
                  <a:pt x="8121" y="2582"/>
                </a:cubicBezTo>
                <a:lnTo>
                  <a:pt x="8121" y="2582"/>
                </a:lnTo>
                <a:cubicBezTo>
                  <a:pt x="7864" y="2483"/>
                  <a:pt x="7627" y="2382"/>
                  <a:pt x="7404" y="2287"/>
                </a:cubicBezTo>
                <a:lnTo>
                  <a:pt x="7404" y="2287"/>
                </a:lnTo>
                <a:cubicBezTo>
                  <a:pt x="7186" y="2194"/>
                  <a:pt x="6980" y="2104"/>
                  <a:pt x="6785" y="2023"/>
                </a:cubicBezTo>
                <a:lnTo>
                  <a:pt x="6785" y="2023"/>
                </a:lnTo>
                <a:cubicBezTo>
                  <a:pt x="6690" y="1984"/>
                  <a:pt x="6595" y="1947"/>
                  <a:pt x="6503" y="1912"/>
                </a:cubicBezTo>
                <a:lnTo>
                  <a:pt x="6503" y="1912"/>
                </a:lnTo>
                <a:cubicBezTo>
                  <a:pt x="6412" y="1878"/>
                  <a:pt x="6321" y="1847"/>
                  <a:pt x="6231" y="1814"/>
                </a:cubicBezTo>
                <a:lnTo>
                  <a:pt x="6231" y="1814"/>
                </a:lnTo>
                <a:cubicBezTo>
                  <a:pt x="5528" y="1576"/>
                  <a:pt x="4819" y="1441"/>
                  <a:pt x="4138" y="1391"/>
                </a:cubicBezTo>
                <a:lnTo>
                  <a:pt x="4138" y="1391"/>
                </a:lnTo>
                <a:cubicBezTo>
                  <a:pt x="3498" y="1345"/>
                  <a:pt x="2885" y="1372"/>
                  <a:pt x="2311" y="1455"/>
                </a:cubicBezTo>
                <a:lnTo>
                  <a:pt x="2311" y="1455"/>
                </a:lnTo>
                <a:cubicBezTo>
                  <a:pt x="1768" y="1533"/>
                  <a:pt x="1258" y="1661"/>
                  <a:pt x="780" y="1815"/>
                </a:cubicBezTo>
                <a:lnTo>
                  <a:pt x="780" y="1815"/>
                </a:lnTo>
                <a:cubicBezTo>
                  <a:pt x="511" y="1902"/>
                  <a:pt x="251" y="1999"/>
                  <a:pt x="0" y="2101"/>
                </a:cubicBezTo>
                <a:lnTo>
                  <a:pt x="0" y="934"/>
                </a:lnTo>
                <a:lnTo>
                  <a:pt x="0" y="934"/>
                </a:lnTo>
                <a:cubicBezTo>
                  <a:pt x="150" y="868"/>
                  <a:pt x="304" y="804"/>
                  <a:pt x="462" y="742"/>
                </a:cubicBezTo>
                <a:lnTo>
                  <a:pt x="462" y="742"/>
                </a:lnTo>
                <a:cubicBezTo>
                  <a:pt x="969" y="543"/>
                  <a:pt x="1524" y="366"/>
                  <a:pt x="2132" y="239"/>
                </a:cubicBezTo>
                <a:lnTo>
                  <a:pt x="2132" y="239"/>
                </a:lnTo>
                <a:cubicBezTo>
                  <a:pt x="2782" y="103"/>
                  <a:pt x="3495" y="23"/>
                  <a:pt x="4263" y="30"/>
                </a:cubicBezTo>
                <a:lnTo>
                  <a:pt x="4263" y="30"/>
                </a:lnTo>
                <a:cubicBezTo>
                  <a:pt x="5090" y="36"/>
                  <a:pt x="5987" y="144"/>
                  <a:pt x="6913" y="396"/>
                </a:cubicBezTo>
                <a:lnTo>
                  <a:pt x="6913" y="396"/>
                </a:lnTo>
                <a:cubicBezTo>
                  <a:pt x="7033" y="430"/>
                  <a:pt x="7155" y="464"/>
                  <a:pt x="7277" y="501"/>
                </a:cubicBezTo>
                <a:lnTo>
                  <a:pt x="7277" y="501"/>
                </a:lnTo>
                <a:cubicBezTo>
                  <a:pt x="7400" y="539"/>
                  <a:pt x="7519" y="578"/>
                  <a:pt x="7637" y="618"/>
                </a:cubicBezTo>
                <a:lnTo>
                  <a:pt x="7637" y="618"/>
                </a:lnTo>
                <a:cubicBezTo>
                  <a:pt x="7877" y="699"/>
                  <a:pt x="8107" y="783"/>
                  <a:pt x="8335" y="865"/>
                </a:cubicBezTo>
                <a:lnTo>
                  <a:pt x="8335" y="865"/>
                </a:lnTo>
                <a:cubicBezTo>
                  <a:pt x="8566" y="947"/>
                  <a:pt x="8791" y="1025"/>
                  <a:pt x="9014" y="1096"/>
                </a:cubicBezTo>
                <a:lnTo>
                  <a:pt x="9014" y="1096"/>
                </a:lnTo>
                <a:cubicBezTo>
                  <a:pt x="9126" y="1130"/>
                  <a:pt x="9239" y="1165"/>
                  <a:pt x="9350" y="1195"/>
                </a:cubicBezTo>
                <a:lnTo>
                  <a:pt x="9350" y="1195"/>
                </a:lnTo>
                <a:cubicBezTo>
                  <a:pt x="9407" y="1212"/>
                  <a:pt x="9463" y="1224"/>
                  <a:pt x="9519" y="1239"/>
                </a:cubicBezTo>
                <a:lnTo>
                  <a:pt x="9519" y="1239"/>
                </a:lnTo>
                <a:cubicBezTo>
                  <a:pt x="9577" y="1253"/>
                  <a:pt x="9633" y="1269"/>
                  <a:pt x="9692" y="1281"/>
                </a:cubicBezTo>
                <a:lnTo>
                  <a:pt x="9692" y="1281"/>
                </a:lnTo>
                <a:cubicBezTo>
                  <a:pt x="10657" y="1501"/>
                  <a:pt x="11792" y="1583"/>
                  <a:pt x="13013" y="1514"/>
                </a:cubicBezTo>
                <a:lnTo>
                  <a:pt x="13013" y="1514"/>
                </a:lnTo>
                <a:cubicBezTo>
                  <a:pt x="13335" y="1499"/>
                  <a:pt x="13662" y="1466"/>
                  <a:pt x="13995" y="1431"/>
                </a:cubicBezTo>
                <a:lnTo>
                  <a:pt x="13995" y="1431"/>
                </a:lnTo>
                <a:cubicBezTo>
                  <a:pt x="14334" y="1389"/>
                  <a:pt x="14679" y="1344"/>
                  <a:pt x="15028" y="1281"/>
                </a:cubicBezTo>
                <a:lnTo>
                  <a:pt x="15028" y="1281"/>
                </a:lnTo>
                <a:cubicBezTo>
                  <a:pt x="15753" y="1159"/>
                  <a:pt x="16495" y="987"/>
                  <a:pt x="17251" y="775"/>
                </a:cubicBezTo>
                <a:lnTo>
                  <a:pt x="17251" y="775"/>
                </a:lnTo>
                <a:cubicBezTo>
                  <a:pt x="17348" y="749"/>
                  <a:pt x="17445" y="720"/>
                  <a:pt x="17542" y="691"/>
                </a:cubicBezTo>
                <a:lnTo>
                  <a:pt x="17837" y="603"/>
                </a:lnTo>
                <a:lnTo>
                  <a:pt x="18132" y="509"/>
                </a:lnTo>
                <a:lnTo>
                  <a:pt x="18132" y="509"/>
                </a:lnTo>
                <a:cubicBezTo>
                  <a:pt x="18232" y="478"/>
                  <a:pt x="18332" y="446"/>
                  <a:pt x="18431" y="412"/>
                </a:cubicBezTo>
                <a:lnTo>
                  <a:pt x="18733" y="309"/>
                </a:lnTo>
                <a:lnTo>
                  <a:pt x="18733" y="309"/>
                </a:lnTo>
                <a:cubicBezTo>
                  <a:pt x="18834" y="275"/>
                  <a:pt x="18934" y="237"/>
                  <a:pt x="19036" y="201"/>
                </a:cubicBezTo>
                <a:lnTo>
                  <a:pt x="19036" y="201"/>
                </a:lnTo>
                <a:cubicBezTo>
                  <a:pt x="19217" y="138"/>
                  <a:pt x="19394" y="69"/>
                  <a:pt x="19575" y="0"/>
                </a:cubicBezTo>
              </a:path>
            </a:pathLst>
          </a:custGeom>
          <a:solidFill>
            <a:srgbClr val="999999"/>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2" name="Google Shape;412;p18"/>
          <p:cNvSpPr/>
          <p:nvPr/>
        </p:nvSpPr>
        <p:spPr>
          <a:xfrm>
            <a:off x="-1217" y="3311868"/>
            <a:ext cx="9144390" cy="871151"/>
          </a:xfrm>
          <a:custGeom>
            <a:rect b="b" l="l" r="r" t="t"/>
            <a:pathLst>
              <a:path extrusionOk="0" h="1865" w="19576">
                <a:moveTo>
                  <a:pt x="19575" y="0"/>
                </a:moveTo>
                <a:lnTo>
                  <a:pt x="19575" y="281"/>
                </a:lnTo>
                <a:lnTo>
                  <a:pt x="19575" y="281"/>
                </a:lnTo>
                <a:cubicBezTo>
                  <a:pt x="19394" y="350"/>
                  <a:pt x="19217" y="419"/>
                  <a:pt x="19036" y="482"/>
                </a:cubicBezTo>
                <a:lnTo>
                  <a:pt x="19036" y="482"/>
                </a:lnTo>
                <a:cubicBezTo>
                  <a:pt x="18934" y="518"/>
                  <a:pt x="18834" y="556"/>
                  <a:pt x="18733" y="590"/>
                </a:cubicBezTo>
                <a:lnTo>
                  <a:pt x="18431" y="693"/>
                </a:lnTo>
                <a:lnTo>
                  <a:pt x="18431" y="693"/>
                </a:lnTo>
                <a:cubicBezTo>
                  <a:pt x="18332" y="727"/>
                  <a:pt x="18232" y="759"/>
                  <a:pt x="18132" y="790"/>
                </a:cubicBezTo>
                <a:lnTo>
                  <a:pt x="17837" y="884"/>
                </a:lnTo>
                <a:lnTo>
                  <a:pt x="17542" y="972"/>
                </a:lnTo>
                <a:lnTo>
                  <a:pt x="17542" y="972"/>
                </a:lnTo>
                <a:cubicBezTo>
                  <a:pt x="17445" y="1001"/>
                  <a:pt x="17348" y="1030"/>
                  <a:pt x="17251" y="1056"/>
                </a:cubicBezTo>
                <a:lnTo>
                  <a:pt x="17251" y="1056"/>
                </a:lnTo>
                <a:cubicBezTo>
                  <a:pt x="16495" y="1268"/>
                  <a:pt x="15753" y="1440"/>
                  <a:pt x="15028" y="1562"/>
                </a:cubicBezTo>
                <a:lnTo>
                  <a:pt x="15028" y="1562"/>
                </a:lnTo>
                <a:cubicBezTo>
                  <a:pt x="14679" y="1625"/>
                  <a:pt x="14334" y="1670"/>
                  <a:pt x="13995" y="1712"/>
                </a:cubicBezTo>
                <a:lnTo>
                  <a:pt x="13995" y="1712"/>
                </a:lnTo>
                <a:cubicBezTo>
                  <a:pt x="13662" y="1747"/>
                  <a:pt x="13335" y="1780"/>
                  <a:pt x="13013" y="1795"/>
                </a:cubicBezTo>
                <a:lnTo>
                  <a:pt x="13013" y="1795"/>
                </a:lnTo>
                <a:cubicBezTo>
                  <a:pt x="11792" y="1864"/>
                  <a:pt x="10657" y="1782"/>
                  <a:pt x="9692" y="1562"/>
                </a:cubicBezTo>
                <a:lnTo>
                  <a:pt x="9692" y="1562"/>
                </a:lnTo>
                <a:cubicBezTo>
                  <a:pt x="9633" y="1550"/>
                  <a:pt x="9577" y="1534"/>
                  <a:pt x="9519" y="1520"/>
                </a:cubicBezTo>
                <a:lnTo>
                  <a:pt x="9519" y="1520"/>
                </a:lnTo>
                <a:cubicBezTo>
                  <a:pt x="9463" y="1505"/>
                  <a:pt x="9407" y="1493"/>
                  <a:pt x="9350" y="1476"/>
                </a:cubicBezTo>
                <a:lnTo>
                  <a:pt x="9350" y="1476"/>
                </a:lnTo>
                <a:cubicBezTo>
                  <a:pt x="9239" y="1446"/>
                  <a:pt x="9126" y="1411"/>
                  <a:pt x="9014" y="1377"/>
                </a:cubicBezTo>
                <a:lnTo>
                  <a:pt x="9014" y="1377"/>
                </a:lnTo>
                <a:cubicBezTo>
                  <a:pt x="8791" y="1306"/>
                  <a:pt x="8566" y="1228"/>
                  <a:pt x="8335" y="1146"/>
                </a:cubicBezTo>
                <a:lnTo>
                  <a:pt x="8335" y="1146"/>
                </a:lnTo>
                <a:cubicBezTo>
                  <a:pt x="8107" y="1064"/>
                  <a:pt x="7877" y="980"/>
                  <a:pt x="7637" y="899"/>
                </a:cubicBezTo>
                <a:lnTo>
                  <a:pt x="7637" y="899"/>
                </a:lnTo>
                <a:cubicBezTo>
                  <a:pt x="7519" y="859"/>
                  <a:pt x="7400" y="820"/>
                  <a:pt x="7277" y="782"/>
                </a:cubicBezTo>
                <a:lnTo>
                  <a:pt x="7277" y="782"/>
                </a:lnTo>
                <a:cubicBezTo>
                  <a:pt x="7155" y="745"/>
                  <a:pt x="7033" y="711"/>
                  <a:pt x="6913" y="677"/>
                </a:cubicBezTo>
                <a:lnTo>
                  <a:pt x="6913" y="677"/>
                </a:lnTo>
                <a:cubicBezTo>
                  <a:pt x="5987" y="425"/>
                  <a:pt x="5090" y="317"/>
                  <a:pt x="4263" y="311"/>
                </a:cubicBezTo>
                <a:lnTo>
                  <a:pt x="4263" y="311"/>
                </a:lnTo>
                <a:cubicBezTo>
                  <a:pt x="3495" y="304"/>
                  <a:pt x="2782" y="384"/>
                  <a:pt x="2132" y="520"/>
                </a:cubicBezTo>
                <a:lnTo>
                  <a:pt x="2132" y="520"/>
                </a:lnTo>
                <a:cubicBezTo>
                  <a:pt x="1524" y="647"/>
                  <a:pt x="969" y="824"/>
                  <a:pt x="462" y="1023"/>
                </a:cubicBezTo>
                <a:lnTo>
                  <a:pt x="462" y="1023"/>
                </a:lnTo>
                <a:cubicBezTo>
                  <a:pt x="304" y="1085"/>
                  <a:pt x="150" y="1149"/>
                  <a:pt x="0" y="1215"/>
                </a:cubicBezTo>
                <a:lnTo>
                  <a:pt x="0" y="1099"/>
                </a:lnTo>
                <a:lnTo>
                  <a:pt x="0" y="1099"/>
                </a:lnTo>
                <a:cubicBezTo>
                  <a:pt x="140" y="1037"/>
                  <a:pt x="284" y="976"/>
                  <a:pt x="431" y="917"/>
                </a:cubicBezTo>
                <a:lnTo>
                  <a:pt x="431" y="917"/>
                </a:lnTo>
                <a:cubicBezTo>
                  <a:pt x="940" y="714"/>
                  <a:pt x="1500" y="533"/>
                  <a:pt x="2114" y="400"/>
                </a:cubicBezTo>
                <a:lnTo>
                  <a:pt x="2114" y="400"/>
                </a:lnTo>
                <a:cubicBezTo>
                  <a:pt x="2772" y="258"/>
                  <a:pt x="3495" y="172"/>
                  <a:pt x="4275" y="173"/>
                </a:cubicBezTo>
                <a:lnTo>
                  <a:pt x="4275" y="173"/>
                </a:lnTo>
                <a:cubicBezTo>
                  <a:pt x="5117" y="175"/>
                  <a:pt x="6034" y="279"/>
                  <a:pt x="6984" y="530"/>
                </a:cubicBezTo>
                <a:lnTo>
                  <a:pt x="6984" y="530"/>
                </a:lnTo>
                <a:cubicBezTo>
                  <a:pt x="7107" y="565"/>
                  <a:pt x="7232" y="599"/>
                  <a:pt x="7357" y="635"/>
                </a:cubicBezTo>
                <a:lnTo>
                  <a:pt x="7357" y="635"/>
                </a:lnTo>
                <a:cubicBezTo>
                  <a:pt x="7483" y="673"/>
                  <a:pt x="7605" y="713"/>
                  <a:pt x="7726" y="752"/>
                </a:cubicBezTo>
                <a:lnTo>
                  <a:pt x="7726" y="752"/>
                </a:lnTo>
                <a:cubicBezTo>
                  <a:pt x="7971" y="834"/>
                  <a:pt x="8204" y="917"/>
                  <a:pt x="8432" y="997"/>
                </a:cubicBezTo>
                <a:lnTo>
                  <a:pt x="8432" y="997"/>
                </a:lnTo>
                <a:cubicBezTo>
                  <a:pt x="8663" y="1078"/>
                  <a:pt x="8888" y="1155"/>
                  <a:pt x="9107" y="1222"/>
                </a:cubicBezTo>
                <a:lnTo>
                  <a:pt x="9107" y="1222"/>
                </a:lnTo>
                <a:cubicBezTo>
                  <a:pt x="9217" y="1256"/>
                  <a:pt x="9328" y="1289"/>
                  <a:pt x="9435" y="1317"/>
                </a:cubicBezTo>
                <a:lnTo>
                  <a:pt x="9435" y="1317"/>
                </a:lnTo>
                <a:cubicBezTo>
                  <a:pt x="9491" y="1333"/>
                  <a:pt x="9545" y="1344"/>
                  <a:pt x="9600" y="1358"/>
                </a:cubicBezTo>
                <a:lnTo>
                  <a:pt x="9600" y="1358"/>
                </a:lnTo>
                <a:cubicBezTo>
                  <a:pt x="9655" y="1371"/>
                  <a:pt x="9710" y="1387"/>
                  <a:pt x="9767" y="1398"/>
                </a:cubicBezTo>
                <a:lnTo>
                  <a:pt x="9767" y="1398"/>
                </a:lnTo>
                <a:cubicBezTo>
                  <a:pt x="10700" y="1605"/>
                  <a:pt x="11801" y="1677"/>
                  <a:pt x="12985" y="1602"/>
                </a:cubicBezTo>
                <a:lnTo>
                  <a:pt x="12985" y="1602"/>
                </a:lnTo>
                <a:cubicBezTo>
                  <a:pt x="13297" y="1586"/>
                  <a:pt x="13614" y="1552"/>
                  <a:pt x="13936" y="1517"/>
                </a:cubicBezTo>
                <a:lnTo>
                  <a:pt x="13936" y="1517"/>
                </a:lnTo>
                <a:cubicBezTo>
                  <a:pt x="14265" y="1474"/>
                  <a:pt x="14597" y="1429"/>
                  <a:pt x="14936" y="1365"/>
                </a:cubicBezTo>
                <a:lnTo>
                  <a:pt x="14936" y="1365"/>
                </a:lnTo>
                <a:cubicBezTo>
                  <a:pt x="15636" y="1242"/>
                  <a:pt x="16354" y="1070"/>
                  <a:pt x="17085" y="861"/>
                </a:cubicBezTo>
                <a:lnTo>
                  <a:pt x="17085" y="861"/>
                </a:lnTo>
                <a:cubicBezTo>
                  <a:pt x="17179" y="834"/>
                  <a:pt x="17272" y="806"/>
                  <a:pt x="17365" y="777"/>
                </a:cubicBezTo>
                <a:lnTo>
                  <a:pt x="17650" y="691"/>
                </a:lnTo>
                <a:lnTo>
                  <a:pt x="17936" y="598"/>
                </a:lnTo>
                <a:lnTo>
                  <a:pt x="17936" y="598"/>
                </a:lnTo>
                <a:cubicBezTo>
                  <a:pt x="18033" y="567"/>
                  <a:pt x="18129" y="535"/>
                  <a:pt x="18224" y="501"/>
                </a:cubicBezTo>
                <a:lnTo>
                  <a:pt x="18516" y="401"/>
                </a:lnTo>
                <a:lnTo>
                  <a:pt x="18516" y="401"/>
                </a:lnTo>
                <a:cubicBezTo>
                  <a:pt x="18614" y="366"/>
                  <a:pt x="18710" y="329"/>
                  <a:pt x="18809" y="294"/>
                </a:cubicBezTo>
                <a:lnTo>
                  <a:pt x="18809" y="294"/>
                </a:lnTo>
                <a:cubicBezTo>
                  <a:pt x="19008" y="223"/>
                  <a:pt x="19203" y="145"/>
                  <a:pt x="19402" y="68"/>
                </a:cubicBezTo>
                <a:lnTo>
                  <a:pt x="19402" y="68"/>
                </a:lnTo>
                <a:cubicBezTo>
                  <a:pt x="19460" y="45"/>
                  <a:pt x="19518" y="22"/>
                  <a:pt x="19575" y="0"/>
                </a:cubicBezTo>
              </a:path>
            </a:pathLst>
          </a:custGeom>
          <a:solidFill>
            <a:srgbClr val="D9D9D9"/>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3" name="Google Shape;413;p18"/>
          <p:cNvSpPr/>
          <p:nvPr/>
        </p:nvSpPr>
        <p:spPr>
          <a:xfrm>
            <a:off x="-1217" y="4071808"/>
            <a:ext cx="9144390" cy="1081219"/>
          </a:xfrm>
          <a:custGeom>
            <a:rect b="b" l="l" r="r" t="t"/>
            <a:pathLst>
              <a:path extrusionOk="0" h="2316" w="19576">
                <a:moveTo>
                  <a:pt x="19575" y="1370"/>
                </a:moveTo>
                <a:lnTo>
                  <a:pt x="19575" y="1633"/>
                </a:lnTo>
                <a:lnTo>
                  <a:pt x="19575" y="1633"/>
                </a:lnTo>
                <a:cubicBezTo>
                  <a:pt x="19450" y="1660"/>
                  <a:pt x="19325" y="1687"/>
                  <a:pt x="19198" y="1711"/>
                </a:cubicBezTo>
                <a:lnTo>
                  <a:pt x="19198" y="1711"/>
                </a:lnTo>
                <a:cubicBezTo>
                  <a:pt x="18138" y="1926"/>
                  <a:pt x="17098" y="2088"/>
                  <a:pt x="16085" y="2185"/>
                </a:cubicBezTo>
                <a:lnTo>
                  <a:pt x="16085" y="2185"/>
                </a:lnTo>
                <a:cubicBezTo>
                  <a:pt x="15602" y="2236"/>
                  <a:pt x="15120" y="2265"/>
                  <a:pt x="14653" y="2288"/>
                </a:cubicBezTo>
                <a:lnTo>
                  <a:pt x="14653" y="2288"/>
                </a:lnTo>
                <a:cubicBezTo>
                  <a:pt x="14197" y="2304"/>
                  <a:pt x="13753" y="2315"/>
                  <a:pt x="13315" y="2305"/>
                </a:cubicBezTo>
                <a:lnTo>
                  <a:pt x="13315" y="2305"/>
                </a:lnTo>
                <a:cubicBezTo>
                  <a:pt x="11690" y="2281"/>
                  <a:pt x="10187" y="2072"/>
                  <a:pt x="8896" y="1680"/>
                </a:cubicBezTo>
                <a:lnTo>
                  <a:pt x="8896" y="1680"/>
                </a:lnTo>
                <a:cubicBezTo>
                  <a:pt x="8819" y="1658"/>
                  <a:pt x="8745" y="1632"/>
                  <a:pt x="8670" y="1608"/>
                </a:cubicBezTo>
                <a:lnTo>
                  <a:pt x="8670" y="1608"/>
                </a:lnTo>
                <a:cubicBezTo>
                  <a:pt x="8595" y="1583"/>
                  <a:pt x="8519" y="1560"/>
                  <a:pt x="8448" y="1534"/>
                </a:cubicBezTo>
                <a:lnTo>
                  <a:pt x="8448" y="1534"/>
                </a:lnTo>
                <a:cubicBezTo>
                  <a:pt x="8304" y="1484"/>
                  <a:pt x="8167" y="1431"/>
                  <a:pt x="8035" y="1380"/>
                </a:cubicBezTo>
                <a:lnTo>
                  <a:pt x="8035" y="1380"/>
                </a:lnTo>
                <a:cubicBezTo>
                  <a:pt x="7776" y="1277"/>
                  <a:pt x="7537" y="1175"/>
                  <a:pt x="7315" y="1078"/>
                </a:cubicBezTo>
                <a:lnTo>
                  <a:pt x="7315" y="1078"/>
                </a:lnTo>
                <a:cubicBezTo>
                  <a:pt x="7098" y="984"/>
                  <a:pt x="6895" y="894"/>
                  <a:pt x="6704" y="814"/>
                </a:cubicBezTo>
                <a:lnTo>
                  <a:pt x="6704" y="814"/>
                </a:lnTo>
                <a:cubicBezTo>
                  <a:pt x="6609" y="775"/>
                  <a:pt x="6518" y="737"/>
                  <a:pt x="6429" y="703"/>
                </a:cubicBezTo>
                <a:lnTo>
                  <a:pt x="6429" y="703"/>
                </a:lnTo>
                <a:cubicBezTo>
                  <a:pt x="6340" y="670"/>
                  <a:pt x="6252" y="639"/>
                  <a:pt x="6165" y="606"/>
                </a:cubicBezTo>
                <a:lnTo>
                  <a:pt x="6165" y="606"/>
                </a:lnTo>
                <a:cubicBezTo>
                  <a:pt x="5484" y="370"/>
                  <a:pt x="4792" y="235"/>
                  <a:pt x="4125" y="182"/>
                </a:cubicBezTo>
                <a:lnTo>
                  <a:pt x="4125" y="182"/>
                </a:lnTo>
                <a:cubicBezTo>
                  <a:pt x="3499" y="132"/>
                  <a:pt x="2895" y="155"/>
                  <a:pt x="2330" y="233"/>
                </a:cubicBezTo>
                <a:lnTo>
                  <a:pt x="2330" y="233"/>
                </a:lnTo>
                <a:cubicBezTo>
                  <a:pt x="1794" y="307"/>
                  <a:pt x="1288" y="428"/>
                  <a:pt x="812" y="579"/>
                </a:cubicBezTo>
                <a:lnTo>
                  <a:pt x="812" y="579"/>
                </a:lnTo>
                <a:cubicBezTo>
                  <a:pt x="532" y="668"/>
                  <a:pt x="261" y="768"/>
                  <a:pt x="0" y="873"/>
                </a:cubicBezTo>
                <a:lnTo>
                  <a:pt x="0" y="756"/>
                </a:lnTo>
                <a:lnTo>
                  <a:pt x="0" y="756"/>
                </a:lnTo>
                <a:cubicBezTo>
                  <a:pt x="251" y="654"/>
                  <a:pt x="511" y="557"/>
                  <a:pt x="780" y="470"/>
                </a:cubicBezTo>
                <a:lnTo>
                  <a:pt x="780" y="470"/>
                </a:lnTo>
                <a:cubicBezTo>
                  <a:pt x="1258" y="316"/>
                  <a:pt x="1768" y="188"/>
                  <a:pt x="2311" y="110"/>
                </a:cubicBezTo>
                <a:lnTo>
                  <a:pt x="2311" y="110"/>
                </a:lnTo>
                <a:cubicBezTo>
                  <a:pt x="2885" y="27"/>
                  <a:pt x="3498" y="0"/>
                  <a:pt x="4138" y="46"/>
                </a:cubicBezTo>
                <a:lnTo>
                  <a:pt x="4138" y="46"/>
                </a:lnTo>
                <a:cubicBezTo>
                  <a:pt x="4819" y="96"/>
                  <a:pt x="5528" y="231"/>
                  <a:pt x="6231" y="469"/>
                </a:cubicBezTo>
                <a:lnTo>
                  <a:pt x="6231" y="469"/>
                </a:lnTo>
                <a:cubicBezTo>
                  <a:pt x="6321" y="502"/>
                  <a:pt x="6412" y="533"/>
                  <a:pt x="6503" y="567"/>
                </a:cubicBezTo>
                <a:lnTo>
                  <a:pt x="6503" y="567"/>
                </a:lnTo>
                <a:cubicBezTo>
                  <a:pt x="6595" y="602"/>
                  <a:pt x="6690" y="639"/>
                  <a:pt x="6785" y="678"/>
                </a:cubicBezTo>
                <a:lnTo>
                  <a:pt x="6785" y="678"/>
                </a:lnTo>
                <a:cubicBezTo>
                  <a:pt x="6980" y="759"/>
                  <a:pt x="7186" y="849"/>
                  <a:pt x="7404" y="942"/>
                </a:cubicBezTo>
                <a:lnTo>
                  <a:pt x="7404" y="942"/>
                </a:lnTo>
                <a:cubicBezTo>
                  <a:pt x="7627" y="1037"/>
                  <a:pt x="7864" y="1138"/>
                  <a:pt x="8121" y="1237"/>
                </a:cubicBezTo>
                <a:lnTo>
                  <a:pt x="8121" y="1237"/>
                </a:lnTo>
                <a:cubicBezTo>
                  <a:pt x="8252" y="1287"/>
                  <a:pt x="8386" y="1337"/>
                  <a:pt x="8527" y="1385"/>
                </a:cubicBezTo>
                <a:lnTo>
                  <a:pt x="8527" y="1385"/>
                </a:lnTo>
                <a:cubicBezTo>
                  <a:pt x="8597" y="1411"/>
                  <a:pt x="8672" y="1433"/>
                  <a:pt x="8745" y="1456"/>
                </a:cubicBezTo>
                <a:lnTo>
                  <a:pt x="8745" y="1456"/>
                </a:lnTo>
                <a:cubicBezTo>
                  <a:pt x="8818" y="1480"/>
                  <a:pt x="8892" y="1505"/>
                  <a:pt x="8967" y="1526"/>
                </a:cubicBezTo>
                <a:lnTo>
                  <a:pt x="8967" y="1526"/>
                </a:lnTo>
                <a:cubicBezTo>
                  <a:pt x="10229" y="1900"/>
                  <a:pt x="11700" y="2096"/>
                  <a:pt x="13288" y="2109"/>
                </a:cubicBezTo>
                <a:lnTo>
                  <a:pt x="13288" y="2109"/>
                </a:lnTo>
                <a:cubicBezTo>
                  <a:pt x="13714" y="2115"/>
                  <a:pt x="14147" y="2102"/>
                  <a:pt x="14592" y="2084"/>
                </a:cubicBezTo>
                <a:lnTo>
                  <a:pt x="14592" y="2084"/>
                </a:lnTo>
                <a:cubicBezTo>
                  <a:pt x="15047" y="2059"/>
                  <a:pt x="15517" y="2028"/>
                  <a:pt x="15986" y="1975"/>
                </a:cubicBezTo>
                <a:lnTo>
                  <a:pt x="15986" y="1975"/>
                </a:lnTo>
                <a:cubicBezTo>
                  <a:pt x="16971" y="1873"/>
                  <a:pt x="17982" y="1709"/>
                  <a:pt x="19012" y="1493"/>
                </a:cubicBezTo>
                <a:lnTo>
                  <a:pt x="19012" y="1493"/>
                </a:lnTo>
                <a:cubicBezTo>
                  <a:pt x="19146" y="1467"/>
                  <a:pt x="19278" y="1437"/>
                  <a:pt x="19411" y="1407"/>
                </a:cubicBezTo>
                <a:lnTo>
                  <a:pt x="19575" y="1370"/>
                </a:lnTo>
              </a:path>
            </a:pathLst>
          </a:custGeom>
          <a:solidFill>
            <a:srgbClr val="D9D9D9"/>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4" name="Google Shape;414;p18"/>
          <p:cNvSpPr/>
          <p:nvPr/>
        </p:nvSpPr>
        <p:spPr>
          <a:xfrm>
            <a:off x="204784" y="3907051"/>
            <a:ext cx="403761" cy="187411"/>
          </a:xfrm>
          <a:custGeom>
            <a:rect b="b" l="l" r="r" t="t"/>
            <a:pathLst>
              <a:path extrusionOk="0" h="402" w="863">
                <a:moveTo>
                  <a:pt x="862" y="132"/>
                </a:moveTo>
                <a:lnTo>
                  <a:pt x="862" y="132"/>
                </a:lnTo>
                <a:cubicBezTo>
                  <a:pt x="576" y="211"/>
                  <a:pt x="301" y="302"/>
                  <a:pt x="38" y="401"/>
                </a:cubicBezTo>
                <a:lnTo>
                  <a:pt x="0" y="277"/>
                </a:lnTo>
                <a:lnTo>
                  <a:pt x="0" y="277"/>
                </a:lnTo>
                <a:cubicBezTo>
                  <a:pt x="265" y="176"/>
                  <a:pt x="542" y="84"/>
                  <a:pt x="831" y="0"/>
                </a:cubicBezTo>
                <a:lnTo>
                  <a:pt x="862" y="132"/>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5" name="Google Shape;415;p18"/>
          <p:cNvSpPr/>
          <p:nvPr/>
        </p:nvSpPr>
        <p:spPr>
          <a:xfrm>
            <a:off x="849565" y="3762889"/>
            <a:ext cx="475863" cy="144162"/>
          </a:xfrm>
          <a:custGeom>
            <a:rect b="b" l="l" r="r" t="t"/>
            <a:pathLst>
              <a:path extrusionOk="0" h="307" w="1020">
                <a:moveTo>
                  <a:pt x="1019" y="146"/>
                </a:moveTo>
                <a:lnTo>
                  <a:pt x="1019" y="146"/>
                </a:lnTo>
                <a:cubicBezTo>
                  <a:pt x="675" y="182"/>
                  <a:pt x="343" y="237"/>
                  <a:pt x="26" y="306"/>
                </a:cubicBezTo>
                <a:lnTo>
                  <a:pt x="0" y="169"/>
                </a:lnTo>
                <a:lnTo>
                  <a:pt x="0" y="169"/>
                </a:lnTo>
                <a:cubicBezTo>
                  <a:pt x="321" y="96"/>
                  <a:pt x="657" y="38"/>
                  <a:pt x="1008" y="0"/>
                </a:cubicBezTo>
                <a:lnTo>
                  <a:pt x="1019" y="146"/>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6" name="Google Shape;416;p18"/>
          <p:cNvSpPr/>
          <p:nvPr/>
        </p:nvSpPr>
        <p:spPr>
          <a:xfrm>
            <a:off x="1632368" y="3731998"/>
            <a:ext cx="566501" cy="96794"/>
          </a:xfrm>
          <a:custGeom>
            <a:rect b="b" l="l" r="r" t="t"/>
            <a:pathLst>
              <a:path extrusionOk="0" h="207" w="1212">
                <a:moveTo>
                  <a:pt x="1186" y="206"/>
                </a:moveTo>
                <a:lnTo>
                  <a:pt x="1186" y="206"/>
                </a:lnTo>
                <a:cubicBezTo>
                  <a:pt x="778" y="167"/>
                  <a:pt x="381" y="156"/>
                  <a:pt x="0" y="168"/>
                </a:cubicBezTo>
                <a:lnTo>
                  <a:pt x="0" y="15"/>
                </a:lnTo>
                <a:lnTo>
                  <a:pt x="0" y="15"/>
                </a:lnTo>
                <a:cubicBezTo>
                  <a:pt x="389" y="0"/>
                  <a:pt x="794" y="7"/>
                  <a:pt x="1211" y="45"/>
                </a:cubicBezTo>
                <a:lnTo>
                  <a:pt x="1186" y="206"/>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7" name="Google Shape;417;p18"/>
          <p:cNvSpPr/>
          <p:nvPr/>
        </p:nvSpPr>
        <p:spPr>
          <a:xfrm>
            <a:off x="2542891" y="3802019"/>
            <a:ext cx="673625" cy="243017"/>
          </a:xfrm>
          <a:custGeom>
            <a:rect b="b" l="l" r="r" t="t"/>
            <a:pathLst>
              <a:path extrusionOk="0" h="519" w="1443">
                <a:moveTo>
                  <a:pt x="1354" y="518"/>
                </a:moveTo>
                <a:lnTo>
                  <a:pt x="1354" y="518"/>
                </a:lnTo>
                <a:cubicBezTo>
                  <a:pt x="900" y="361"/>
                  <a:pt x="445" y="245"/>
                  <a:pt x="0" y="164"/>
                </a:cubicBezTo>
                <a:lnTo>
                  <a:pt x="46" y="0"/>
                </a:lnTo>
                <a:lnTo>
                  <a:pt x="46" y="0"/>
                </a:lnTo>
                <a:cubicBezTo>
                  <a:pt x="504" y="80"/>
                  <a:pt x="973" y="197"/>
                  <a:pt x="1442" y="354"/>
                </a:cubicBezTo>
                <a:lnTo>
                  <a:pt x="1354" y="518"/>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8" name="Google Shape;418;p18"/>
          <p:cNvSpPr/>
          <p:nvPr/>
        </p:nvSpPr>
        <p:spPr>
          <a:xfrm>
            <a:off x="3574956" y="4119176"/>
            <a:ext cx="797224" cy="341870"/>
          </a:xfrm>
          <a:custGeom>
            <a:rect b="b" l="l" r="r" t="t"/>
            <a:pathLst>
              <a:path extrusionOk="0" h="731" w="1707">
                <a:moveTo>
                  <a:pt x="1622" y="730"/>
                </a:moveTo>
                <a:lnTo>
                  <a:pt x="1622" y="730"/>
                </a:lnTo>
                <a:cubicBezTo>
                  <a:pt x="1030" y="573"/>
                  <a:pt x="500" y="362"/>
                  <a:pt x="0" y="164"/>
                </a:cubicBezTo>
                <a:lnTo>
                  <a:pt x="107" y="0"/>
                </a:lnTo>
                <a:lnTo>
                  <a:pt x="107" y="0"/>
                </a:lnTo>
                <a:cubicBezTo>
                  <a:pt x="611" y="197"/>
                  <a:pt x="1133" y="399"/>
                  <a:pt x="1706" y="545"/>
                </a:cubicBezTo>
                <a:lnTo>
                  <a:pt x="1622" y="730"/>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19" name="Google Shape;419;p18"/>
          <p:cNvSpPr/>
          <p:nvPr/>
        </p:nvSpPr>
        <p:spPr>
          <a:xfrm>
            <a:off x="4872761" y="4479581"/>
            <a:ext cx="1044423" cy="175055"/>
          </a:xfrm>
          <a:custGeom>
            <a:rect b="b" l="l" r="r" t="t"/>
            <a:pathLst>
              <a:path extrusionOk="0" h="377" w="2234">
                <a:moveTo>
                  <a:pt x="2233" y="376"/>
                </a:moveTo>
                <a:lnTo>
                  <a:pt x="2233" y="376"/>
                </a:lnTo>
                <a:cubicBezTo>
                  <a:pt x="1835" y="371"/>
                  <a:pt x="1447" y="358"/>
                  <a:pt x="1070" y="325"/>
                </a:cubicBezTo>
                <a:lnTo>
                  <a:pt x="930" y="315"/>
                </a:lnTo>
                <a:lnTo>
                  <a:pt x="930" y="315"/>
                </a:lnTo>
                <a:cubicBezTo>
                  <a:pt x="885" y="311"/>
                  <a:pt x="839" y="305"/>
                  <a:pt x="794" y="301"/>
                </a:cubicBezTo>
                <a:lnTo>
                  <a:pt x="523" y="273"/>
                </a:lnTo>
                <a:lnTo>
                  <a:pt x="523" y="273"/>
                </a:lnTo>
                <a:cubicBezTo>
                  <a:pt x="346" y="249"/>
                  <a:pt x="171" y="230"/>
                  <a:pt x="0" y="200"/>
                </a:cubicBezTo>
                <a:lnTo>
                  <a:pt x="51" y="0"/>
                </a:lnTo>
                <a:lnTo>
                  <a:pt x="51" y="0"/>
                </a:lnTo>
                <a:cubicBezTo>
                  <a:pt x="217" y="27"/>
                  <a:pt x="386" y="45"/>
                  <a:pt x="558" y="67"/>
                </a:cubicBezTo>
                <a:lnTo>
                  <a:pt x="820" y="92"/>
                </a:lnTo>
                <a:lnTo>
                  <a:pt x="820" y="92"/>
                </a:lnTo>
                <a:cubicBezTo>
                  <a:pt x="865" y="96"/>
                  <a:pt x="909" y="101"/>
                  <a:pt x="954" y="105"/>
                </a:cubicBezTo>
                <a:lnTo>
                  <a:pt x="1088" y="114"/>
                </a:lnTo>
                <a:lnTo>
                  <a:pt x="1088" y="114"/>
                </a:lnTo>
                <a:cubicBezTo>
                  <a:pt x="1454" y="142"/>
                  <a:pt x="1831" y="153"/>
                  <a:pt x="2217" y="154"/>
                </a:cubicBezTo>
                <a:lnTo>
                  <a:pt x="2233" y="376"/>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20" name="Google Shape;420;p18"/>
          <p:cNvSpPr/>
          <p:nvPr/>
        </p:nvSpPr>
        <p:spPr>
          <a:xfrm>
            <a:off x="6594927" y="4343657"/>
            <a:ext cx="1341066" cy="288324"/>
          </a:xfrm>
          <a:custGeom>
            <a:rect b="b" l="l" r="r" t="t"/>
            <a:pathLst>
              <a:path extrusionOk="0" h="619" w="2871">
                <a:moveTo>
                  <a:pt x="2870" y="239"/>
                </a:moveTo>
                <a:lnTo>
                  <a:pt x="2685" y="276"/>
                </a:lnTo>
                <a:lnTo>
                  <a:pt x="2685" y="276"/>
                </a:lnTo>
                <a:cubicBezTo>
                  <a:pt x="2624" y="287"/>
                  <a:pt x="2562" y="297"/>
                  <a:pt x="2501" y="309"/>
                </a:cubicBezTo>
                <a:lnTo>
                  <a:pt x="2138" y="372"/>
                </a:lnTo>
                <a:lnTo>
                  <a:pt x="2138" y="372"/>
                </a:lnTo>
                <a:cubicBezTo>
                  <a:pt x="1898" y="408"/>
                  <a:pt x="1663" y="448"/>
                  <a:pt x="1426" y="477"/>
                </a:cubicBezTo>
                <a:lnTo>
                  <a:pt x="1426" y="477"/>
                </a:lnTo>
                <a:cubicBezTo>
                  <a:pt x="1194" y="510"/>
                  <a:pt x="963" y="535"/>
                  <a:pt x="735" y="560"/>
                </a:cubicBezTo>
                <a:lnTo>
                  <a:pt x="735" y="560"/>
                </a:lnTo>
                <a:cubicBezTo>
                  <a:pt x="622" y="572"/>
                  <a:pt x="509" y="581"/>
                  <a:pt x="396" y="592"/>
                </a:cubicBezTo>
                <a:lnTo>
                  <a:pt x="230" y="606"/>
                </a:lnTo>
                <a:lnTo>
                  <a:pt x="230" y="606"/>
                </a:lnTo>
                <a:cubicBezTo>
                  <a:pt x="175" y="611"/>
                  <a:pt x="119" y="614"/>
                  <a:pt x="65" y="618"/>
                </a:cubicBezTo>
                <a:lnTo>
                  <a:pt x="0" y="387"/>
                </a:lnTo>
                <a:lnTo>
                  <a:pt x="0" y="387"/>
                </a:lnTo>
                <a:cubicBezTo>
                  <a:pt x="53" y="383"/>
                  <a:pt x="107" y="379"/>
                  <a:pt x="160" y="374"/>
                </a:cubicBezTo>
                <a:lnTo>
                  <a:pt x="321" y="358"/>
                </a:lnTo>
                <a:lnTo>
                  <a:pt x="321" y="358"/>
                </a:lnTo>
                <a:cubicBezTo>
                  <a:pt x="429" y="348"/>
                  <a:pt x="539" y="338"/>
                  <a:pt x="648" y="326"/>
                </a:cubicBezTo>
                <a:lnTo>
                  <a:pt x="648" y="326"/>
                </a:lnTo>
                <a:cubicBezTo>
                  <a:pt x="868" y="300"/>
                  <a:pt x="1092" y="275"/>
                  <a:pt x="1315" y="241"/>
                </a:cubicBezTo>
                <a:lnTo>
                  <a:pt x="1315" y="241"/>
                </a:lnTo>
                <a:cubicBezTo>
                  <a:pt x="1544" y="211"/>
                  <a:pt x="1771" y="171"/>
                  <a:pt x="2003" y="134"/>
                </a:cubicBezTo>
                <a:lnTo>
                  <a:pt x="2354" y="70"/>
                </a:lnTo>
                <a:lnTo>
                  <a:pt x="2354" y="70"/>
                </a:lnTo>
                <a:cubicBezTo>
                  <a:pt x="2413" y="59"/>
                  <a:pt x="2472" y="49"/>
                  <a:pt x="2531" y="37"/>
                </a:cubicBezTo>
                <a:lnTo>
                  <a:pt x="2709" y="0"/>
                </a:lnTo>
                <a:lnTo>
                  <a:pt x="2870" y="239"/>
                </a:ln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21" name="Google Shape;421;p18"/>
          <p:cNvSpPr/>
          <p:nvPr/>
        </p:nvSpPr>
        <p:spPr>
          <a:xfrm>
            <a:off x="8685834" y="4014143"/>
            <a:ext cx="459382" cy="245077"/>
          </a:xfrm>
          <a:custGeom>
            <a:rect b="b" l="l" r="r" t="t"/>
            <a:pathLst>
              <a:path extrusionOk="0" h="525" w="982">
                <a:moveTo>
                  <a:pt x="981" y="0"/>
                </a:moveTo>
                <a:lnTo>
                  <a:pt x="981" y="314"/>
                </a:lnTo>
                <a:lnTo>
                  <a:pt x="981" y="314"/>
                </a:lnTo>
                <a:cubicBezTo>
                  <a:pt x="728" y="388"/>
                  <a:pt x="477" y="458"/>
                  <a:pt x="226" y="524"/>
                </a:cubicBezTo>
                <a:lnTo>
                  <a:pt x="0" y="286"/>
                </a:lnTo>
                <a:lnTo>
                  <a:pt x="0" y="286"/>
                </a:lnTo>
                <a:cubicBezTo>
                  <a:pt x="325" y="197"/>
                  <a:pt x="653" y="102"/>
                  <a:pt x="981" y="0"/>
                </a:cubicBezTo>
              </a:path>
            </a:pathLst>
          </a:custGeom>
          <a:solidFill>
            <a:srgbClr val="FFFFFF"/>
          </a:solidFill>
          <a:ln>
            <a:noFill/>
          </a:ln>
        </p:spPr>
        <p:txBody>
          <a:bodyPr anchorCtr="0" anchor="ctr" bIns="17150" lIns="34300" spcFirstLastPara="1" rIns="34300"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AAAAA"/>
              </a:solidFill>
              <a:latin typeface="Lato Light"/>
              <a:ea typeface="Lato Light"/>
              <a:cs typeface="Lato Light"/>
              <a:sym typeface="Lato Light"/>
            </a:endParaRPr>
          </a:p>
        </p:txBody>
      </p:sp>
      <p:sp>
        <p:nvSpPr>
          <p:cNvPr id="422" name="Google Shape;422;p18"/>
          <p:cNvSpPr/>
          <p:nvPr/>
        </p:nvSpPr>
        <p:spPr>
          <a:xfrm rot="8100000">
            <a:off x="7264490" y="2761764"/>
            <a:ext cx="947806" cy="947806"/>
          </a:xfrm>
          <a:prstGeom prst="teardrop">
            <a:avLst>
              <a:gd fmla="val 118365" name="adj"/>
            </a:avLst>
          </a:prstGeom>
          <a:solidFill>
            <a:srgbClr val="8F87C0"/>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3" name="Google Shape;423;p18"/>
          <p:cNvSpPr/>
          <p:nvPr/>
        </p:nvSpPr>
        <p:spPr>
          <a:xfrm>
            <a:off x="7376864" y="2872904"/>
            <a:ext cx="722400" cy="722100"/>
          </a:xfrm>
          <a:prstGeom prst="ellipse">
            <a:avLst/>
          </a:prstGeom>
          <a:solidFill>
            <a:srgbClr val="FEFFF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4" name="Google Shape;424;p18"/>
          <p:cNvSpPr/>
          <p:nvPr/>
        </p:nvSpPr>
        <p:spPr>
          <a:xfrm rot="8100000">
            <a:off x="5165615" y="3110638"/>
            <a:ext cx="947806" cy="947806"/>
          </a:xfrm>
          <a:prstGeom prst="teardrop">
            <a:avLst>
              <a:gd fmla="val 118365" name="adj"/>
            </a:avLst>
          </a:prstGeom>
          <a:solidFill>
            <a:srgbClr val="1A4F97"/>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5" name="Google Shape;425;p18"/>
          <p:cNvSpPr/>
          <p:nvPr/>
        </p:nvSpPr>
        <p:spPr>
          <a:xfrm>
            <a:off x="5277989" y="3221778"/>
            <a:ext cx="722400" cy="722100"/>
          </a:xfrm>
          <a:prstGeom prst="ellipse">
            <a:avLst/>
          </a:prstGeom>
          <a:solidFill>
            <a:srgbClr val="FEFFF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6" name="Google Shape;426;p18"/>
          <p:cNvSpPr/>
          <p:nvPr/>
        </p:nvSpPr>
        <p:spPr>
          <a:xfrm rot="8100000">
            <a:off x="3062624" y="2761764"/>
            <a:ext cx="947806" cy="947806"/>
          </a:xfrm>
          <a:prstGeom prst="teardrop">
            <a:avLst>
              <a:gd fmla="val 118365" name="adj"/>
            </a:avLst>
          </a:prstGeom>
          <a:solidFill>
            <a:srgbClr val="4A81C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7" name="Google Shape;427;p18"/>
          <p:cNvSpPr/>
          <p:nvPr/>
        </p:nvSpPr>
        <p:spPr>
          <a:xfrm>
            <a:off x="3175220" y="2872904"/>
            <a:ext cx="722400" cy="722100"/>
          </a:xfrm>
          <a:prstGeom prst="ellipse">
            <a:avLst/>
          </a:prstGeom>
          <a:solidFill>
            <a:srgbClr val="FEFFF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28" name="Google Shape;428;p18"/>
          <p:cNvSpPr txBox="1"/>
          <p:nvPr/>
        </p:nvSpPr>
        <p:spPr>
          <a:xfrm>
            <a:off x="3199635" y="3124300"/>
            <a:ext cx="673500" cy="2193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4A81CE"/>
                </a:solidFill>
                <a:latin typeface="Fira Sans Extra Condensed Medium"/>
                <a:ea typeface="Fira Sans Extra Condensed Medium"/>
                <a:cs typeface="Fira Sans Extra Condensed Medium"/>
                <a:sym typeface="Fira Sans Extra Condensed Medium"/>
              </a:rPr>
              <a:t>02</a:t>
            </a:r>
            <a:endParaRPr b="0" i="0" sz="1100" u="none" cap="none" strike="noStrike">
              <a:solidFill>
                <a:srgbClr val="4A81CE"/>
              </a:solidFill>
              <a:latin typeface="Fira Sans Extra Condensed Medium"/>
              <a:ea typeface="Fira Sans Extra Condensed Medium"/>
              <a:cs typeface="Fira Sans Extra Condensed Medium"/>
              <a:sym typeface="Fira Sans Extra Condensed Medium"/>
            </a:endParaRPr>
          </a:p>
        </p:txBody>
      </p:sp>
      <p:sp>
        <p:nvSpPr>
          <p:cNvPr id="429" name="Google Shape;429;p18"/>
          <p:cNvSpPr txBox="1"/>
          <p:nvPr/>
        </p:nvSpPr>
        <p:spPr>
          <a:xfrm>
            <a:off x="5289333" y="3485350"/>
            <a:ext cx="722400" cy="2193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1A4F97"/>
                </a:solidFill>
                <a:latin typeface="Fira Sans Extra Condensed Medium"/>
                <a:ea typeface="Fira Sans Extra Condensed Medium"/>
                <a:cs typeface="Fira Sans Extra Condensed Medium"/>
                <a:sym typeface="Fira Sans Extra Condensed Medium"/>
              </a:rPr>
              <a:t>03</a:t>
            </a:r>
            <a:endParaRPr b="0" i="0" sz="1100" u="none" cap="none" strike="noStrike">
              <a:solidFill>
                <a:srgbClr val="1A4F97"/>
              </a:solidFill>
              <a:latin typeface="Fira Sans Extra Condensed Medium"/>
              <a:ea typeface="Fira Sans Extra Condensed Medium"/>
              <a:cs typeface="Fira Sans Extra Condensed Medium"/>
              <a:sym typeface="Fira Sans Extra Condensed Medium"/>
            </a:endParaRPr>
          </a:p>
        </p:txBody>
      </p:sp>
      <p:sp>
        <p:nvSpPr>
          <p:cNvPr id="430" name="Google Shape;430;p18"/>
          <p:cNvSpPr txBox="1"/>
          <p:nvPr/>
        </p:nvSpPr>
        <p:spPr>
          <a:xfrm>
            <a:off x="7391058" y="3110825"/>
            <a:ext cx="673500" cy="2193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8F87C0"/>
                </a:solidFill>
                <a:latin typeface="Fira Sans Extra Condensed Medium"/>
                <a:ea typeface="Fira Sans Extra Condensed Medium"/>
                <a:cs typeface="Fira Sans Extra Condensed Medium"/>
                <a:sym typeface="Fira Sans Extra Condensed Medium"/>
              </a:rPr>
              <a:t>04</a:t>
            </a:r>
            <a:endParaRPr b="0" i="0" sz="1100" u="none" cap="none" strike="noStrike">
              <a:solidFill>
                <a:srgbClr val="8F87C0"/>
              </a:solidFill>
              <a:latin typeface="Fira Sans Extra Condensed Medium"/>
              <a:ea typeface="Fira Sans Extra Condensed Medium"/>
              <a:cs typeface="Fira Sans Extra Condensed Medium"/>
              <a:sym typeface="Fira Sans Extra Condensed Medium"/>
            </a:endParaRPr>
          </a:p>
        </p:txBody>
      </p:sp>
      <p:sp>
        <p:nvSpPr>
          <p:cNvPr id="431" name="Google Shape;431;p18"/>
          <p:cNvSpPr txBox="1"/>
          <p:nvPr/>
        </p:nvSpPr>
        <p:spPr>
          <a:xfrm>
            <a:off x="889325" y="1543525"/>
            <a:ext cx="1104600" cy="8682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100"/>
              <a:buFont typeface="Arial"/>
              <a:buNone/>
            </a:pPr>
            <a:r>
              <a:rPr b="1" i="0" lang="en" sz="1200" u="none" cap="none" strike="noStrike">
                <a:solidFill>
                  <a:srgbClr val="83A5CE"/>
                </a:solidFill>
                <a:latin typeface="Roboto"/>
                <a:ea typeface="Roboto"/>
                <a:cs typeface="Roboto"/>
                <a:sym typeface="Roboto"/>
              </a:rPr>
              <a:t>Sprint 01</a:t>
            </a:r>
            <a:endParaRPr b="1" i="0" sz="1200" u="none" cap="none" strike="noStrike">
              <a:solidFill>
                <a:srgbClr val="83A5CE"/>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FFFFFF"/>
                </a:solidFill>
                <a:latin typeface="Roboto"/>
                <a:ea typeface="Roboto"/>
                <a:cs typeface="Roboto"/>
                <a:sym typeface="Roboto"/>
              </a:rPr>
              <a:t>Loyalty Coins </a:t>
            </a:r>
            <a:endParaRPr b="0" i="0" sz="1200" u="none" cap="none" strike="noStrike">
              <a:solidFill>
                <a:srgbClr val="FFFFFF"/>
              </a:solidFill>
              <a:latin typeface="Roboto"/>
              <a:ea typeface="Roboto"/>
              <a:cs typeface="Roboto"/>
              <a:sym typeface="Roboto"/>
            </a:endParaRPr>
          </a:p>
        </p:txBody>
      </p:sp>
      <p:sp>
        <p:nvSpPr>
          <p:cNvPr id="432" name="Google Shape;432;p18"/>
          <p:cNvSpPr txBox="1"/>
          <p:nvPr/>
        </p:nvSpPr>
        <p:spPr>
          <a:xfrm>
            <a:off x="2984083" y="1838971"/>
            <a:ext cx="1104600" cy="8682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4A81CE"/>
                </a:solidFill>
                <a:latin typeface="Roboto"/>
                <a:ea typeface="Roboto"/>
                <a:cs typeface="Roboto"/>
                <a:sym typeface="Roboto"/>
              </a:rPr>
              <a:t>Sprint 02</a:t>
            </a:r>
            <a:endParaRPr b="1" i="0" sz="1200" u="none" cap="none" strike="noStrike">
              <a:solidFill>
                <a:srgbClr val="4A81CE"/>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User Interests</a:t>
            </a:r>
            <a:endParaRPr b="0" i="0" sz="1200" u="none" cap="none" strike="noStrike">
              <a:solidFill>
                <a:srgbClr val="FFFFFF"/>
              </a:solidFill>
              <a:latin typeface="Roboto"/>
              <a:ea typeface="Roboto"/>
              <a:cs typeface="Roboto"/>
              <a:sym typeface="Roboto"/>
            </a:endParaRPr>
          </a:p>
        </p:txBody>
      </p:sp>
      <p:sp>
        <p:nvSpPr>
          <p:cNvPr id="433" name="Google Shape;433;p18"/>
          <p:cNvSpPr txBox="1"/>
          <p:nvPr/>
        </p:nvSpPr>
        <p:spPr>
          <a:xfrm>
            <a:off x="5087075" y="2141982"/>
            <a:ext cx="1104600" cy="8682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1A4F97"/>
                </a:solidFill>
                <a:latin typeface="Roboto"/>
                <a:ea typeface="Roboto"/>
                <a:cs typeface="Roboto"/>
                <a:sym typeface="Roboto"/>
              </a:rPr>
              <a:t>Sprint 03</a:t>
            </a:r>
            <a:endParaRPr b="1" i="0" sz="1200" u="none" cap="none" strike="noStrike">
              <a:solidFill>
                <a:srgbClr val="1A4F97"/>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Local Language</a:t>
            </a:r>
            <a:endParaRPr b="0" i="0" sz="1200" u="none" cap="none" strike="noStrike">
              <a:solidFill>
                <a:srgbClr val="FFFFFF"/>
              </a:solidFill>
              <a:latin typeface="Roboto"/>
              <a:ea typeface="Roboto"/>
              <a:cs typeface="Roboto"/>
              <a:sym typeface="Roboto"/>
            </a:endParaRPr>
          </a:p>
        </p:txBody>
      </p:sp>
      <p:sp>
        <p:nvSpPr>
          <p:cNvPr id="434" name="Google Shape;434;p18"/>
          <p:cNvSpPr txBox="1"/>
          <p:nvPr/>
        </p:nvSpPr>
        <p:spPr>
          <a:xfrm>
            <a:off x="7185950" y="1831821"/>
            <a:ext cx="1104600" cy="8682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B39DDB"/>
                </a:solidFill>
                <a:latin typeface="Roboto"/>
                <a:ea typeface="Roboto"/>
                <a:cs typeface="Roboto"/>
                <a:sym typeface="Roboto"/>
              </a:rPr>
              <a:t>Sprint 04</a:t>
            </a:r>
            <a:endParaRPr b="1" i="0" sz="1200" u="none" cap="none" strike="noStrike">
              <a:solidFill>
                <a:srgbClr val="B39DDB"/>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Post Translation</a:t>
            </a:r>
            <a:endParaRPr b="0" i="0" sz="12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Roboto"/>
              <a:ea typeface="Roboto"/>
              <a:cs typeface="Roboto"/>
              <a:sym typeface="Roboto"/>
            </a:endParaRPr>
          </a:p>
        </p:txBody>
      </p:sp>
      <p:sp>
        <p:nvSpPr>
          <p:cNvPr id="435" name="Google Shape;435;p18"/>
          <p:cNvSpPr/>
          <p:nvPr/>
        </p:nvSpPr>
        <p:spPr>
          <a:xfrm rot="8100000">
            <a:off x="967865" y="2468859"/>
            <a:ext cx="947806" cy="947806"/>
          </a:xfrm>
          <a:prstGeom prst="teardrop">
            <a:avLst>
              <a:gd fmla="val 118365" name="adj"/>
            </a:avLst>
          </a:prstGeom>
          <a:solidFill>
            <a:srgbClr val="83A5C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36" name="Google Shape;436;p18"/>
          <p:cNvSpPr/>
          <p:nvPr/>
        </p:nvSpPr>
        <p:spPr>
          <a:xfrm>
            <a:off x="1080462" y="2579999"/>
            <a:ext cx="722400" cy="722100"/>
          </a:xfrm>
          <a:prstGeom prst="ellipse">
            <a:avLst/>
          </a:prstGeom>
          <a:solidFill>
            <a:srgbClr val="FEFFFE"/>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Light"/>
              <a:ea typeface="Lato Light"/>
              <a:cs typeface="Lato Light"/>
              <a:sym typeface="Lato Light"/>
            </a:endParaRPr>
          </a:p>
        </p:txBody>
      </p:sp>
      <p:sp>
        <p:nvSpPr>
          <p:cNvPr id="437" name="Google Shape;437;p18"/>
          <p:cNvSpPr txBox="1"/>
          <p:nvPr/>
        </p:nvSpPr>
        <p:spPr>
          <a:xfrm>
            <a:off x="1104877" y="2840925"/>
            <a:ext cx="673500" cy="2193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83A5CE"/>
                </a:solidFill>
                <a:latin typeface="Fira Sans Extra Condensed Medium"/>
                <a:ea typeface="Fira Sans Extra Condensed Medium"/>
                <a:cs typeface="Fira Sans Extra Condensed Medium"/>
                <a:sym typeface="Fira Sans Extra Condensed Medium"/>
              </a:rPr>
              <a:t>01</a:t>
            </a:r>
            <a:endParaRPr b="0" i="0" sz="1100" u="none" cap="none" strike="noStrike">
              <a:solidFill>
                <a:srgbClr val="83A5CE"/>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Facebook’s Newsfeed Idea screening  </a:t>
            </a:r>
            <a:endParaRPr/>
          </a:p>
        </p:txBody>
      </p:sp>
      <p:grpSp>
        <p:nvGrpSpPr>
          <p:cNvPr id="64" name="Google Shape;64;p2"/>
          <p:cNvGrpSpPr/>
          <p:nvPr/>
        </p:nvGrpSpPr>
        <p:grpSpPr>
          <a:xfrm>
            <a:off x="457200" y="1465097"/>
            <a:ext cx="8229600" cy="3261300"/>
            <a:chOff x="457200" y="1465097"/>
            <a:chExt cx="8229600" cy="3261300"/>
          </a:xfrm>
        </p:grpSpPr>
        <p:sp>
          <p:nvSpPr>
            <p:cNvPr id="65" name="Google Shape;65;p2"/>
            <p:cNvSpPr/>
            <p:nvPr/>
          </p:nvSpPr>
          <p:spPr>
            <a:xfrm>
              <a:off x="3246150" y="1769897"/>
              <a:ext cx="2651700" cy="2651700"/>
            </a:xfrm>
            <a:prstGeom prst="ellipse">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457200" y="146509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457200" y="275014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57200" y="403519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6464100" y="146509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6464100" y="275014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6464100" y="4035197"/>
              <a:ext cx="2222700" cy="691200"/>
            </a:xfrm>
            <a:prstGeom prst="roundRect">
              <a:avLst>
                <a:gd fmla="val 50000" name="adj"/>
              </a:avLst>
            </a:prstGeom>
            <a:noFill/>
            <a:ln cap="flat" cmpd="sng" w="9525">
              <a:solidFill>
                <a:srgbClr val="B39D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
            <p:cNvCxnSpPr>
              <a:stCxn id="66" idx="3"/>
              <a:endCxn id="65" idx="1"/>
            </p:cNvCxnSpPr>
            <p:nvPr/>
          </p:nvCxnSpPr>
          <p:spPr>
            <a:xfrm>
              <a:off x="2679900" y="1810697"/>
              <a:ext cx="954600" cy="347400"/>
            </a:xfrm>
            <a:prstGeom prst="bentConnector2">
              <a:avLst/>
            </a:prstGeom>
            <a:noFill/>
            <a:ln cap="flat" cmpd="sng" w="9525">
              <a:solidFill>
                <a:srgbClr val="B39DDB"/>
              </a:solidFill>
              <a:prstDash val="solid"/>
              <a:round/>
              <a:headEnd len="sm" w="sm" type="none"/>
              <a:tailEnd len="sm" w="sm" type="none"/>
            </a:ln>
          </p:spPr>
        </p:cxnSp>
        <p:cxnSp>
          <p:nvCxnSpPr>
            <p:cNvPr id="73" name="Google Shape;73;p2"/>
            <p:cNvCxnSpPr>
              <a:stCxn id="67" idx="3"/>
              <a:endCxn id="65" idx="2"/>
            </p:cNvCxnSpPr>
            <p:nvPr/>
          </p:nvCxnSpPr>
          <p:spPr>
            <a:xfrm>
              <a:off x="2679900" y="3095747"/>
              <a:ext cx="566400" cy="600"/>
            </a:xfrm>
            <a:prstGeom prst="bentConnector3">
              <a:avLst>
                <a:gd fmla="val 49987" name="adj1"/>
              </a:avLst>
            </a:prstGeom>
            <a:noFill/>
            <a:ln cap="flat" cmpd="sng" w="9525">
              <a:solidFill>
                <a:srgbClr val="B39DDB"/>
              </a:solidFill>
              <a:prstDash val="solid"/>
              <a:round/>
              <a:headEnd len="sm" w="sm" type="none"/>
              <a:tailEnd len="sm" w="sm" type="none"/>
            </a:ln>
          </p:spPr>
        </p:cxnSp>
        <p:cxnSp>
          <p:nvCxnSpPr>
            <p:cNvPr id="74" name="Google Shape;74;p2"/>
            <p:cNvCxnSpPr>
              <a:stCxn id="68" idx="3"/>
              <a:endCxn id="65" idx="3"/>
            </p:cNvCxnSpPr>
            <p:nvPr/>
          </p:nvCxnSpPr>
          <p:spPr>
            <a:xfrm flipH="1" rot="10800000">
              <a:off x="2679900" y="4033397"/>
              <a:ext cx="954600" cy="347400"/>
            </a:xfrm>
            <a:prstGeom prst="bentConnector2">
              <a:avLst/>
            </a:prstGeom>
            <a:noFill/>
            <a:ln cap="flat" cmpd="sng" w="9525">
              <a:solidFill>
                <a:srgbClr val="B39DDB"/>
              </a:solidFill>
              <a:prstDash val="solid"/>
              <a:round/>
              <a:headEnd len="sm" w="sm" type="none"/>
              <a:tailEnd len="sm" w="sm" type="none"/>
            </a:ln>
          </p:spPr>
        </p:cxnSp>
        <p:cxnSp>
          <p:nvCxnSpPr>
            <p:cNvPr id="75" name="Google Shape;75;p2"/>
            <p:cNvCxnSpPr>
              <a:stCxn id="69" idx="1"/>
              <a:endCxn id="65" idx="7"/>
            </p:cNvCxnSpPr>
            <p:nvPr/>
          </p:nvCxnSpPr>
          <p:spPr>
            <a:xfrm flipH="1">
              <a:off x="5509500" y="1810697"/>
              <a:ext cx="954600" cy="347400"/>
            </a:xfrm>
            <a:prstGeom prst="bentConnector2">
              <a:avLst/>
            </a:prstGeom>
            <a:noFill/>
            <a:ln cap="flat" cmpd="sng" w="9525">
              <a:solidFill>
                <a:srgbClr val="B39DDB"/>
              </a:solidFill>
              <a:prstDash val="solid"/>
              <a:round/>
              <a:headEnd len="sm" w="sm" type="none"/>
              <a:tailEnd len="sm" w="sm" type="none"/>
            </a:ln>
          </p:spPr>
        </p:cxnSp>
        <p:cxnSp>
          <p:nvCxnSpPr>
            <p:cNvPr id="76" name="Google Shape;76;p2"/>
            <p:cNvCxnSpPr>
              <a:stCxn id="70" idx="1"/>
              <a:endCxn id="65" idx="6"/>
            </p:cNvCxnSpPr>
            <p:nvPr/>
          </p:nvCxnSpPr>
          <p:spPr>
            <a:xfrm flipH="1">
              <a:off x="5898000" y="3095747"/>
              <a:ext cx="566100" cy="600"/>
            </a:xfrm>
            <a:prstGeom prst="bentConnector3">
              <a:avLst>
                <a:gd fmla="val 50013" name="adj1"/>
              </a:avLst>
            </a:prstGeom>
            <a:noFill/>
            <a:ln cap="flat" cmpd="sng" w="9525">
              <a:solidFill>
                <a:srgbClr val="B39DDB"/>
              </a:solidFill>
              <a:prstDash val="solid"/>
              <a:round/>
              <a:headEnd len="sm" w="sm" type="none"/>
              <a:tailEnd len="sm" w="sm" type="none"/>
            </a:ln>
          </p:spPr>
        </p:cxnSp>
        <p:cxnSp>
          <p:nvCxnSpPr>
            <p:cNvPr id="77" name="Google Shape;77;p2"/>
            <p:cNvCxnSpPr>
              <a:stCxn id="71" idx="1"/>
              <a:endCxn id="65" idx="5"/>
            </p:cNvCxnSpPr>
            <p:nvPr/>
          </p:nvCxnSpPr>
          <p:spPr>
            <a:xfrm rot="10800000">
              <a:off x="5509500" y="4033397"/>
              <a:ext cx="954600" cy="347400"/>
            </a:xfrm>
            <a:prstGeom prst="bentConnector2">
              <a:avLst/>
            </a:prstGeom>
            <a:noFill/>
            <a:ln cap="flat" cmpd="sng" w="9525">
              <a:solidFill>
                <a:srgbClr val="B39DDB"/>
              </a:solidFill>
              <a:prstDash val="solid"/>
              <a:round/>
              <a:headEnd len="sm" w="sm" type="none"/>
              <a:tailEnd len="sm" w="sm" type="none"/>
            </a:ln>
          </p:spPr>
        </p:cxnSp>
        <p:sp>
          <p:nvSpPr>
            <p:cNvPr id="78" name="Google Shape;78;p2"/>
            <p:cNvSpPr/>
            <p:nvPr/>
          </p:nvSpPr>
          <p:spPr>
            <a:xfrm>
              <a:off x="3342900" y="1866962"/>
              <a:ext cx="2458200" cy="24582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
          <p:cNvSpPr/>
          <p:nvPr/>
        </p:nvSpPr>
        <p:spPr>
          <a:xfrm>
            <a:off x="2087475" y="1570097"/>
            <a:ext cx="481200" cy="481200"/>
          </a:xfrm>
          <a:prstGeom prst="ellipse">
            <a:avLst/>
          </a:prstGeom>
          <a:solidFill>
            <a:srgbClr val="5AADA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1</a:t>
            </a:r>
            <a:endParaRPr b="1" i="0" sz="2000" u="none" cap="none" strike="noStrike">
              <a:solidFill>
                <a:srgbClr val="FFFFFF"/>
              </a:solidFill>
              <a:latin typeface="Fira Sans"/>
              <a:ea typeface="Fira Sans"/>
              <a:cs typeface="Fira Sans"/>
              <a:sym typeface="Fira Sans"/>
            </a:endParaRPr>
          </a:p>
        </p:txBody>
      </p:sp>
      <p:sp>
        <p:nvSpPr>
          <p:cNvPr id="80" name="Google Shape;80;p2"/>
          <p:cNvSpPr/>
          <p:nvPr/>
        </p:nvSpPr>
        <p:spPr>
          <a:xfrm>
            <a:off x="2087475" y="2855150"/>
            <a:ext cx="481200" cy="481200"/>
          </a:xfrm>
          <a:prstGeom prst="ellipse">
            <a:avLst/>
          </a:prstGeom>
          <a:solidFill>
            <a:srgbClr val="86C4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3</a:t>
            </a:r>
            <a:endParaRPr b="1" i="0" sz="2000" u="none" cap="none" strike="noStrike">
              <a:solidFill>
                <a:srgbClr val="FFFFFF"/>
              </a:solidFill>
              <a:latin typeface="Fira Sans"/>
              <a:ea typeface="Fira Sans"/>
              <a:cs typeface="Fira Sans"/>
              <a:sym typeface="Fira Sans"/>
            </a:endParaRPr>
          </a:p>
        </p:txBody>
      </p:sp>
      <p:sp>
        <p:nvSpPr>
          <p:cNvPr id="81" name="Google Shape;81;p2"/>
          <p:cNvSpPr/>
          <p:nvPr/>
        </p:nvSpPr>
        <p:spPr>
          <a:xfrm>
            <a:off x="2087475" y="4140197"/>
            <a:ext cx="481200" cy="481200"/>
          </a:xfrm>
          <a:prstGeom prst="ellipse">
            <a:avLst/>
          </a:prstGeom>
          <a:solidFill>
            <a:srgbClr val="B39DD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5</a:t>
            </a:r>
            <a:endParaRPr b="1" i="0" sz="2000" u="none" cap="none" strike="noStrike">
              <a:solidFill>
                <a:srgbClr val="FFFFFF"/>
              </a:solidFill>
              <a:latin typeface="Fira Sans"/>
              <a:ea typeface="Fira Sans"/>
              <a:cs typeface="Fira Sans"/>
              <a:sym typeface="Fira Sans"/>
            </a:endParaRPr>
          </a:p>
        </p:txBody>
      </p:sp>
      <p:sp>
        <p:nvSpPr>
          <p:cNvPr id="82" name="Google Shape;82;p2"/>
          <p:cNvSpPr/>
          <p:nvPr/>
        </p:nvSpPr>
        <p:spPr>
          <a:xfrm>
            <a:off x="6575325" y="1570097"/>
            <a:ext cx="481200" cy="481200"/>
          </a:xfrm>
          <a:prstGeom prst="ellipse">
            <a:avLst/>
          </a:prstGeom>
          <a:solidFill>
            <a:srgbClr val="2B8B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2</a:t>
            </a:r>
            <a:endParaRPr b="1" i="0" sz="2000" u="none" cap="none" strike="noStrike">
              <a:solidFill>
                <a:srgbClr val="FFFFFF"/>
              </a:solidFill>
              <a:latin typeface="Fira Sans"/>
              <a:ea typeface="Fira Sans"/>
              <a:cs typeface="Fira Sans"/>
              <a:sym typeface="Fira Sans"/>
            </a:endParaRPr>
          </a:p>
        </p:txBody>
      </p:sp>
      <p:sp>
        <p:nvSpPr>
          <p:cNvPr id="83" name="Google Shape;83;p2"/>
          <p:cNvSpPr/>
          <p:nvPr/>
        </p:nvSpPr>
        <p:spPr>
          <a:xfrm>
            <a:off x="6575325" y="2855150"/>
            <a:ext cx="481200" cy="481200"/>
          </a:xfrm>
          <a:prstGeom prst="ellipse">
            <a:avLst/>
          </a:prstGeom>
          <a:solidFill>
            <a:srgbClr val="90A4A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4</a:t>
            </a:r>
            <a:endParaRPr b="1" i="0" sz="2000" u="none" cap="none" strike="noStrike">
              <a:solidFill>
                <a:srgbClr val="FFFFFF"/>
              </a:solidFill>
              <a:latin typeface="Fira Sans"/>
              <a:ea typeface="Fira Sans"/>
              <a:cs typeface="Fira Sans"/>
              <a:sym typeface="Fira Sans"/>
            </a:endParaRPr>
          </a:p>
        </p:txBody>
      </p:sp>
      <p:sp>
        <p:nvSpPr>
          <p:cNvPr id="84" name="Google Shape;84;p2"/>
          <p:cNvSpPr/>
          <p:nvPr/>
        </p:nvSpPr>
        <p:spPr>
          <a:xfrm>
            <a:off x="6575325" y="4140197"/>
            <a:ext cx="481200" cy="481200"/>
          </a:xfrm>
          <a:prstGeom prst="ellipse">
            <a:avLst/>
          </a:prstGeom>
          <a:solidFill>
            <a:srgbClr val="FFB74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Fira Sans"/>
                <a:ea typeface="Fira Sans"/>
                <a:cs typeface="Fira Sans"/>
                <a:sym typeface="Fira Sans"/>
              </a:rPr>
              <a:t>6</a:t>
            </a:r>
            <a:endParaRPr b="1" i="0" sz="2000" u="none" cap="none" strike="noStrike">
              <a:solidFill>
                <a:srgbClr val="FFFFFF"/>
              </a:solidFill>
              <a:latin typeface="Fira Sans"/>
              <a:ea typeface="Fira Sans"/>
              <a:cs typeface="Fira Sans"/>
              <a:sym typeface="Fira Sans"/>
            </a:endParaRPr>
          </a:p>
        </p:txBody>
      </p:sp>
      <p:sp>
        <p:nvSpPr>
          <p:cNvPr id="85" name="Google Shape;85;p2"/>
          <p:cNvSpPr txBox="1"/>
          <p:nvPr/>
        </p:nvSpPr>
        <p:spPr>
          <a:xfrm>
            <a:off x="541488" y="2835200"/>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Product Wireframes</a:t>
            </a:r>
            <a:endParaRPr b="1" i="0" sz="1200" u="none" cap="none" strike="noStrike">
              <a:solidFill>
                <a:srgbClr val="FFFFFF"/>
              </a:solidFill>
              <a:latin typeface="Roboto"/>
              <a:ea typeface="Roboto"/>
              <a:cs typeface="Roboto"/>
              <a:sym typeface="Roboto"/>
            </a:endParaRPr>
          </a:p>
        </p:txBody>
      </p:sp>
      <p:sp>
        <p:nvSpPr>
          <p:cNvPr id="86" name="Google Shape;86;p2"/>
          <p:cNvSpPr txBox="1"/>
          <p:nvPr/>
        </p:nvSpPr>
        <p:spPr>
          <a:xfrm>
            <a:off x="533400" y="1550450"/>
            <a:ext cx="1519200" cy="52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New Product Feature Detailed Overview</a:t>
            </a:r>
            <a:endParaRPr b="1" i="0" sz="1200" u="none" cap="none" strike="noStrike">
              <a:solidFill>
                <a:srgbClr val="FFFFFF"/>
              </a:solidFill>
              <a:latin typeface="Roboto"/>
              <a:ea typeface="Roboto"/>
              <a:cs typeface="Roboto"/>
              <a:sym typeface="Roboto"/>
            </a:endParaRPr>
          </a:p>
        </p:txBody>
      </p:sp>
      <p:sp>
        <p:nvSpPr>
          <p:cNvPr id="87" name="Google Shape;87;p2"/>
          <p:cNvSpPr txBox="1"/>
          <p:nvPr/>
        </p:nvSpPr>
        <p:spPr>
          <a:xfrm>
            <a:off x="7091550" y="1550150"/>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Understanding Customer needs</a:t>
            </a:r>
            <a:endParaRPr b="1" i="0" sz="1200" u="none" cap="none" strike="noStrike">
              <a:solidFill>
                <a:srgbClr val="FFFFFF"/>
              </a:solidFill>
              <a:latin typeface="Roboto"/>
              <a:ea typeface="Roboto"/>
              <a:cs typeface="Roboto"/>
              <a:sym typeface="Roboto"/>
            </a:endParaRPr>
          </a:p>
        </p:txBody>
      </p:sp>
      <p:sp>
        <p:nvSpPr>
          <p:cNvPr id="88" name="Google Shape;88;p2"/>
          <p:cNvSpPr txBox="1"/>
          <p:nvPr/>
        </p:nvSpPr>
        <p:spPr>
          <a:xfrm>
            <a:off x="7091550" y="2835200"/>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Success Metrics </a:t>
            </a:r>
            <a:endParaRPr b="1" i="0" sz="1200" u="none" cap="none" strike="noStrike">
              <a:solidFill>
                <a:srgbClr val="FFFFFF"/>
              </a:solidFill>
              <a:latin typeface="Roboto"/>
              <a:ea typeface="Roboto"/>
              <a:cs typeface="Roboto"/>
              <a:sym typeface="Roboto"/>
            </a:endParaRPr>
          </a:p>
        </p:txBody>
      </p:sp>
      <p:sp>
        <p:nvSpPr>
          <p:cNvPr id="89" name="Google Shape;89;p2"/>
          <p:cNvSpPr txBox="1"/>
          <p:nvPr/>
        </p:nvSpPr>
        <p:spPr>
          <a:xfrm>
            <a:off x="533400" y="4120550"/>
            <a:ext cx="1519200" cy="52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Terllo Board </a:t>
            </a:r>
            <a:endParaRPr b="1" i="0" sz="1200" u="none" cap="none" strike="noStrike">
              <a:solidFill>
                <a:srgbClr val="FFFFFF"/>
              </a:solidFill>
              <a:latin typeface="Roboto"/>
              <a:ea typeface="Roboto"/>
              <a:cs typeface="Roboto"/>
              <a:sym typeface="Roboto"/>
            </a:endParaRPr>
          </a:p>
        </p:txBody>
      </p:sp>
      <p:sp>
        <p:nvSpPr>
          <p:cNvPr id="90" name="Google Shape;90;p2"/>
          <p:cNvSpPr txBox="1"/>
          <p:nvPr/>
        </p:nvSpPr>
        <p:spPr>
          <a:xfrm>
            <a:off x="7091550" y="4120250"/>
            <a:ext cx="1510800" cy="52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Product Roadmaps</a:t>
            </a:r>
            <a:endParaRPr b="1" i="0" sz="1200" u="none" cap="none" strike="noStrike">
              <a:solidFill>
                <a:srgbClr val="FFFFFF"/>
              </a:solidFill>
              <a:latin typeface="Roboto"/>
              <a:ea typeface="Roboto"/>
              <a:cs typeface="Roboto"/>
              <a:sym typeface="Roboto"/>
            </a:endParaRPr>
          </a:p>
        </p:txBody>
      </p:sp>
      <p:sp>
        <p:nvSpPr>
          <p:cNvPr id="91" name="Google Shape;91;p2"/>
          <p:cNvSpPr/>
          <p:nvPr/>
        </p:nvSpPr>
        <p:spPr>
          <a:xfrm>
            <a:off x="3884401" y="3485425"/>
            <a:ext cx="1414390" cy="178542"/>
          </a:xfrm>
          <a:custGeom>
            <a:rect b="b" l="l" r="r" t="t"/>
            <a:pathLst>
              <a:path extrusionOk="0" h="13324" w="183687">
                <a:moveTo>
                  <a:pt x="91893" y="1"/>
                </a:moveTo>
                <a:lnTo>
                  <a:pt x="82488" y="99"/>
                </a:lnTo>
                <a:lnTo>
                  <a:pt x="73377" y="197"/>
                </a:lnTo>
                <a:lnTo>
                  <a:pt x="64560" y="294"/>
                </a:lnTo>
                <a:lnTo>
                  <a:pt x="56135" y="588"/>
                </a:lnTo>
                <a:lnTo>
                  <a:pt x="48102" y="882"/>
                </a:lnTo>
                <a:lnTo>
                  <a:pt x="40559" y="1176"/>
                </a:lnTo>
                <a:lnTo>
                  <a:pt x="33407" y="1568"/>
                </a:lnTo>
                <a:lnTo>
                  <a:pt x="26941" y="1960"/>
                </a:lnTo>
                <a:lnTo>
                  <a:pt x="20965" y="2450"/>
                </a:lnTo>
                <a:lnTo>
                  <a:pt x="15675" y="2940"/>
                </a:lnTo>
                <a:lnTo>
                  <a:pt x="11071" y="3527"/>
                </a:lnTo>
                <a:lnTo>
                  <a:pt x="7250" y="4115"/>
                </a:lnTo>
                <a:lnTo>
                  <a:pt x="4115" y="4703"/>
                </a:lnTo>
                <a:lnTo>
                  <a:pt x="2940" y="4997"/>
                </a:lnTo>
                <a:lnTo>
                  <a:pt x="1862" y="5389"/>
                </a:lnTo>
                <a:lnTo>
                  <a:pt x="1078" y="5683"/>
                </a:lnTo>
                <a:lnTo>
                  <a:pt x="490" y="5977"/>
                </a:lnTo>
                <a:lnTo>
                  <a:pt x="197" y="6368"/>
                </a:lnTo>
                <a:lnTo>
                  <a:pt x="1" y="6662"/>
                </a:lnTo>
                <a:lnTo>
                  <a:pt x="197" y="7054"/>
                </a:lnTo>
                <a:lnTo>
                  <a:pt x="490" y="7348"/>
                </a:lnTo>
                <a:lnTo>
                  <a:pt x="1078" y="7740"/>
                </a:lnTo>
                <a:lnTo>
                  <a:pt x="1862" y="8034"/>
                </a:lnTo>
                <a:lnTo>
                  <a:pt x="2940" y="8328"/>
                </a:lnTo>
                <a:lnTo>
                  <a:pt x="4115" y="8622"/>
                </a:lnTo>
                <a:lnTo>
                  <a:pt x="7250" y="9307"/>
                </a:lnTo>
                <a:lnTo>
                  <a:pt x="11071" y="9895"/>
                </a:lnTo>
                <a:lnTo>
                  <a:pt x="15675" y="10385"/>
                </a:lnTo>
                <a:lnTo>
                  <a:pt x="20965" y="10875"/>
                </a:lnTo>
                <a:lnTo>
                  <a:pt x="26941" y="11365"/>
                </a:lnTo>
                <a:lnTo>
                  <a:pt x="33407" y="11855"/>
                </a:lnTo>
                <a:lnTo>
                  <a:pt x="40559" y="12148"/>
                </a:lnTo>
                <a:lnTo>
                  <a:pt x="48102" y="12540"/>
                </a:lnTo>
                <a:lnTo>
                  <a:pt x="56135" y="12834"/>
                </a:lnTo>
                <a:lnTo>
                  <a:pt x="64560" y="13030"/>
                </a:lnTo>
                <a:lnTo>
                  <a:pt x="73377" y="13226"/>
                </a:lnTo>
                <a:lnTo>
                  <a:pt x="82488" y="13324"/>
                </a:lnTo>
                <a:lnTo>
                  <a:pt x="101297" y="13324"/>
                </a:lnTo>
                <a:lnTo>
                  <a:pt x="110408" y="13226"/>
                </a:lnTo>
                <a:lnTo>
                  <a:pt x="119225" y="13030"/>
                </a:lnTo>
                <a:lnTo>
                  <a:pt x="127650" y="12834"/>
                </a:lnTo>
                <a:lnTo>
                  <a:pt x="135684" y="12540"/>
                </a:lnTo>
                <a:lnTo>
                  <a:pt x="143227" y="12148"/>
                </a:lnTo>
                <a:lnTo>
                  <a:pt x="150281" y="11855"/>
                </a:lnTo>
                <a:lnTo>
                  <a:pt x="156844" y="11365"/>
                </a:lnTo>
                <a:lnTo>
                  <a:pt x="162722" y="10875"/>
                </a:lnTo>
                <a:lnTo>
                  <a:pt x="168012" y="10385"/>
                </a:lnTo>
                <a:lnTo>
                  <a:pt x="172617" y="9895"/>
                </a:lnTo>
                <a:lnTo>
                  <a:pt x="176535" y="9307"/>
                </a:lnTo>
                <a:lnTo>
                  <a:pt x="179572" y="8622"/>
                </a:lnTo>
                <a:lnTo>
                  <a:pt x="180846" y="8328"/>
                </a:lnTo>
                <a:lnTo>
                  <a:pt x="181826" y="8034"/>
                </a:lnTo>
                <a:lnTo>
                  <a:pt x="182707" y="7740"/>
                </a:lnTo>
                <a:lnTo>
                  <a:pt x="183295" y="7348"/>
                </a:lnTo>
                <a:lnTo>
                  <a:pt x="183589" y="7054"/>
                </a:lnTo>
                <a:lnTo>
                  <a:pt x="183687" y="6662"/>
                </a:lnTo>
                <a:lnTo>
                  <a:pt x="183589" y="6368"/>
                </a:lnTo>
                <a:lnTo>
                  <a:pt x="183295" y="5977"/>
                </a:lnTo>
                <a:lnTo>
                  <a:pt x="182707" y="5683"/>
                </a:lnTo>
                <a:lnTo>
                  <a:pt x="181826" y="5389"/>
                </a:lnTo>
                <a:lnTo>
                  <a:pt x="180846" y="4997"/>
                </a:lnTo>
                <a:lnTo>
                  <a:pt x="179572" y="4703"/>
                </a:lnTo>
                <a:lnTo>
                  <a:pt x="176535" y="4115"/>
                </a:lnTo>
                <a:lnTo>
                  <a:pt x="172617" y="3527"/>
                </a:lnTo>
                <a:lnTo>
                  <a:pt x="168012" y="2940"/>
                </a:lnTo>
                <a:lnTo>
                  <a:pt x="162722" y="2450"/>
                </a:lnTo>
                <a:lnTo>
                  <a:pt x="156844" y="1960"/>
                </a:lnTo>
                <a:lnTo>
                  <a:pt x="150281" y="1568"/>
                </a:lnTo>
                <a:lnTo>
                  <a:pt x="143227" y="1176"/>
                </a:lnTo>
                <a:lnTo>
                  <a:pt x="135684" y="882"/>
                </a:lnTo>
                <a:lnTo>
                  <a:pt x="127650" y="588"/>
                </a:lnTo>
                <a:lnTo>
                  <a:pt x="119225" y="294"/>
                </a:lnTo>
                <a:lnTo>
                  <a:pt x="110408" y="197"/>
                </a:lnTo>
                <a:lnTo>
                  <a:pt x="101297" y="99"/>
                </a:lnTo>
                <a:lnTo>
                  <a:pt x="91893" y="1"/>
                </a:lnTo>
                <a:close/>
              </a:path>
            </a:pathLst>
          </a:custGeom>
          <a:solidFill>
            <a:srgbClr val="595959">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3884407" y="2460073"/>
            <a:ext cx="1307505" cy="1307505"/>
          </a:xfrm>
          <a:custGeom>
            <a:rect b="b" l="l" r="r" t="t"/>
            <a:pathLst>
              <a:path extrusionOk="0" fill="none" h="97575" w="97575">
                <a:moveTo>
                  <a:pt x="0" y="6368"/>
                </a:moveTo>
                <a:lnTo>
                  <a:pt x="0" y="91305"/>
                </a:lnTo>
                <a:lnTo>
                  <a:pt x="0" y="91305"/>
                </a:lnTo>
                <a:lnTo>
                  <a:pt x="0" y="91893"/>
                </a:lnTo>
                <a:lnTo>
                  <a:pt x="98" y="92578"/>
                </a:lnTo>
                <a:lnTo>
                  <a:pt x="294" y="93166"/>
                </a:lnTo>
                <a:lnTo>
                  <a:pt x="490" y="93754"/>
                </a:lnTo>
                <a:lnTo>
                  <a:pt x="784" y="94244"/>
                </a:lnTo>
                <a:lnTo>
                  <a:pt x="1078" y="94832"/>
                </a:lnTo>
                <a:lnTo>
                  <a:pt x="1862" y="95713"/>
                </a:lnTo>
                <a:lnTo>
                  <a:pt x="2841" y="96497"/>
                </a:lnTo>
                <a:lnTo>
                  <a:pt x="3331" y="96791"/>
                </a:lnTo>
                <a:lnTo>
                  <a:pt x="3919" y="97085"/>
                </a:lnTo>
                <a:lnTo>
                  <a:pt x="4409" y="97281"/>
                </a:lnTo>
                <a:lnTo>
                  <a:pt x="5095" y="97477"/>
                </a:lnTo>
                <a:lnTo>
                  <a:pt x="5682" y="97575"/>
                </a:lnTo>
                <a:lnTo>
                  <a:pt x="6368" y="97575"/>
                </a:lnTo>
                <a:lnTo>
                  <a:pt x="91207" y="97575"/>
                </a:lnTo>
                <a:lnTo>
                  <a:pt x="91207" y="97575"/>
                </a:lnTo>
                <a:lnTo>
                  <a:pt x="91893" y="97575"/>
                </a:lnTo>
                <a:lnTo>
                  <a:pt x="92480" y="97477"/>
                </a:lnTo>
                <a:lnTo>
                  <a:pt x="93166" y="97281"/>
                </a:lnTo>
                <a:lnTo>
                  <a:pt x="93656" y="97085"/>
                </a:lnTo>
                <a:lnTo>
                  <a:pt x="94244" y="96791"/>
                </a:lnTo>
                <a:lnTo>
                  <a:pt x="94734" y="96497"/>
                </a:lnTo>
                <a:lnTo>
                  <a:pt x="95713" y="95713"/>
                </a:lnTo>
                <a:lnTo>
                  <a:pt x="96497" y="94832"/>
                </a:lnTo>
                <a:lnTo>
                  <a:pt x="96791" y="94244"/>
                </a:lnTo>
                <a:lnTo>
                  <a:pt x="97085" y="93754"/>
                </a:lnTo>
                <a:lnTo>
                  <a:pt x="97281" y="93166"/>
                </a:lnTo>
                <a:lnTo>
                  <a:pt x="97477" y="92578"/>
                </a:lnTo>
                <a:lnTo>
                  <a:pt x="97575" y="91893"/>
                </a:lnTo>
                <a:lnTo>
                  <a:pt x="97575" y="91305"/>
                </a:lnTo>
                <a:lnTo>
                  <a:pt x="97575" y="6368"/>
                </a:lnTo>
                <a:lnTo>
                  <a:pt x="97575" y="6368"/>
                </a:lnTo>
                <a:lnTo>
                  <a:pt x="97575" y="5682"/>
                </a:lnTo>
                <a:lnTo>
                  <a:pt x="97477" y="5094"/>
                </a:lnTo>
                <a:lnTo>
                  <a:pt x="97281" y="4507"/>
                </a:lnTo>
                <a:lnTo>
                  <a:pt x="97085" y="3919"/>
                </a:lnTo>
                <a:lnTo>
                  <a:pt x="96791" y="3331"/>
                </a:lnTo>
                <a:lnTo>
                  <a:pt x="96497" y="2841"/>
                </a:lnTo>
                <a:lnTo>
                  <a:pt x="95713" y="1861"/>
                </a:lnTo>
                <a:lnTo>
                  <a:pt x="94734" y="1078"/>
                </a:lnTo>
                <a:lnTo>
                  <a:pt x="94244" y="784"/>
                </a:lnTo>
                <a:lnTo>
                  <a:pt x="93656" y="490"/>
                </a:lnTo>
                <a:lnTo>
                  <a:pt x="93166" y="294"/>
                </a:lnTo>
                <a:lnTo>
                  <a:pt x="92480" y="196"/>
                </a:lnTo>
                <a:lnTo>
                  <a:pt x="91893" y="98"/>
                </a:lnTo>
                <a:lnTo>
                  <a:pt x="91207" y="0"/>
                </a:lnTo>
                <a:lnTo>
                  <a:pt x="6368" y="0"/>
                </a:lnTo>
                <a:lnTo>
                  <a:pt x="6368" y="0"/>
                </a:lnTo>
                <a:lnTo>
                  <a:pt x="5682" y="98"/>
                </a:lnTo>
                <a:lnTo>
                  <a:pt x="5095" y="196"/>
                </a:lnTo>
                <a:lnTo>
                  <a:pt x="4409" y="294"/>
                </a:lnTo>
                <a:lnTo>
                  <a:pt x="3919" y="490"/>
                </a:lnTo>
                <a:lnTo>
                  <a:pt x="3331" y="784"/>
                </a:lnTo>
                <a:lnTo>
                  <a:pt x="2841" y="1078"/>
                </a:lnTo>
                <a:lnTo>
                  <a:pt x="1862" y="1861"/>
                </a:lnTo>
                <a:lnTo>
                  <a:pt x="1078" y="2841"/>
                </a:lnTo>
                <a:lnTo>
                  <a:pt x="784" y="3331"/>
                </a:lnTo>
                <a:lnTo>
                  <a:pt x="490" y="3919"/>
                </a:lnTo>
                <a:lnTo>
                  <a:pt x="294" y="4507"/>
                </a:lnTo>
                <a:lnTo>
                  <a:pt x="98" y="5094"/>
                </a:lnTo>
                <a:lnTo>
                  <a:pt x="0" y="5682"/>
                </a:lnTo>
                <a:lnTo>
                  <a:pt x="0" y="636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3991125" y="2555900"/>
            <a:ext cx="1307499" cy="1115858"/>
          </a:xfrm>
          <a:custGeom>
            <a:rect b="b" l="l" r="r" t="t"/>
            <a:pathLst>
              <a:path extrusionOk="0" fill="none" h="83273" w="78765">
                <a:moveTo>
                  <a:pt x="78765" y="1"/>
                </a:moveTo>
                <a:lnTo>
                  <a:pt x="78765" y="83272"/>
                </a:lnTo>
                <a:lnTo>
                  <a:pt x="0" y="83272"/>
                </a:lnTo>
                <a:lnTo>
                  <a:pt x="0" y="1"/>
                </a:lnTo>
                <a:lnTo>
                  <a:pt x="7876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Facebook’s Newsfeed  </a:t>
            </a:r>
            <a:endParaRPr b="1" i="0" sz="1500" u="none" cap="none" strike="noStrike">
              <a:solidFill>
                <a:srgbClr val="000000"/>
              </a:solidFill>
              <a:latin typeface="Arial"/>
              <a:ea typeface="Arial"/>
              <a:cs typeface="Arial"/>
              <a:sym typeface="Arial"/>
            </a:endParaRPr>
          </a:p>
        </p:txBody>
      </p:sp>
      <p:sp>
        <p:nvSpPr>
          <p:cNvPr id="94" name="Google Shape;94;p2"/>
          <p:cNvSpPr/>
          <p:nvPr/>
        </p:nvSpPr>
        <p:spPr>
          <a:xfrm>
            <a:off x="4196841" y="2800071"/>
            <a:ext cx="70899" cy="72213"/>
          </a:xfrm>
          <a:custGeom>
            <a:rect b="b" l="l" r="r" t="t"/>
            <a:pathLst>
              <a:path extrusionOk="0" h="5389" w="5291">
                <a:moveTo>
                  <a:pt x="2645" y="0"/>
                </a:moveTo>
                <a:lnTo>
                  <a:pt x="2058" y="98"/>
                </a:lnTo>
                <a:lnTo>
                  <a:pt x="1568" y="294"/>
                </a:lnTo>
                <a:lnTo>
                  <a:pt x="1176" y="490"/>
                </a:lnTo>
                <a:lnTo>
                  <a:pt x="784" y="784"/>
                </a:lnTo>
                <a:lnTo>
                  <a:pt x="392" y="1176"/>
                </a:lnTo>
                <a:lnTo>
                  <a:pt x="196" y="1666"/>
                </a:lnTo>
                <a:lnTo>
                  <a:pt x="0" y="2156"/>
                </a:lnTo>
                <a:lnTo>
                  <a:pt x="0" y="2743"/>
                </a:lnTo>
                <a:lnTo>
                  <a:pt x="0" y="3233"/>
                </a:lnTo>
                <a:lnTo>
                  <a:pt x="196" y="3723"/>
                </a:lnTo>
                <a:lnTo>
                  <a:pt x="392" y="4213"/>
                </a:lnTo>
                <a:lnTo>
                  <a:pt x="784" y="4605"/>
                </a:lnTo>
                <a:lnTo>
                  <a:pt x="1176" y="4899"/>
                </a:lnTo>
                <a:lnTo>
                  <a:pt x="1568" y="5193"/>
                </a:lnTo>
                <a:lnTo>
                  <a:pt x="2058" y="5291"/>
                </a:lnTo>
                <a:lnTo>
                  <a:pt x="2645" y="5389"/>
                </a:lnTo>
                <a:lnTo>
                  <a:pt x="3135" y="5291"/>
                </a:lnTo>
                <a:lnTo>
                  <a:pt x="3625" y="5193"/>
                </a:lnTo>
                <a:lnTo>
                  <a:pt x="4115" y="4899"/>
                </a:lnTo>
                <a:lnTo>
                  <a:pt x="4507" y="4605"/>
                </a:lnTo>
                <a:lnTo>
                  <a:pt x="4801" y="4213"/>
                </a:lnTo>
                <a:lnTo>
                  <a:pt x="5095" y="3723"/>
                </a:lnTo>
                <a:lnTo>
                  <a:pt x="5193" y="3233"/>
                </a:lnTo>
                <a:lnTo>
                  <a:pt x="5291" y="2743"/>
                </a:lnTo>
                <a:lnTo>
                  <a:pt x="5193" y="2156"/>
                </a:lnTo>
                <a:lnTo>
                  <a:pt x="5095" y="1666"/>
                </a:lnTo>
                <a:lnTo>
                  <a:pt x="4801" y="1176"/>
                </a:lnTo>
                <a:lnTo>
                  <a:pt x="4507" y="784"/>
                </a:lnTo>
                <a:lnTo>
                  <a:pt x="4115" y="490"/>
                </a:lnTo>
                <a:lnTo>
                  <a:pt x="3625" y="294"/>
                </a:lnTo>
                <a:lnTo>
                  <a:pt x="3135" y="98"/>
                </a:lnTo>
                <a:lnTo>
                  <a:pt x="2645"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4227031" y="2735751"/>
            <a:ext cx="10519" cy="49888"/>
          </a:xfrm>
          <a:custGeom>
            <a:rect b="b" l="l" r="r" t="t"/>
            <a:pathLst>
              <a:path extrusionOk="0" h="3723" w="785">
                <a:moveTo>
                  <a:pt x="392" y="0"/>
                </a:moveTo>
                <a:lnTo>
                  <a:pt x="196" y="98"/>
                </a:lnTo>
                <a:lnTo>
                  <a:pt x="99" y="196"/>
                </a:lnTo>
                <a:lnTo>
                  <a:pt x="1" y="294"/>
                </a:lnTo>
                <a:lnTo>
                  <a:pt x="1" y="392"/>
                </a:lnTo>
                <a:lnTo>
                  <a:pt x="1" y="3233"/>
                </a:lnTo>
                <a:lnTo>
                  <a:pt x="1" y="3429"/>
                </a:lnTo>
                <a:lnTo>
                  <a:pt x="99" y="3527"/>
                </a:lnTo>
                <a:lnTo>
                  <a:pt x="196" y="3625"/>
                </a:lnTo>
                <a:lnTo>
                  <a:pt x="392" y="3723"/>
                </a:lnTo>
                <a:lnTo>
                  <a:pt x="490" y="3625"/>
                </a:lnTo>
                <a:lnTo>
                  <a:pt x="686" y="3527"/>
                </a:lnTo>
                <a:lnTo>
                  <a:pt x="784" y="3429"/>
                </a:lnTo>
                <a:lnTo>
                  <a:pt x="784" y="3233"/>
                </a:lnTo>
                <a:lnTo>
                  <a:pt x="784" y="392"/>
                </a:lnTo>
                <a:lnTo>
                  <a:pt x="784" y="294"/>
                </a:lnTo>
                <a:lnTo>
                  <a:pt x="686" y="196"/>
                </a:lnTo>
                <a:lnTo>
                  <a:pt x="490" y="98"/>
                </a:lnTo>
                <a:lnTo>
                  <a:pt x="392"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4266414" y="2870957"/>
            <a:ext cx="38083" cy="38083"/>
          </a:xfrm>
          <a:custGeom>
            <a:rect b="b" l="l" r="r" t="t"/>
            <a:pathLst>
              <a:path extrusionOk="0" h="2842" w="2842">
                <a:moveTo>
                  <a:pt x="294" y="1"/>
                </a:moveTo>
                <a:lnTo>
                  <a:pt x="99" y="99"/>
                </a:lnTo>
                <a:lnTo>
                  <a:pt x="1" y="197"/>
                </a:lnTo>
                <a:lnTo>
                  <a:pt x="1" y="392"/>
                </a:lnTo>
                <a:lnTo>
                  <a:pt x="1" y="588"/>
                </a:lnTo>
                <a:lnTo>
                  <a:pt x="99" y="686"/>
                </a:lnTo>
                <a:lnTo>
                  <a:pt x="2156" y="2646"/>
                </a:lnTo>
                <a:lnTo>
                  <a:pt x="2254" y="2744"/>
                </a:lnTo>
                <a:lnTo>
                  <a:pt x="2450" y="2842"/>
                </a:lnTo>
                <a:lnTo>
                  <a:pt x="2548" y="2744"/>
                </a:lnTo>
                <a:lnTo>
                  <a:pt x="2744" y="2646"/>
                </a:lnTo>
                <a:lnTo>
                  <a:pt x="2842" y="2548"/>
                </a:lnTo>
                <a:lnTo>
                  <a:pt x="2842" y="2450"/>
                </a:lnTo>
                <a:lnTo>
                  <a:pt x="2842" y="2254"/>
                </a:lnTo>
                <a:lnTo>
                  <a:pt x="2744" y="2156"/>
                </a:lnTo>
                <a:lnTo>
                  <a:pt x="686" y="99"/>
                </a:lnTo>
                <a:lnTo>
                  <a:pt x="588"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4227031" y="2886715"/>
            <a:ext cx="10519" cy="49888"/>
          </a:xfrm>
          <a:custGeom>
            <a:rect b="b" l="l" r="r" t="t"/>
            <a:pathLst>
              <a:path extrusionOk="0" h="3723" w="785">
                <a:moveTo>
                  <a:pt x="392" y="0"/>
                </a:moveTo>
                <a:lnTo>
                  <a:pt x="196" y="98"/>
                </a:lnTo>
                <a:lnTo>
                  <a:pt x="99" y="196"/>
                </a:lnTo>
                <a:lnTo>
                  <a:pt x="1" y="294"/>
                </a:lnTo>
                <a:lnTo>
                  <a:pt x="1" y="490"/>
                </a:lnTo>
                <a:lnTo>
                  <a:pt x="1" y="3331"/>
                </a:lnTo>
                <a:lnTo>
                  <a:pt x="1" y="3429"/>
                </a:lnTo>
                <a:lnTo>
                  <a:pt x="99" y="3625"/>
                </a:lnTo>
                <a:lnTo>
                  <a:pt x="196" y="3625"/>
                </a:lnTo>
                <a:lnTo>
                  <a:pt x="392" y="3723"/>
                </a:lnTo>
                <a:lnTo>
                  <a:pt x="490" y="3625"/>
                </a:lnTo>
                <a:lnTo>
                  <a:pt x="686" y="3625"/>
                </a:lnTo>
                <a:lnTo>
                  <a:pt x="784" y="3429"/>
                </a:lnTo>
                <a:lnTo>
                  <a:pt x="784" y="3331"/>
                </a:lnTo>
                <a:lnTo>
                  <a:pt x="784" y="490"/>
                </a:lnTo>
                <a:lnTo>
                  <a:pt x="784" y="294"/>
                </a:lnTo>
                <a:lnTo>
                  <a:pt x="686" y="196"/>
                </a:lnTo>
                <a:lnTo>
                  <a:pt x="490" y="98"/>
                </a:lnTo>
                <a:lnTo>
                  <a:pt x="392"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4160085" y="2870957"/>
            <a:ext cx="36770" cy="38083"/>
          </a:xfrm>
          <a:custGeom>
            <a:rect b="b" l="l" r="r" t="t"/>
            <a:pathLst>
              <a:path extrusionOk="0" h="2842" w="2744">
                <a:moveTo>
                  <a:pt x="2254" y="1"/>
                </a:moveTo>
                <a:lnTo>
                  <a:pt x="2058" y="99"/>
                </a:lnTo>
                <a:lnTo>
                  <a:pt x="98" y="2156"/>
                </a:lnTo>
                <a:lnTo>
                  <a:pt x="0" y="2254"/>
                </a:lnTo>
                <a:lnTo>
                  <a:pt x="0" y="2450"/>
                </a:lnTo>
                <a:lnTo>
                  <a:pt x="0" y="2548"/>
                </a:lnTo>
                <a:lnTo>
                  <a:pt x="98" y="2646"/>
                </a:lnTo>
                <a:lnTo>
                  <a:pt x="196" y="2744"/>
                </a:lnTo>
                <a:lnTo>
                  <a:pt x="392" y="2842"/>
                </a:lnTo>
                <a:lnTo>
                  <a:pt x="490" y="2744"/>
                </a:lnTo>
                <a:lnTo>
                  <a:pt x="686" y="2646"/>
                </a:lnTo>
                <a:lnTo>
                  <a:pt x="2645" y="686"/>
                </a:lnTo>
                <a:lnTo>
                  <a:pt x="2743" y="588"/>
                </a:lnTo>
                <a:lnTo>
                  <a:pt x="2743" y="392"/>
                </a:lnTo>
                <a:lnTo>
                  <a:pt x="2743" y="197"/>
                </a:lnTo>
                <a:lnTo>
                  <a:pt x="2645" y="99"/>
                </a:lnTo>
                <a:lnTo>
                  <a:pt x="254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132508" y="2830261"/>
            <a:ext cx="48588" cy="11832"/>
          </a:xfrm>
          <a:custGeom>
            <a:rect b="b" l="l" r="r" t="t"/>
            <a:pathLst>
              <a:path extrusionOk="0" h="883" w="3626">
                <a:moveTo>
                  <a:pt x="393" y="1"/>
                </a:moveTo>
                <a:lnTo>
                  <a:pt x="197" y="99"/>
                </a:lnTo>
                <a:lnTo>
                  <a:pt x="99" y="197"/>
                </a:lnTo>
                <a:lnTo>
                  <a:pt x="1" y="295"/>
                </a:lnTo>
                <a:lnTo>
                  <a:pt x="1" y="490"/>
                </a:lnTo>
                <a:lnTo>
                  <a:pt x="1" y="588"/>
                </a:lnTo>
                <a:lnTo>
                  <a:pt x="99" y="686"/>
                </a:lnTo>
                <a:lnTo>
                  <a:pt x="197" y="784"/>
                </a:lnTo>
                <a:lnTo>
                  <a:pt x="393" y="882"/>
                </a:lnTo>
                <a:lnTo>
                  <a:pt x="3234" y="882"/>
                </a:lnTo>
                <a:lnTo>
                  <a:pt x="3332" y="784"/>
                </a:lnTo>
                <a:lnTo>
                  <a:pt x="3528" y="686"/>
                </a:lnTo>
                <a:lnTo>
                  <a:pt x="3626" y="588"/>
                </a:lnTo>
                <a:lnTo>
                  <a:pt x="3626" y="490"/>
                </a:lnTo>
                <a:lnTo>
                  <a:pt x="3626" y="295"/>
                </a:lnTo>
                <a:lnTo>
                  <a:pt x="3528" y="197"/>
                </a:lnTo>
                <a:lnTo>
                  <a:pt x="3332" y="99"/>
                </a:lnTo>
                <a:lnTo>
                  <a:pt x="3234"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4160085" y="2763315"/>
            <a:ext cx="36770" cy="38083"/>
          </a:xfrm>
          <a:custGeom>
            <a:rect b="b" l="l" r="r" t="t"/>
            <a:pathLst>
              <a:path extrusionOk="0" h="2842" w="2744">
                <a:moveTo>
                  <a:pt x="392" y="0"/>
                </a:moveTo>
                <a:lnTo>
                  <a:pt x="196" y="98"/>
                </a:lnTo>
                <a:lnTo>
                  <a:pt x="98" y="196"/>
                </a:lnTo>
                <a:lnTo>
                  <a:pt x="0" y="294"/>
                </a:lnTo>
                <a:lnTo>
                  <a:pt x="0" y="490"/>
                </a:lnTo>
                <a:lnTo>
                  <a:pt x="0" y="588"/>
                </a:lnTo>
                <a:lnTo>
                  <a:pt x="98" y="686"/>
                </a:lnTo>
                <a:lnTo>
                  <a:pt x="2058" y="2743"/>
                </a:lnTo>
                <a:lnTo>
                  <a:pt x="2254" y="2841"/>
                </a:lnTo>
                <a:lnTo>
                  <a:pt x="2547" y="2841"/>
                </a:lnTo>
                <a:lnTo>
                  <a:pt x="2645" y="2743"/>
                </a:lnTo>
                <a:lnTo>
                  <a:pt x="2743" y="2645"/>
                </a:lnTo>
                <a:lnTo>
                  <a:pt x="2743" y="2450"/>
                </a:lnTo>
                <a:lnTo>
                  <a:pt x="2743" y="2352"/>
                </a:lnTo>
                <a:lnTo>
                  <a:pt x="2645" y="2156"/>
                </a:lnTo>
                <a:lnTo>
                  <a:pt x="686" y="196"/>
                </a:lnTo>
                <a:lnTo>
                  <a:pt x="490" y="98"/>
                </a:lnTo>
                <a:lnTo>
                  <a:pt x="392"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774448" y="3256904"/>
            <a:ext cx="55141" cy="66960"/>
          </a:xfrm>
          <a:custGeom>
            <a:rect b="b" l="l" r="r" t="t"/>
            <a:pathLst>
              <a:path extrusionOk="0" fill="none" h="4997" w="4115">
                <a:moveTo>
                  <a:pt x="0" y="1"/>
                </a:moveTo>
                <a:lnTo>
                  <a:pt x="0" y="4997"/>
                </a:lnTo>
                <a:lnTo>
                  <a:pt x="4115" y="3430"/>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4891283" y="3256904"/>
            <a:ext cx="26264" cy="21025"/>
          </a:xfrm>
          <a:custGeom>
            <a:rect b="b" l="l" r="r" t="t"/>
            <a:pathLst>
              <a:path extrusionOk="0" fill="none" h="1569" w="1960">
                <a:moveTo>
                  <a:pt x="1960" y="1"/>
                </a:moveTo>
                <a:lnTo>
                  <a:pt x="0" y="1568"/>
                </a:lnTo>
                <a:lnTo>
                  <a:pt x="1960" y="784"/>
                </a:lnTo>
                <a:lnTo>
                  <a:pt x="196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774448" y="3267409"/>
            <a:ext cx="143099" cy="72213"/>
          </a:xfrm>
          <a:custGeom>
            <a:rect b="b" l="l" r="r" t="t"/>
            <a:pathLst>
              <a:path extrusionOk="0" fill="none" h="5389" w="10679">
                <a:moveTo>
                  <a:pt x="10679" y="0"/>
                </a:moveTo>
                <a:lnTo>
                  <a:pt x="8719" y="784"/>
                </a:lnTo>
                <a:lnTo>
                  <a:pt x="5291" y="3625"/>
                </a:lnTo>
                <a:lnTo>
                  <a:pt x="4115" y="2646"/>
                </a:lnTo>
                <a:lnTo>
                  <a:pt x="0" y="4213"/>
                </a:lnTo>
                <a:lnTo>
                  <a:pt x="0" y="4703"/>
                </a:lnTo>
                <a:lnTo>
                  <a:pt x="0" y="4703"/>
                </a:lnTo>
                <a:lnTo>
                  <a:pt x="0" y="4899"/>
                </a:lnTo>
                <a:lnTo>
                  <a:pt x="196" y="5193"/>
                </a:lnTo>
                <a:lnTo>
                  <a:pt x="392" y="5291"/>
                </a:lnTo>
                <a:lnTo>
                  <a:pt x="588" y="5389"/>
                </a:lnTo>
                <a:lnTo>
                  <a:pt x="9993" y="5389"/>
                </a:lnTo>
                <a:lnTo>
                  <a:pt x="9993" y="5389"/>
                </a:lnTo>
                <a:lnTo>
                  <a:pt x="10287" y="5291"/>
                </a:lnTo>
                <a:lnTo>
                  <a:pt x="10483" y="5193"/>
                </a:lnTo>
                <a:lnTo>
                  <a:pt x="10581" y="4899"/>
                </a:lnTo>
                <a:lnTo>
                  <a:pt x="10679" y="4703"/>
                </a:lnTo>
                <a:lnTo>
                  <a:pt x="1067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4998925" y="2578221"/>
            <a:ext cx="32830" cy="34143"/>
          </a:xfrm>
          <a:custGeom>
            <a:rect b="b" l="l" r="r" t="t"/>
            <a:pathLst>
              <a:path extrusionOk="0" h="2548" w="2450">
                <a:moveTo>
                  <a:pt x="1176" y="0"/>
                </a:moveTo>
                <a:lnTo>
                  <a:pt x="686" y="98"/>
                </a:lnTo>
                <a:lnTo>
                  <a:pt x="294" y="392"/>
                </a:lnTo>
                <a:lnTo>
                  <a:pt x="99" y="784"/>
                </a:lnTo>
                <a:lnTo>
                  <a:pt x="1" y="1274"/>
                </a:lnTo>
                <a:lnTo>
                  <a:pt x="99" y="1763"/>
                </a:lnTo>
                <a:lnTo>
                  <a:pt x="294" y="2155"/>
                </a:lnTo>
                <a:lnTo>
                  <a:pt x="686" y="2449"/>
                </a:lnTo>
                <a:lnTo>
                  <a:pt x="1176" y="2547"/>
                </a:lnTo>
                <a:lnTo>
                  <a:pt x="1666" y="2449"/>
                </a:lnTo>
                <a:lnTo>
                  <a:pt x="2156" y="2155"/>
                </a:lnTo>
                <a:lnTo>
                  <a:pt x="2352" y="1763"/>
                </a:lnTo>
                <a:lnTo>
                  <a:pt x="2450" y="1274"/>
                </a:lnTo>
                <a:lnTo>
                  <a:pt x="2352" y="784"/>
                </a:lnTo>
                <a:lnTo>
                  <a:pt x="2156" y="392"/>
                </a:lnTo>
                <a:lnTo>
                  <a:pt x="1666" y="98"/>
                </a:lnTo>
                <a:lnTo>
                  <a:pt x="117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4949037" y="2578221"/>
            <a:ext cx="34143" cy="34143"/>
          </a:xfrm>
          <a:custGeom>
            <a:rect b="b" l="l" r="r" t="t"/>
            <a:pathLst>
              <a:path extrusionOk="0" h="2548" w="2548">
                <a:moveTo>
                  <a:pt x="1274" y="0"/>
                </a:moveTo>
                <a:lnTo>
                  <a:pt x="785" y="98"/>
                </a:lnTo>
                <a:lnTo>
                  <a:pt x="393" y="392"/>
                </a:lnTo>
                <a:lnTo>
                  <a:pt x="99" y="784"/>
                </a:lnTo>
                <a:lnTo>
                  <a:pt x="1" y="1274"/>
                </a:lnTo>
                <a:lnTo>
                  <a:pt x="99" y="1763"/>
                </a:lnTo>
                <a:lnTo>
                  <a:pt x="393" y="2155"/>
                </a:lnTo>
                <a:lnTo>
                  <a:pt x="785" y="2449"/>
                </a:lnTo>
                <a:lnTo>
                  <a:pt x="1274" y="2547"/>
                </a:lnTo>
                <a:lnTo>
                  <a:pt x="1764" y="2449"/>
                </a:lnTo>
                <a:lnTo>
                  <a:pt x="2156" y="2155"/>
                </a:lnTo>
                <a:lnTo>
                  <a:pt x="2450" y="1763"/>
                </a:lnTo>
                <a:lnTo>
                  <a:pt x="2548" y="1274"/>
                </a:lnTo>
                <a:lnTo>
                  <a:pt x="2450" y="784"/>
                </a:lnTo>
                <a:lnTo>
                  <a:pt x="2156" y="392"/>
                </a:lnTo>
                <a:lnTo>
                  <a:pt x="1764" y="98"/>
                </a:lnTo>
                <a:lnTo>
                  <a:pt x="1274"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4900475" y="2578221"/>
            <a:ext cx="34143" cy="34143"/>
          </a:xfrm>
          <a:custGeom>
            <a:rect b="b" l="l" r="r" t="t"/>
            <a:pathLst>
              <a:path extrusionOk="0" h="2548" w="2548">
                <a:moveTo>
                  <a:pt x="1274" y="0"/>
                </a:moveTo>
                <a:lnTo>
                  <a:pt x="784" y="98"/>
                </a:lnTo>
                <a:lnTo>
                  <a:pt x="392" y="392"/>
                </a:lnTo>
                <a:lnTo>
                  <a:pt x="98" y="784"/>
                </a:lnTo>
                <a:lnTo>
                  <a:pt x="0" y="1274"/>
                </a:lnTo>
                <a:lnTo>
                  <a:pt x="98" y="1763"/>
                </a:lnTo>
                <a:lnTo>
                  <a:pt x="392" y="2155"/>
                </a:lnTo>
                <a:lnTo>
                  <a:pt x="784" y="2449"/>
                </a:lnTo>
                <a:lnTo>
                  <a:pt x="1274" y="2547"/>
                </a:lnTo>
                <a:lnTo>
                  <a:pt x="1764" y="2449"/>
                </a:lnTo>
                <a:lnTo>
                  <a:pt x="2155" y="2155"/>
                </a:lnTo>
                <a:lnTo>
                  <a:pt x="2449" y="1763"/>
                </a:lnTo>
                <a:lnTo>
                  <a:pt x="2547" y="1274"/>
                </a:lnTo>
                <a:lnTo>
                  <a:pt x="2449" y="784"/>
                </a:lnTo>
                <a:lnTo>
                  <a:pt x="2155" y="392"/>
                </a:lnTo>
                <a:lnTo>
                  <a:pt x="1764" y="98"/>
                </a:lnTo>
                <a:lnTo>
                  <a:pt x="1274"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851900" y="2578221"/>
            <a:ext cx="32830" cy="34143"/>
          </a:xfrm>
          <a:custGeom>
            <a:rect b="b" l="l" r="r" t="t"/>
            <a:pathLst>
              <a:path extrusionOk="0" h="2548" w="2450">
                <a:moveTo>
                  <a:pt x="1176" y="0"/>
                </a:moveTo>
                <a:lnTo>
                  <a:pt x="686" y="98"/>
                </a:lnTo>
                <a:lnTo>
                  <a:pt x="294" y="392"/>
                </a:lnTo>
                <a:lnTo>
                  <a:pt x="98" y="784"/>
                </a:lnTo>
                <a:lnTo>
                  <a:pt x="0" y="1274"/>
                </a:lnTo>
                <a:lnTo>
                  <a:pt x="98" y="1763"/>
                </a:lnTo>
                <a:lnTo>
                  <a:pt x="294" y="2155"/>
                </a:lnTo>
                <a:lnTo>
                  <a:pt x="686" y="2449"/>
                </a:lnTo>
                <a:lnTo>
                  <a:pt x="1176" y="2547"/>
                </a:lnTo>
                <a:lnTo>
                  <a:pt x="1666" y="2449"/>
                </a:lnTo>
                <a:lnTo>
                  <a:pt x="2058" y="2155"/>
                </a:lnTo>
                <a:lnTo>
                  <a:pt x="2352" y="1763"/>
                </a:lnTo>
                <a:lnTo>
                  <a:pt x="2450" y="1274"/>
                </a:lnTo>
                <a:lnTo>
                  <a:pt x="2352" y="784"/>
                </a:lnTo>
                <a:lnTo>
                  <a:pt x="2058" y="392"/>
                </a:lnTo>
                <a:lnTo>
                  <a:pt x="1666" y="98"/>
                </a:lnTo>
                <a:lnTo>
                  <a:pt x="117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802012" y="2578221"/>
            <a:ext cx="34143" cy="34143"/>
          </a:xfrm>
          <a:custGeom>
            <a:rect b="b" l="l" r="r" t="t"/>
            <a:pathLst>
              <a:path extrusionOk="0" h="2548" w="2548">
                <a:moveTo>
                  <a:pt x="1274" y="0"/>
                </a:moveTo>
                <a:lnTo>
                  <a:pt x="784" y="98"/>
                </a:lnTo>
                <a:lnTo>
                  <a:pt x="393" y="392"/>
                </a:lnTo>
                <a:lnTo>
                  <a:pt x="99" y="784"/>
                </a:lnTo>
                <a:lnTo>
                  <a:pt x="1" y="1274"/>
                </a:lnTo>
                <a:lnTo>
                  <a:pt x="99" y="1763"/>
                </a:lnTo>
                <a:lnTo>
                  <a:pt x="393" y="2155"/>
                </a:lnTo>
                <a:lnTo>
                  <a:pt x="784" y="2449"/>
                </a:lnTo>
                <a:lnTo>
                  <a:pt x="1274" y="2547"/>
                </a:lnTo>
                <a:lnTo>
                  <a:pt x="1764" y="2449"/>
                </a:lnTo>
                <a:lnTo>
                  <a:pt x="2156" y="2155"/>
                </a:lnTo>
                <a:lnTo>
                  <a:pt x="2450" y="1763"/>
                </a:lnTo>
                <a:lnTo>
                  <a:pt x="2548" y="1274"/>
                </a:lnTo>
                <a:lnTo>
                  <a:pt x="2450" y="784"/>
                </a:lnTo>
                <a:lnTo>
                  <a:pt x="2156" y="392"/>
                </a:lnTo>
                <a:lnTo>
                  <a:pt x="1764" y="98"/>
                </a:lnTo>
                <a:lnTo>
                  <a:pt x="1274"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686491" y="2403619"/>
            <a:ext cx="19711" cy="19711"/>
          </a:xfrm>
          <a:custGeom>
            <a:rect b="b" l="l" r="r" t="t"/>
            <a:pathLst>
              <a:path extrusionOk="0" h="1471" w="1471">
                <a:moveTo>
                  <a:pt x="490" y="1"/>
                </a:moveTo>
                <a:lnTo>
                  <a:pt x="197" y="197"/>
                </a:lnTo>
                <a:lnTo>
                  <a:pt x="99" y="490"/>
                </a:lnTo>
                <a:lnTo>
                  <a:pt x="1" y="686"/>
                </a:lnTo>
                <a:lnTo>
                  <a:pt x="99" y="980"/>
                </a:lnTo>
                <a:lnTo>
                  <a:pt x="197" y="1274"/>
                </a:lnTo>
                <a:lnTo>
                  <a:pt x="490" y="1372"/>
                </a:lnTo>
                <a:lnTo>
                  <a:pt x="784" y="1470"/>
                </a:lnTo>
                <a:lnTo>
                  <a:pt x="1078" y="1372"/>
                </a:lnTo>
                <a:lnTo>
                  <a:pt x="1274" y="1274"/>
                </a:lnTo>
                <a:lnTo>
                  <a:pt x="1470" y="980"/>
                </a:lnTo>
                <a:lnTo>
                  <a:pt x="1470" y="686"/>
                </a:lnTo>
                <a:lnTo>
                  <a:pt x="1470" y="490"/>
                </a:lnTo>
                <a:lnTo>
                  <a:pt x="1274" y="197"/>
                </a:lnTo>
                <a:lnTo>
                  <a:pt x="1078"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2"/>
          <p:cNvGrpSpPr/>
          <p:nvPr/>
        </p:nvGrpSpPr>
        <p:grpSpPr>
          <a:xfrm>
            <a:off x="3618920" y="1178786"/>
            <a:ext cx="1845915" cy="1115786"/>
            <a:chOff x="3423634" y="1060684"/>
            <a:chExt cx="2236930" cy="1352140"/>
          </a:xfrm>
        </p:grpSpPr>
        <p:sp>
          <p:nvSpPr>
            <p:cNvPr id="111" name="Google Shape;111;p2"/>
            <p:cNvSpPr/>
            <p:nvPr/>
          </p:nvSpPr>
          <p:spPr>
            <a:xfrm>
              <a:off x="3582478" y="1202456"/>
              <a:ext cx="305882" cy="194300"/>
            </a:xfrm>
            <a:custGeom>
              <a:rect b="b" l="l" r="r" t="t"/>
              <a:pathLst>
                <a:path extrusionOk="0" h="14500" w="22827">
                  <a:moveTo>
                    <a:pt x="6564" y="0"/>
                  </a:moveTo>
                  <a:lnTo>
                    <a:pt x="6172" y="2156"/>
                  </a:lnTo>
                  <a:lnTo>
                    <a:pt x="6074" y="2450"/>
                  </a:lnTo>
                  <a:lnTo>
                    <a:pt x="5878" y="2743"/>
                  </a:lnTo>
                  <a:lnTo>
                    <a:pt x="5486" y="2939"/>
                  </a:lnTo>
                  <a:lnTo>
                    <a:pt x="5192" y="3037"/>
                  </a:lnTo>
                  <a:lnTo>
                    <a:pt x="0" y="3037"/>
                  </a:lnTo>
                  <a:lnTo>
                    <a:pt x="11462" y="14499"/>
                  </a:lnTo>
                  <a:lnTo>
                    <a:pt x="22532" y="3331"/>
                  </a:lnTo>
                  <a:lnTo>
                    <a:pt x="22826" y="2939"/>
                  </a:lnTo>
                  <a:lnTo>
                    <a:pt x="16263" y="2939"/>
                  </a:lnTo>
                  <a:lnTo>
                    <a:pt x="15969" y="2841"/>
                  </a:lnTo>
                  <a:lnTo>
                    <a:pt x="15675" y="2645"/>
                  </a:lnTo>
                  <a:lnTo>
                    <a:pt x="15577" y="2352"/>
                  </a:lnTo>
                  <a:lnTo>
                    <a:pt x="14891" y="980"/>
                  </a:lnTo>
                  <a:lnTo>
                    <a:pt x="12148" y="9797"/>
                  </a:lnTo>
                  <a:lnTo>
                    <a:pt x="12050" y="10091"/>
                  </a:lnTo>
                  <a:lnTo>
                    <a:pt x="11854" y="10287"/>
                  </a:lnTo>
                  <a:lnTo>
                    <a:pt x="11560" y="10483"/>
                  </a:lnTo>
                  <a:lnTo>
                    <a:pt x="10874" y="10483"/>
                  </a:lnTo>
                  <a:lnTo>
                    <a:pt x="10581" y="10287"/>
                  </a:lnTo>
                  <a:lnTo>
                    <a:pt x="10287" y="10091"/>
                  </a:lnTo>
                  <a:lnTo>
                    <a:pt x="10189" y="9797"/>
                  </a:lnTo>
                  <a:lnTo>
                    <a:pt x="656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3548348" y="1060684"/>
              <a:ext cx="366262" cy="223177"/>
            </a:xfrm>
            <a:custGeom>
              <a:rect b="b" l="l" r="r" t="t"/>
              <a:pathLst>
                <a:path extrusionOk="0" h="16655" w="27333">
                  <a:moveTo>
                    <a:pt x="7054" y="0"/>
                  </a:moveTo>
                  <a:lnTo>
                    <a:pt x="6368" y="98"/>
                  </a:lnTo>
                  <a:lnTo>
                    <a:pt x="5584" y="294"/>
                  </a:lnTo>
                  <a:lnTo>
                    <a:pt x="4898" y="588"/>
                  </a:lnTo>
                  <a:lnTo>
                    <a:pt x="4213" y="882"/>
                  </a:lnTo>
                  <a:lnTo>
                    <a:pt x="3527" y="1274"/>
                  </a:lnTo>
                  <a:lnTo>
                    <a:pt x="2841" y="1763"/>
                  </a:lnTo>
                  <a:lnTo>
                    <a:pt x="2253" y="2351"/>
                  </a:lnTo>
                  <a:lnTo>
                    <a:pt x="1470" y="3331"/>
                  </a:lnTo>
                  <a:lnTo>
                    <a:pt x="784" y="4408"/>
                  </a:lnTo>
                  <a:lnTo>
                    <a:pt x="392" y="5486"/>
                  </a:lnTo>
                  <a:lnTo>
                    <a:pt x="98" y="6760"/>
                  </a:lnTo>
                  <a:lnTo>
                    <a:pt x="0" y="7935"/>
                  </a:lnTo>
                  <a:lnTo>
                    <a:pt x="98" y="9111"/>
                  </a:lnTo>
                  <a:lnTo>
                    <a:pt x="392" y="10384"/>
                  </a:lnTo>
                  <a:lnTo>
                    <a:pt x="882" y="11462"/>
                  </a:lnTo>
                  <a:lnTo>
                    <a:pt x="6858" y="11462"/>
                  </a:lnTo>
                  <a:lnTo>
                    <a:pt x="7739" y="6270"/>
                  </a:lnTo>
                  <a:lnTo>
                    <a:pt x="7935" y="5976"/>
                  </a:lnTo>
                  <a:lnTo>
                    <a:pt x="8131" y="5682"/>
                  </a:lnTo>
                  <a:lnTo>
                    <a:pt x="8425" y="5486"/>
                  </a:lnTo>
                  <a:lnTo>
                    <a:pt x="8719" y="5388"/>
                  </a:lnTo>
                  <a:lnTo>
                    <a:pt x="9111" y="5486"/>
                  </a:lnTo>
                  <a:lnTo>
                    <a:pt x="9405" y="5584"/>
                  </a:lnTo>
                  <a:lnTo>
                    <a:pt x="9699" y="5780"/>
                  </a:lnTo>
                  <a:lnTo>
                    <a:pt x="9797" y="6074"/>
                  </a:lnTo>
                  <a:lnTo>
                    <a:pt x="13617" y="16654"/>
                  </a:lnTo>
                  <a:lnTo>
                    <a:pt x="16262" y="8229"/>
                  </a:lnTo>
                  <a:lnTo>
                    <a:pt x="16360" y="7935"/>
                  </a:lnTo>
                  <a:lnTo>
                    <a:pt x="16556" y="7739"/>
                  </a:lnTo>
                  <a:lnTo>
                    <a:pt x="16850" y="7543"/>
                  </a:lnTo>
                  <a:lnTo>
                    <a:pt x="17536" y="7543"/>
                  </a:lnTo>
                  <a:lnTo>
                    <a:pt x="17830" y="7641"/>
                  </a:lnTo>
                  <a:lnTo>
                    <a:pt x="18026" y="7837"/>
                  </a:lnTo>
                  <a:lnTo>
                    <a:pt x="18222" y="8131"/>
                  </a:lnTo>
                  <a:lnTo>
                    <a:pt x="19789" y="11462"/>
                  </a:lnTo>
                  <a:lnTo>
                    <a:pt x="26745" y="11462"/>
                  </a:lnTo>
                  <a:lnTo>
                    <a:pt x="27137" y="10286"/>
                  </a:lnTo>
                  <a:lnTo>
                    <a:pt x="27333" y="9209"/>
                  </a:lnTo>
                  <a:lnTo>
                    <a:pt x="27333" y="8033"/>
                  </a:lnTo>
                  <a:lnTo>
                    <a:pt x="27235" y="6858"/>
                  </a:lnTo>
                  <a:lnTo>
                    <a:pt x="26941" y="5780"/>
                  </a:lnTo>
                  <a:lnTo>
                    <a:pt x="26451" y="4702"/>
                  </a:lnTo>
                  <a:lnTo>
                    <a:pt x="25863" y="3723"/>
                  </a:lnTo>
                  <a:lnTo>
                    <a:pt x="25079" y="2841"/>
                  </a:lnTo>
                  <a:lnTo>
                    <a:pt x="24492" y="2253"/>
                  </a:lnTo>
                  <a:lnTo>
                    <a:pt x="23806" y="1763"/>
                  </a:lnTo>
                  <a:lnTo>
                    <a:pt x="23120" y="1372"/>
                  </a:lnTo>
                  <a:lnTo>
                    <a:pt x="22434" y="1078"/>
                  </a:lnTo>
                  <a:lnTo>
                    <a:pt x="21749" y="784"/>
                  </a:lnTo>
                  <a:lnTo>
                    <a:pt x="20965" y="686"/>
                  </a:lnTo>
                  <a:lnTo>
                    <a:pt x="20279" y="588"/>
                  </a:lnTo>
                  <a:lnTo>
                    <a:pt x="19495" y="490"/>
                  </a:lnTo>
                  <a:lnTo>
                    <a:pt x="18712" y="588"/>
                  </a:lnTo>
                  <a:lnTo>
                    <a:pt x="18026" y="686"/>
                  </a:lnTo>
                  <a:lnTo>
                    <a:pt x="17242" y="882"/>
                  </a:lnTo>
                  <a:lnTo>
                    <a:pt x="16556" y="1078"/>
                  </a:lnTo>
                  <a:lnTo>
                    <a:pt x="15871" y="1372"/>
                  </a:lnTo>
                  <a:lnTo>
                    <a:pt x="15185" y="1763"/>
                  </a:lnTo>
                  <a:lnTo>
                    <a:pt x="14499" y="2253"/>
                  </a:lnTo>
                  <a:lnTo>
                    <a:pt x="13911" y="2841"/>
                  </a:lnTo>
                  <a:lnTo>
                    <a:pt x="13421" y="2253"/>
                  </a:lnTo>
                  <a:lnTo>
                    <a:pt x="12834" y="1763"/>
                  </a:lnTo>
                  <a:lnTo>
                    <a:pt x="12148" y="1274"/>
                  </a:lnTo>
                  <a:lnTo>
                    <a:pt x="11462" y="882"/>
                  </a:lnTo>
                  <a:lnTo>
                    <a:pt x="10776" y="588"/>
                  </a:lnTo>
                  <a:lnTo>
                    <a:pt x="10091" y="294"/>
                  </a:lnTo>
                  <a:lnTo>
                    <a:pt x="9307" y="98"/>
                  </a:lnTo>
                  <a:lnTo>
                    <a:pt x="8621"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3423634" y="1214275"/>
              <a:ext cx="158857" cy="28890"/>
            </a:xfrm>
            <a:custGeom>
              <a:rect b="b" l="l" r="r" t="t"/>
              <a:pathLst>
                <a:path extrusionOk="0" h="2156" w="11855">
                  <a:moveTo>
                    <a:pt x="1078" y="0"/>
                  </a:moveTo>
                  <a:lnTo>
                    <a:pt x="686" y="98"/>
                  </a:lnTo>
                  <a:lnTo>
                    <a:pt x="294" y="392"/>
                  </a:lnTo>
                  <a:lnTo>
                    <a:pt x="98" y="686"/>
                  </a:lnTo>
                  <a:lnTo>
                    <a:pt x="0" y="1078"/>
                  </a:lnTo>
                  <a:lnTo>
                    <a:pt x="98" y="1568"/>
                  </a:lnTo>
                  <a:lnTo>
                    <a:pt x="294" y="1861"/>
                  </a:lnTo>
                  <a:lnTo>
                    <a:pt x="686" y="2057"/>
                  </a:lnTo>
                  <a:lnTo>
                    <a:pt x="1078" y="2155"/>
                  </a:lnTo>
                  <a:lnTo>
                    <a:pt x="11854" y="2155"/>
                  </a:lnTo>
                  <a:lnTo>
                    <a:pt x="11658" y="1959"/>
                  </a:lnTo>
                  <a:lnTo>
                    <a:pt x="10875" y="1078"/>
                  </a:lnTo>
                  <a:lnTo>
                    <a:pt x="1018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3888346" y="1212962"/>
              <a:ext cx="150978" cy="28890"/>
            </a:xfrm>
            <a:custGeom>
              <a:rect b="b" l="l" r="r" t="t"/>
              <a:pathLst>
                <a:path extrusionOk="0" h="2156" w="11267">
                  <a:moveTo>
                    <a:pt x="10189" y="0"/>
                  </a:moveTo>
                  <a:lnTo>
                    <a:pt x="1372" y="98"/>
                  </a:lnTo>
                  <a:lnTo>
                    <a:pt x="784" y="1176"/>
                  </a:lnTo>
                  <a:lnTo>
                    <a:pt x="0" y="2155"/>
                  </a:lnTo>
                  <a:lnTo>
                    <a:pt x="10189" y="2155"/>
                  </a:lnTo>
                  <a:lnTo>
                    <a:pt x="10679" y="2057"/>
                  </a:lnTo>
                  <a:lnTo>
                    <a:pt x="10973" y="1861"/>
                  </a:lnTo>
                  <a:lnTo>
                    <a:pt x="11168" y="1470"/>
                  </a:lnTo>
                  <a:lnTo>
                    <a:pt x="11266" y="1078"/>
                  </a:lnTo>
                  <a:lnTo>
                    <a:pt x="11168" y="686"/>
                  </a:lnTo>
                  <a:lnTo>
                    <a:pt x="10973" y="294"/>
                  </a:lnTo>
                  <a:lnTo>
                    <a:pt x="10679" y="98"/>
                  </a:lnTo>
                  <a:lnTo>
                    <a:pt x="1018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607725" y="1945473"/>
              <a:ext cx="153604" cy="97150"/>
            </a:xfrm>
            <a:custGeom>
              <a:rect b="b" l="l" r="r" t="t"/>
              <a:pathLst>
                <a:path extrusionOk="0" h="7250" w="11463">
                  <a:moveTo>
                    <a:pt x="3332" y="0"/>
                  </a:moveTo>
                  <a:lnTo>
                    <a:pt x="3136" y="1078"/>
                  </a:lnTo>
                  <a:lnTo>
                    <a:pt x="3038" y="1176"/>
                  </a:lnTo>
                  <a:lnTo>
                    <a:pt x="2940" y="1372"/>
                  </a:lnTo>
                  <a:lnTo>
                    <a:pt x="2842" y="1470"/>
                  </a:lnTo>
                  <a:lnTo>
                    <a:pt x="1" y="1470"/>
                  </a:lnTo>
                  <a:lnTo>
                    <a:pt x="5781" y="7250"/>
                  </a:lnTo>
                  <a:lnTo>
                    <a:pt x="11267" y="1666"/>
                  </a:lnTo>
                  <a:lnTo>
                    <a:pt x="11463" y="1470"/>
                  </a:lnTo>
                  <a:lnTo>
                    <a:pt x="8328" y="1470"/>
                  </a:lnTo>
                  <a:lnTo>
                    <a:pt x="8034" y="1372"/>
                  </a:lnTo>
                  <a:lnTo>
                    <a:pt x="7838" y="1176"/>
                  </a:lnTo>
                  <a:lnTo>
                    <a:pt x="7544" y="490"/>
                  </a:lnTo>
                  <a:lnTo>
                    <a:pt x="6173" y="4899"/>
                  </a:lnTo>
                  <a:lnTo>
                    <a:pt x="5977" y="5095"/>
                  </a:lnTo>
                  <a:lnTo>
                    <a:pt x="5683" y="5193"/>
                  </a:lnTo>
                  <a:lnTo>
                    <a:pt x="5585" y="5193"/>
                  </a:lnTo>
                  <a:lnTo>
                    <a:pt x="5291" y="5095"/>
                  </a:lnTo>
                  <a:lnTo>
                    <a:pt x="5095" y="4899"/>
                  </a:lnTo>
                  <a:lnTo>
                    <a:pt x="3332"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4591980" y="1874587"/>
              <a:ext cx="182481" cy="111595"/>
            </a:xfrm>
            <a:custGeom>
              <a:rect b="b" l="l" r="r" t="t"/>
              <a:pathLst>
                <a:path extrusionOk="0" h="8328" w="13618">
                  <a:moveTo>
                    <a:pt x="3821" y="0"/>
                  </a:moveTo>
                  <a:lnTo>
                    <a:pt x="3135" y="98"/>
                  </a:lnTo>
                  <a:lnTo>
                    <a:pt x="2351" y="294"/>
                  </a:lnTo>
                  <a:lnTo>
                    <a:pt x="1666" y="588"/>
                  </a:lnTo>
                  <a:lnTo>
                    <a:pt x="1078" y="1176"/>
                  </a:lnTo>
                  <a:lnTo>
                    <a:pt x="686" y="1666"/>
                  </a:lnTo>
                  <a:lnTo>
                    <a:pt x="392" y="2155"/>
                  </a:lnTo>
                  <a:lnTo>
                    <a:pt x="98" y="2743"/>
                  </a:lnTo>
                  <a:lnTo>
                    <a:pt x="0" y="3331"/>
                  </a:lnTo>
                  <a:lnTo>
                    <a:pt x="0" y="3919"/>
                  </a:lnTo>
                  <a:lnTo>
                    <a:pt x="0" y="4507"/>
                  </a:lnTo>
                  <a:lnTo>
                    <a:pt x="196" y="5192"/>
                  </a:lnTo>
                  <a:lnTo>
                    <a:pt x="392" y="5682"/>
                  </a:lnTo>
                  <a:lnTo>
                    <a:pt x="3331" y="5682"/>
                  </a:lnTo>
                  <a:lnTo>
                    <a:pt x="3821" y="3135"/>
                  </a:lnTo>
                  <a:lnTo>
                    <a:pt x="4017" y="2841"/>
                  </a:lnTo>
                  <a:lnTo>
                    <a:pt x="4311" y="2645"/>
                  </a:lnTo>
                  <a:lnTo>
                    <a:pt x="4605" y="2743"/>
                  </a:lnTo>
                  <a:lnTo>
                    <a:pt x="4898" y="3037"/>
                  </a:lnTo>
                  <a:lnTo>
                    <a:pt x="6760" y="8327"/>
                  </a:lnTo>
                  <a:lnTo>
                    <a:pt x="8033" y="4115"/>
                  </a:lnTo>
                  <a:lnTo>
                    <a:pt x="8229" y="3821"/>
                  </a:lnTo>
                  <a:lnTo>
                    <a:pt x="8523" y="3723"/>
                  </a:lnTo>
                  <a:lnTo>
                    <a:pt x="8817" y="3821"/>
                  </a:lnTo>
                  <a:lnTo>
                    <a:pt x="9013" y="4017"/>
                  </a:lnTo>
                  <a:lnTo>
                    <a:pt x="9797" y="5682"/>
                  </a:lnTo>
                  <a:lnTo>
                    <a:pt x="13323" y="5682"/>
                  </a:lnTo>
                  <a:lnTo>
                    <a:pt x="13519" y="5094"/>
                  </a:lnTo>
                  <a:lnTo>
                    <a:pt x="13617" y="4605"/>
                  </a:lnTo>
                  <a:lnTo>
                    <a:pt x="13617" y="4017"/>
                  </a:lnTo>
                  <a:lnTo>
                    <a:pt x="13519" y="3429"/>
                  </a:lnTo>
                  <a:lnTo>
                    <a:pt x="13421" y="2841"/>
                  </a:lnTo>
                  <a:lnTo>
                    <a:pt x="13226" y="2351"/>
                  </a:lnTo>
                  <a:lnTo>
                    <a:pt x="12834" y="1861"/>
                  </a:lnTo>
                  <a:lnTo>
                    <a:pt x="12442" y="1372"/>
                  </a:lnTo>
                  <a:lnTo>
                    <a:pt x="11854" y="882"/>
                  </a:lnTo>
                  <a:lnTo>
                    <a:pt x="11168" y="490"/>
                  </a:lnTo>
                  <a:lnTo>
                    <a:pt x="10482" y="294"/>
                  </a:lnTo>
                  <a:lnTo>
                    <a:pt x="9699" y="196"/>
                  </a:lnTo>
                  <a:lnTo>
                    <a:pt x="8915" y="294"/>
                  </a:lnTo>
                  <a:lnTo>
                    <a:pt x="8229" y="490"/>
                  </a:lnTo>
                  <a:lnTo>
                    <a:pt x="7543" y="882"/>
                  </a:lnTo>
                  <a:lnTo>
                    <a:pt x="6956" y="1372"/>
                  </a:lnTo>
                  <a:lnTo>
                    <a:pt x="6662" y="1078"/>
                  </a:lnTo>
                  <a:lnTo>
                    <a:pt x="6074" y="588"/>
                  </a:lnTo>
                  <a:lnTo>
                    <a:pt x="5388" y="294"/>
                  </a:lnTo>
                  <a:lnTo>
                    <a:pt x="4605"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4528960" y="1950725"/>
              <a:ext cx="78779" cy="14445"/>
            </a:xfrm>
            <a:custGeom>
              <a:rect b="b" l="l" r="r" t="t"/>
              <a:pathLst>
                <a:path extrusionOk="0" h="1078" w="5879">
                  <a:moveTo>
                    <a:pt x="589" y="0"/>
                  </a:moveTo>
                  <a:lnTo>
                    <a:pt x="295" y="98"/>
                  </a:lnTo>
                  <a:lnTo>
                    <a:pt x="197" y="196"/>
                  </a:lnTo>
                  <a:lnTo>
                    <a:pt x="99" y="392"/>
                  </a:lnTo>
                  <a:lnTo>
                    <a:pt x="1" y="588"/>
                  </a:lnTo>
                  <a:lnTo>
                    <a:pt x="99" y="784"/>
                  </a:lnTo>
                  <a:lnTo>
                    <a:pt x="197" y="980"/>
                  </a:lnTo>
                  <a:lnTo>
                    <a:pt x="295" y="1078"/>
                  </a:lnTo>
                  <a:lnTo>
                    <a:pt x="5879" y="1078"/>
                  </a:lnTo>
                  <a:lnTo>
                    <a:pt x="5781" y="980"/>
                  </a:lnTo>
                  <a:lnTo>
                    <a:pt x="5389" y="588"/>
                  </a:lnTo>
                  <a:lnTo>
                    <a:pt x="5095"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4761316" y="1950725"/>
              <a:ext cx="76152" cy="14445"/>
            </a:xfrm>
            <a:custGeom>
              <a:rect b="b" l="l" r="r" t="t"/>
              <a:pathLst>
                <a:path extrusionOk="0" h="1078" w="5683">
                  <a:moveTo>
                    <a:pt x="686" y="0"/>
                  </a:moveTo>
                  <a:lnTo>
                    <a:pt x="393" y="588"/>
                  </a:lnTo>
                  <a:lnTo>
                    <a:pt x="1" y="1078"/>
                  </a:lnTo>
                  <a:lnTo>
                    <a:pt x="5095" y="1078"/>
                  </a:lnTo>
                  <a:lnTo>
                    <a:pt x="5291" y="980"/>
                  </a:lnTo>
                  <a:lnTo>
                    <a:pt x="5487" y="882"/>
                  </a:lnTo>
                  <a:lnTo>
                    <a:pt x="5585" y="686"/>
                  </a:lnTo>
                  <a:lnTo>
                    <a:pt x="5683" y="490"/>
                  </a:lnTo>
                  <a:lnTo>
                    <a:pt x="5585" y="294"/>
                  </a:lnTo>
                  <a:lnTo>
                    <a:pt x="5487" y="98"/>
                  </a:lnTo>
                  <a:lnTo>
                    <a:pt x="5291"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5257532" y="1060684"/>
              <a:ext cx="403032" cy="364949"/>
            </a:xfrm>
            <a:custGeom>
              <a:rect b="b" l="l" r="r" t="t"/>
              <a:pathLst>
                <a:path extrusionOk="0" h="27235" w="30077">
                  <a:moveTo>
                    <a:pt x="7642" y="6858"/>
                  </a:moveTo>
                  <a:lnTo>
                    <a:pt x="8034" y="6956"/>
                  </a:lnTo>
                  <a:lnTo>
                    <a:pt x="8426" y="7152"/>
                  </a:lnTo>
                  <a:lnTo>
                    <a:pt x="8720" y="7445"/>
                  </a:lnTo>
                  <a:lnTo>
                    <a:pt x="8916" y="7739"/>
                  </a:lnTo>
                  <a:lnTo>
                    <a:pt x="9112" y="8131"/>
                  </a:lnTo>
                  <a:lnTo>
                    <a:pt x="9308" y="8523"/>
                  </a:lnTo>
                  <a:lnTo>
                    <a:pt x="9308" y="8915"/>
                  </a:lnTo>
                  <a:lnTo>
                    <a:pt x="9308" y="9307"/>
                  </a:lnTo>
                  <a:lnTo>
                    <a:pt x="9112" y="9699"/>
                  </a:lnTo>
                  <a:lnTo>
                    <a:pt x="8916" y="10091"/>
                  </a:lnTo>
                  <a:lnTo>
                    <a:pt x="8720" y="10384"/>
                  </a:lnTo>
                  <a:lnTo>
                    <a:pt x="8426" y="10580"/>
                  </a:lnTo>
                  <a:lnTo>
                    <a:pt x="8034" y="10776"/>
                  </a:lnTo>
                  <a:lnTo>
                    <a:pt x="7642" y="10972"/>
                  </a:lnTo>
                  <a:lnTo>
                    <a:pt x="6859" y="10972"/>
                  </a:lnTo>
                  <a:lnTo>
                    <a:pt x="6467" y="10776"/>
                  </a:lnTo>
                  <a:lnTo>
                    <a:pt x="6075" y="10580"/>
                  </a:lnTo>
                  <a:lnTo>
                    <a:pt x="5781" y="10384"/>
                  </a:lnTo>
                  <a:lnTo>
                    <a:pt x="5487" y="10091"/>
                  </a:lnTo>
                  <a:lnTo>
                    <a:pt x="5291" y="9699"/>
                  </a:lnTo>
                  <a:lnTo>
                    <a:pt x="5193" y="9307"/>
                  </a:lnTo>
                  <a:lnTo>
                    <a:pt x="5193" y="8915"/>
                  </a:lnTo>
                  <a:lnTo>
                    <a:pt x="5193" y="8523"/>
                  </a:lnTo>
                  <a:lnTo>
                    <a:pt x="5291" y="8131"/>
                  </a:lnTo>
                  <a:lnTo>
                    <a:pt x="5487" y="7739"/>
                  </a:lnTo>
                  <a:lnTo>
                    <a:pt x="5781" y="7445"/>
                  </a:lnTo>
                  <a:lnTo>
                    <a:pt x="6075" y="7152"/>
                  </a:lnTo>
                  <a:lnTo>
                    <a:pt x="6467" y="6956"/>
                  </a:lnTo>
                  <a:lnTo>
                    <a:pt x="6859" y="6858"/>
                  </a:lnTo>
                  <a:close/>
                  <a:moveTo>
                    <a:pt x="15382" y="6858"/>
                  </a:moveTo>
                  <a:lnTo>
                    <a:pt x="15773" y="6956"/>
                  </a:lnTo>
                  <a:lnTo>
                    <a:pt x="16165" y="7152"/>
                  </a:lnTo>
                  <a:lnTo>
                    <a:pt x="16459" y="7445"/>
                  </a:lnTo>
                  <a:lnTo>
                    <a:pt x="16753" y="7739"/>
                  </a:lnTo>
                  <a:lnTo>
                    <a:pt x="16949" y="8131"/>
                  </a:lnTo>
                  <a:lnTo>
                    <a:pt x="17047" y="8523"/>
                  </a:lnTo>
                  <a:lnTo>
                    <a:pt x="17047" y="8915"/>
                  </a:lnTo>
                  <a:lnTo>
                    <a:pt x="17047" y="9307"/>
                  </a:lnTo>
                  <a:lnTo>
                    <a:pt x="16949" y="9699"/>
                  </a:lnTo>
                  <a:lnTo>
                    <a:pt x="16753" y="10091"/>
                  </a:lnTo>
                  <a:lnTo>
                    <a:pt x="16459" y="10384"/>
                  </a:lnTo>
                  <a:lnTo>
                    <a:pt x="16165" y="10580"/>
                  </a:lnTo>
                  <a:lnTo>
                    <a:pt x="15773" y="10776"/>
                  </a:lnTo>
                  <a:lnTo>
                    <a:pt x="15382" y="10972"/>
                  </a:lnTo>
                  <a:lnTo>
                    <a:pt x="14598" y="10972"/>
                  </a:lnTo>
                  <a:lnTo>
                    <a:pt x="14206" y="10776"/>
                  </a:lnTo>
                  <a:lnTo>
                    <a:pt x="13814" y="10580"/>
                  </a:lnTo>
                  <a:lnTo>
                    <a:pt x="13520" y="10384"/>
                  </a:lnTo>
                  <a:lnTo>
                    <a:pt x="13324" y="10091"/>
                  </a:lnTo>
                  <a:lnTo>
                    <a:pt x="13128" y="9699"/>
                  </a:lnTo>
                  <a:lnTo>
                    <a:pt x="12932" y="9307"/>
                  </a:lnTo>
                  <a:lnTo>
                    <a:pt x="12932" y="8915"/>
                  </a:lnTo>
                  <a:lnTo>
                    <a:pt x="12932" y="8523"/>
                  </a:lnTo>
                  <a:lnTo>
                    <a:pt x="13128" y="8131"/>
                  </a:lnTo>
                  <a:lnTo>
                    <a:pt x="13324" y="7739"/>
                  </a:lnTo>
                  <a:lnTo>
                    <a:pt x="13520" y="7445"/>
                  </a:lnTo>
                  <a:lnTo>
                    <a:pt x="13814" y="7152"/>
                  </a:lnTo>
                  <a:lnTo>
                    <a:pt x="14206" y="6956"/>
                  </a:lnTo>
                  <a:lnTo>
                    <a:pt x="14598" y="6858"/>
                  </a:lnTo>
                  <a:close/>
                  <a:moveTo>
                    <a:pt x="23219" y="6858"/>
                  </a:moveTo>
                  <a:lnTo>
                    <a:pt x="23611" y="6956"/>
                  </a:lnTo>
                  <a:lnTo>
                    <a:pt x="23905" y="7152"/>
                  </a:lnTo>
                  <a:lnTo>
                    <a:pt x="24199" y="7445"/>
                  </a:lnTo>
                  <a:lnTo>
                    <a:pt x="24492" y="7739"/>
                  </a:lnTo>
                  <a:lnTo>
                    <a:pt x="24688" y="8131"/>
                  </a:lnTo>
                  <a:lnTo>
                    <a:pt x="24786" y="8523"/>
                  </a:lnTo>
                  <a:lnTo>
                    <a:pt x="24786" y="8915"/>
                  </a:lnTo>
                  <a:lnTo>
                    <a:pt x="24786" y="9307"/>
                  </a:lnTo>
                  <a:lnTo>
                    <a:pt x="24688" y="9699"/>
                  </a:lnTo>
                  <a:lnTo>
                    <a:pt x="24492" y="10091"/>
                  </a:lnTo>
                  <a:lnTo>
                    <a:pt x="24199" y="10384"/>
                  </a:lnTo>
                  <a:lnTo>
                    <a:pt x="23905" y="10580"/>
                  </a:lnTo>
                  <a:lnTo>
                    <a:pt x="23611" y="10776"/>
                  </a:lnTo>
                  <a:lnTo>
                    <a:pt x="23219" y="10972"/>
                  </a:lnTo>
                  <a:lnTo>
                    <a:pt x="22337" y="10972"/>
                  </a:lnTo>
                  <a:lnTo>
                    <a:pt x="21945" y="10776"/>
                  </a:lnTo>
                  <a:lnTo>
                    <a:pt x="21553" y="10580"/>
                  </a:lnTo>
                  <a:lnTo>
                    <a:pt x="21260" y="10384"/>
                  </a:lnTo>
                  <a:lnTo>
                    <a:pt x="21064" y="10091"/>
                  </a:lnTo>
                  <a:lnTo>
                    <a:pt x="20868" y="9699"/>
                  </a:lnTo>
                  <a:lnTo>
                    <a:pt x="20770" y="9307"/>
                  </a:lnTo>
                  <a:lnTo>
                    <a:pt x="20672" y="8915"/>
                  </a:lnTo>
                  <a:lnTo>
                    <a:pt x="20770" y="8523"/>
                  </a:lnTo>
                  <a:lnTo>
                    <a:pt x="20868" y="8131"/>
                  </a:lnTo>
                  <a:lnTo>
                    <a:pt x="21064" y="7739"/>
                  </a:lnTo>
                  <a:lnTo>
                    <a:pt x="21260" y="7445"/>
                  </a:lnTo>
                  <a:lnTo>
                    <a:pt x="21553" y="7152"/>
                  </a:lnTo>
                  <a:lnTo>
                    <a:pt x="21945" y="6956"/>
                  </a:lnTo>
                  <a:lnTo>
                    <a:pt x="22337" y="6858"/>
                  </a:lnTo>
                  <a:close/>
                  <a:moveTo>
                    <a:pt x="2156" y="0"/>
                  </a:moveTo>
                  <a:lnTo>
                    <a:pt x="1666" y="196"/>
                  </a:lnTo>
                  <a:lnTo>
                    <a:pt x="1176" y="392"/>
                  </a:lnTo>
                  <a:lnTo>
                    <a:pt x="785" y="784"/>
                  </a:lnTo>
                  <a:lnTo>
                    <a:pt x="393" y="1176"/>
                  </a:lnTo>
                  <a:lnTo>
                    <a:pt x="197" y="1665"/>
                  </a:lnTo>
                  <a:lnTo>
                    <a:pt x="1" y="2155"/>
                  </a:lnTo>
                  <a:lnTo>
                    <a:pt x="1" y="2743"/>
                  </a:lnTo>
                  <a:lnTo>
                    <a:pt x="1" y="15087"/>
                  </a:lnTo>
                  <a:lnTo>
                    <a:pt x="1" y="15675"/>
                  </a:lnTo>
                  <a:lnTo>
                    <a:pt x="197" y="16164"/>
                  </a:lnTo>
                  <a:lnTo>
                    <a:pt x="393" y="16654"/>
                  </a:lnTo>
                  <a:lnTo>
                    <a:pt x="785" y="17046"/>
                  </a:lnTo>
                  <a:lnTo>
                    <a:pt x="1176" y="17340"/>
                  </a:lnTo>
                  <a:lnTo>
                    <a:pt x="1666" y="17634"/>
                  </a:lnTo>
                  <a:lnTo>
                    <a:pt x="2156" y="17830"/>
                  </a:lnTo>
                  <a:lnTo>
                    <a:pt x="11267" y="17830"/>
                  </a:lnTo>
                  <a:lnTo>
                    <a:pt x="7544" y="27235"/>
                  </a:lnTo>
                  <a:lnTo>
                    <a:pt x="18614" y="17830"/>
                  </a:lnTo>
                  <a:lnTo>
                    <a:pt x="27823" y="17830"/>
                  </a:lnTo>
                  <a:lnTo>
                    <a:pt x="28313" y="17634"/>
                  </a:lnTo>
                  <a:lnTo>
                    <a:pt x="28803" y="17340"/>
                  </a:lnTo>
                  <a:lnTo>
                    <a:pt x="29195" y="17046"/>
                  </a:lnTo>
                  <a:lnTo>
                    <a:pt x="29587" y="16654"/>
                  </a:lnTo>
                  <a:lnTo>
                    <a:pt x="29783" y="16164"/>
                  </a:lnTo>
                  <a:lnTo>
                    <a:pt x="29978" y="15675"/>
                  </a:lnTo>
                  <a:lnTo>
                    <a:pt x="30076" y="15087"/>
                  </a:lnTo>
                  <a:lnTo>
                    <a:pt x="30076" y="2743"/>
                  </a:lnTo>
                  <a:lnTo>
                    <a:pt x="29978" y="2155"/>
                  </a:lnTo>
                  <a:lnTo>
                    <a:pt x="29783" y="1665"/>
                  </a:lnTo>
                  <a:lnTo>
                    <a:pt x="29587" y="1176"/>
                  </a:lnTo>
                  <a:lnTo>
                    <a:pt x="29195" y="784"/>
                  </a:lnTo>
                  <a:lnTo>
                    <a:pt x="28803" y="392"/>
                  </a:lnTo>
                  <a:lnTo>
                    <a:pt x="28313" y="196"/>
                  </a:lnTo>
                  <a:lnTo>
                    <a:pt x="27823"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4269040" y="1671108"/>
              <a:ext cx="234996" cy="212671"/>
            </a:xfrm>
            <a:custGeom>
              <a:rect b="b" l="l" r="r" t="t"/>
              <a:pathLst>
                <a:path extrusionOk="0" h="15871" w="17537">
                  <a:moveTo>
                    <a:pt x="4213" y="4017"/>
                  </a:moveTo>
                  <a:lnTo>
                    <a:pt x="4703" y="4115"/>
                  </a:lnTo>
                  <a:lnTo>
                    <a:pt x="5095" y="4311"/>
                  </a:lnTo>
                  <a:lnTo>
                    <a:pt x="5389" y="4703"/>
                  </a:lnTo>
                  <a:lnTo>
                    <a:pt x="5487" y="5193"/>
                  </a:lnTo>
                  <a:lnTo>
                    <a:pt x="5389" y="5682"/>
                  </a:lnTo>
                  <a:lnTo>
                    <a:pt x="5095" y="6074"/>
                  </a:lnTo>
                  <a:lnTo>
                    <a:pt x="4703" y="6270"/>
                  </a:lnTo>
                  <a:lnTo>
                    <a:pt x="4213" y="6368"/>
                  </a:lnTo>
                  <a:lnTo>
                    <a:pt x="3821" y="6270"/>
                  </a:lnTo>
                  <a:lnTo>
                    <a:pt x="3429" y="6074"/>
                  </a:lnTo>
                  <a:lnTo>
                    <a:pt x="3135" y="5682"/>
                  </a:lnTo>
                  <a:lnTo>
                    <a:pt x="3037" y="5193"/>
                  </a:lnTo>
                  <a:lnTo>
                    <a:pt x="3135" y="4703"/>
                  </a:lnTo>
                  <a:lnTo>
                    <a:pt x="3429" y="4311"/>
                  </a:lnTo>
                  <a:lnTo>
                    <a:pt x="3821" y="4115"/>
                  </a:lnTo>
                  <a:lnTo>
                    <a:pt x="4213" y="4017"/>
                  </a:lnTo>
                  <a:close/>
                  <a:moveTo>
                    <a:pt x="8719" y="4017"/>
                  </a:moveTo>
                  <a:lnTo>
                    <a:pt x="9209" y="4115"/>
                  </a:lnTo>
                  <a:lnTo>
                    <a:pt x="9601" y="4311"/>
                  </a:lnTo>
                  <a:lnTo>
                    <a:pt x="9895" y="4703"/>
                  </a:lnTo>
                  <a:lnTo>
                    <a:pt x="9993" y="5193"/>
                  </a:lnTo>
                  <a:lnTo>
                    <a:pt x="9895" y="5682"/>
                  </a:lnTo>
                  <a:lnTo>
                    <a:pt x="9601" y="6074"/>
                  </a:lnTo>
                  <a:lnTo>
                    <a:pt x="9209" y="6270"/>
                  </a:lnTo>
                  <a:lnTo>
                    <a:pt x="8719" y="6368"/>
                  </a:lnTo>
                  <a:lnTo>
                    <a:pt x="8328" y="6270"/>
                  </a:lnTo>
                  <a:lnTo>
                    <a:pt x="7936" y="6074"/>
                  </a:lnTo>
                  <a:lnTo>
                    <a:pt x="7642" y="5682"/>
                  </a:lnTo>
                  <a:lnTo>
                    <a:pt x="7544" y="5193"/>
                  </a:lnTo>
                  <a:lnTo>
                    <a:pt x="7642" y="4703"/>
                  </a:lnTo>
                  <a:lnTo>
                    <a:pt x="7936" y="4311"/>
                  </a:lnTo>
                  <a:lnTo>
                    <a:pt x="8328" y="4115"/>
                  </a:lnTo>
                  <a:lnTo>
                    <a:pt x="8719" y="4017"/>
                  </a:lnTo>
                  <a:close/>
                  <a:moveTo>
                    <a:pt x="13324" y="4017"/>
                  </a:moveTo>
                  <a:lnTo>
                    <a:pt x="13716" y="4115"/>
                  </a:lnTo>
                  <a:lnTo>
                    <a:pt x="14108" y="4311"/>
                  </a:lnTo>
                  <a:lnTo>
                    <a:pt x="14401" y="4703"/>
                  </a:lnTo>
                  <a:lnTo>
                    <a:pt x="14499" y="5193"/>
                  </a:lnTo>
                  <a:lnTo>
                    <a:pt x="14401" y="5682"/>
                  </a:lnTo>
                  <a:lnTo>
                    <a:pt x="14108" y="6074"/>
                  </a:lnTo>
                  <a:lnTo>
                    <a:pt x="13716" y="6270"/>
                  </a:lnTo>
                  <a:lnTo>
                    <a:pt x="13324" y="6368"/>
                  </a:lnTo>
                  <a:lnTo>
                    <a:pt x="12834" y="6270"/>
                  </a:lnTo>
                  <a:lnTo>
                    <a:pt x="12442" y="6074"/>
                  </a:lnTo>
                  <a:lnTo>
                    <a:pt x="12148" y="5682"/>
                  </a:lnTo>
                  <a:lnTo>
                    <a:pt x="12050" y="5193"/>
                  </a:lnTo>
                  <a:lnTo>
                    <a:pt x="12148" y="4703"/>
                  </a:lnTo>
                  <a:lnTo>
                    <a:pt x="12442" y="4311"/>
                  </a:lnTo>
                  <a:lnTo>
                    <a:pt x="12834" y="4115"/>
                  </a:lnTo>
                  <a:lnTo>
                    <a:pt x="13324" y="4017"/>
                  </a:lnTo>
                  <a:close/>
                  <a:moveTo>
                    <a:pt x="1274" y="0"/>
                  </a:moveTo>
                  <a:lnTo>
                    <a:pt x="980" y="98"/>
                  </a:lnTo>
                  <a:lnTo>
                    <a:pt x="686" y="294"/>
                  </a:lnTo>
                  <a:lnTo>
                    <a:pt x="490" y="490"/>
                  </a:lnTo>
                  <a:lnTo>
                    <a:pt x="294" y="686"/>
                  </a:lnTo>
                  <a:lnTo>
                    <a:pt x="98" y="980"/>
                  </a:lnTo>
                  <a:lnTo>
                    <a:pt x="0" y="1274"/>
                  </a:lnTo>
                  <a:lnTo>
                    <a:pt x="0" y="1568"/>
                  </a:lnTo>
                  <a:lnTo>
                    <a:pt x="0" y="8719"/>
                  </a:lnTo>
                  <a:lnTo>
                    <a:pt x="0" y="9111"/>
                  </a:lnTo>
                  <a:lnTo>
                    <a:pt x="98" y="9405"/>
                  </a:lnTo>
                  <a:lnTo>
                    <a:pt x="294" y="9699"/>
                  </a:lnTo>
                  <a:lnTo>
                    <a:pt x="490" y="9895"/>
                  </a:lnTo>
                  <a:lnTo>
                    <a:pt x="686" y="10091"/>
                  </a:lnTo>
                  <a:lnTo>
                    <a:pt x="980" y="10287"/>
                  </a:lnTo>
                  <a:lnTo>
                    <a:pt x="1274" y="10385"/>
                  </a:lnTo>
                  <a:lnTo>
                    <a:pt x="6662" y="10385"/>
                  </a:lnTo>
                  <a:lnTo>
                    <a:pt x="13128" y="15871"/>
                  </a:lnTo>
                  <a:lnTo>
                    <a:pt x="10973" y="10385"/>
                  </a:lnTo>
                  <a:lnTo>
                    <a:pt x="16263" y="10385"/>
                  </a:lnTo>
                  <a:lnTo>
                    <a:pt x="16557" y="10287"/>
                  </a:lnTo>
                  <a:lnTo>
                    <a:pt x="16851" y="10091"/>
                  </a:lnTo>
                  <a:lnTo>
                    <a:pt x="17047" y="9895"/>
                  </a:lnTo>
                  <a:lnTo>
                    <a:pt x="17242" y="9699"/>
                  </a:lnTo>
                  <a:lnTo>
                    <a:pt x="17438" y="9405"/>
                  </a:lnTo>
                  <a:lnTo>
                    <a:pt x="17438" y="9111"/>
                  </a:lnTo>
                  <a:lnTo>
                    <a:pt x="17536" y="8719"/>
                  </a:lnTo>
                  <a:lnTo>
                    <a:pt x="17536" y="1568"/>
                  </a:lnTo>
                  <a:lnTo>
                    <a:pt x="17438" y="1274"/>
                  </a:lnTo>
                  <a:lnTo>
                    <a:pt x="17438" y="980"/>
                  </a:lnTo>
                  <a:lnTo>
                    <a:pt x="17242" y="686"/>
                  </a:lnTo>
                  <a:lnTo>
                    <a:pt x="17047" y="490"/>
                  </a:lnTo>
                  <a:lnTo>
                    <a:pt x="16851" y="294"/>
                  </a:lnTo>
                  <a:lnTo>
                    <a:pt x="16557" y="98"/>
                  </a:lnTo>
                  <a:lnTo>
                    <a:pt x="16263"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709805" y="1533262"/>
              <a:ext cx="283571" cy="399092"/>
            </a:xfrm>
            <a:custGeom>
              <a:rect b="b" l="l" r="r" t="t"/>
              <a:pathLst>
                <a:path extrusionOk="0" h="29783" w="21162">
                  <a:moveTo>
                    <a:pt x="11267" y="4213"/>
                  </a:moveTo>
                  <a:lnTo>
                    <a:pt x="11855" y="4311"/>
                  </a:lnTo>
                  <a:lnTo>
                    <a:pt x="12443" y="4507"/>
                  </a:lnTo>
                  <a:lnTo>
                    <a:pt x="13030" y="4703"/>
                  </a:lnTo>
                  <a:lnTo>
                    <a:pt x="13618" y="4899"/>
                  </a:lnTo>
                  <a:lnTo>
                    <a:pt x="14108" y="5291"/>
                  </a:lnTo>
                  <a:lnTo>
                    <a:pt x="15088" y="6075"/>
                  </a:lnTo>
                  <a:lnTo>
                    <a:pt x="15871" y="6956"/>
                  </a:lnTo>
                  <a:lnTo>
                    <a:pt x="16165" y="7544"/>
                  </a:lnTo>
                  <a:lnTo>
                    <a:pt x="16459" y="8034"/>
                  </a:lnTo>
                  <a:lnTo>
                    <a:pt x="16655" y="8622"/>
                  </a:lnTo>
                  <a:lnTo>
                    <a:pt x="16851" y="9210"/>
                  </a:lnTo>
                  <a:lnTo>
                    <a:pt x="16949" y="9895"/>
                  </a:lnTo>
                  <a:lnTo>
                    <a:pt x="16949" y="10581"/>
                  </a:lnTo>
                  <a:lnTo>
                    <a:pt x="16949" y="11169"/>
                  </a:lnTo>
                  <a:lnTo>
                    <a:pt x="16851" y="11855"/>
                  </a:lnTo>
                  <a:lnTo>
                    <a:pt x="16655" y="12443"/>
                  </a:lnTo>
                  <a:lnTo>
                    <a:pt x="16459" y="13030"/>
                  </a:lnTo>
                  <a:lnTo>
                    <a:pt x="16165" y="13520"/>
                  </a:lnTo>
                  <a:lnTo>
                    <a:pt x="15871" y="14108"/>
                  </a:lnTo>
                  <a:lnTo>
                    <a:pt x="15088" y="14990"/>
                  </a:lnTo>
                  <a:lnTo>
                    <a:pt x="14108" y="15773"/>
                  </a:lnTo>
                  <a:lnTo>
                    <a:pt x="13618" y="16165"/>
                  </a:lnTo>
                  <a:lnTo>
                    <a:pt x="13030" y="16361"/>
                  </a:lnTo>
                  <a:lnTo>
                    <a:pt x="12443" y="16557"/>
                  </a:lnTo>
                  <a:lnTo>
                    <a:pt x="11855" y="16753"/>
                  </a:lnTo>
                  <a:lnTo>
                    <a:pt x="11267" y="16851"/>
                  </a:lnTo>
                  <a:lnTo>
                    <a:pt x="9896" y="16851"/>
                  </a:lnTo>
                  <a:lnTo>
                    <a:pt x="9308" y="16753"/>
                  </a:lnTo>
                  <a:lnTo>
                    <a:pt x="8720" y="16557"/>
                  </a:lnTo>
                  <a:lnTo>
                    <a:pt x="8132" y="16361"/>
                  </a:lnTo>
                  <a:lnTo>
                    <a:pt x="7544" y="16165"/>
                  </a:lnTo>
                  <a:lnTo>
                    <a:pt x="7054" y="15773"/>
                  </a:lnTo>
                  <a:lnTo>
                    <a:pt x="6075" y="14990"/>
                  </a:lnTo>
                  <a:lnTo>
                    <a:pt x="5291" y="14108"/>
                  </a:lnTo>
                  <a:lnTo>
                    <a:pt x="4997" y="13520"/>
                  </a:lnTo>
                  <a:lnTo>
                    <a:pt x="4703" y="13030"/>
                  </a:lnTo>
                  <a:lnTo>
                    <a:pt x="4507" y="12443"/>
                  </a:lnTo>
                  <a:lnTo>
                    <a:pt x="4311" y="11855"/>
                  </a:lnTo>
                  <a:lnTo>
                    <a:pt x="4213" y="11169"/>
                  </a:lnTo>
                  <a:lnTo>
                    <a:pt x="4213" y="10581"/>
                  </a:lnTo>
                  <a:lnTo>
                    <a:pt x="4213" y="9895"/>
                  </a:lnTo>
                  <a:lnTo>
                    <a:pt x="4311" y="9210"/>
                  </a:lnTo>
                  <a:lnTo>
                    <a:pt x="4507" y="8622"/>
                  </a:lnTo>
                  <a:lnTo>
                    <a:pt x="4703" y="8034"/>
                  </a:lnTo>
                  <a:lnTo>
                    <a:pt x="4997" y="7544"/>
                  </a:lnTo>
                  <a:lnTo>
                    <a:pt x="5291" y="6956"/>
                  </a:lnTo>
                  <a:lnTo>
                    <a:pt x="6075" y="6075"/>
                  </a:lnTo>
                  <a:lnTo>
                    <a:pt x="7054" y="5291"/>
                  </a:lnTo>
                  <a:lnTo>
                    <a:pt x="7544" y="4899"/>
                  </a:lnTo>
                  <a:lnTo>
                    <a:pt x="8132" y="4703"/>
                  </a:lnTo>
                  <a:lnTo>
                    <a:pt x="8720" y="4507"/>
                  </a:lnTo>
                  <a:lnTo>
                    <a:pt x="9308" y="4311"/>
                  </a:lnTo>
                  <a:lnTo>
                    <a:pt x="9896" y="4213"/>
                  </a:lnTo>
                  <a:close/>
                  <a:moveTo>
                    <a:pt x="9504" y="1"/>
                  </a:moveTo>
                  <a:lnTo>
                    <a:pt x="8426" y="197"/>
                  </a:lnTo>
                  <a:lnTo>
                    <a:pt x="7446" y="393"/>
                  </a:lnTo>
                  <a:lnTo>
                    <a:pt x="6467" y="785"/>
                  </a:lnTo>
                  <a:lnTo>
                    <a:pt x="5585" y="1274"/>
                  </a:lnTo>
                  <a:lnTo>
                    <a:pt x="4703" y="1764"/>
                  </a:lnTo>
                  <a:lnTo>
                    <a:pt x="3822" y="2352"/>
                  </a:lnTo>
                  <a:lnTo>
                    <a:pt x="3136" y="3038"/>
                  </a:lnTo>
                  <a:lnTo>
                    <a:pt x="2450" y="3822"/>
                  </a:lnTo>
                  <a:lnTo>
                    <a:pt x="1764" y="4605"/>
                  </a:lnTo>
                  <a:lnTo>
                    <a:pt x="1274" y="5487"/>
                  </a:lnTo>
                  <a:lnTo>
                    <a:pt x="883" y="6467"/>
                  </a:lnTo>
                  <a:lnTo>
                    <a:pt x="491" y="7348"/>
                  </a:lnTo>
                  <a:lnTo>
                    <a:pt x="197" y="8426"/>
                  </a:lnTo>
                  <a:lnTo>
                    <a:pt x="99" y="9406"/>
                  </a:lnTo>
                  <a:lnTo>
                    <a:pt x="1" y="10581"/>
                  </a:lnTo>
                  <a:lnTo>
                    <a:pt x="99" y="11757"/>
                  </a:lnTo>
                  <a:lnTo>
                    <a:pt x="491" y="13030"/>
                  </a:lnTo>
                  <a:lnTo>
                    <a:pt x="981" y="14500"/>
                  </a:lnTo>
                  <a:lnTo>
                    <a:pt x="1666" y="15969"/>
                  </a:lnTo>
                  <a:lnTo>
                    <a:pt x="2450" y="17635"/>
                  </a:lnTo>
                  <a:lnTo>
                    <a:pt x="3332" y="19202"/>
                  </a:lnTo>
                  <a:lnTo>
                    <a:pt x="5291" y="22337"/>
                  </a:lnTo>
                  <a:lnTo>
                    <a:pt x="7250" y="25276"/>
                  </a:lnTo>
                  <a:lnTo>
                    <a:pt x="8916" y="27627"/>
                  </a:lnTo>
                  <a:lnTo>
                    <a:pt x="10581" y="29783"/>
                  </a:lnTo>
                  <a:lnTo>
                    <a:pt x="12247" y="27627"/>
                  </a:lnTo>
                  <a:lnTo>
                    <a:pt x="13912" y="25276"/>
                  </a:lnTo>
                  <a:lnTo>
                    <a:pt x="15871" y="22337"/>
                  </a:lnTo>
                  <a:lnTo>
                    <a:pt x="17831" y="19202"/>
                  </a:lnTo>
                  <a:lnTo>
                    <a:pt x="18712" y="17635"/>
                  </a:lnTo>
                  <a:lnTo>
                    <a:pt x="19496" y="15969"/>
                  </a:lnTo>
                  <a:lnTo>
                    <a:pt x="20182" y="14500"/>
                  </a:lnTo>
                  <a:lnTo>
                    <a:pt x="20672" y="13030"/>
                  </a:lnTo>
                  <a:lnTo>
                    <a:pt x="21064" y="11757"/>
                  </a:lnTo>
                  <a:lnTo>
                    <a:pt x="21162" y="10581"/>
                  </a:lnTo>
                  <a:lnTo>
                    <a:pt x="21064" y="9406"/>
                  </a:lnTo>
                  <a:lnTo>
                    <a:pt x="20966" y="8426"/>
                  </a:lnTo>
                  <a:lnTo>
                    <a:pt x="20672" y="7348"/>
                  </a:lnTo>
                  <a:lnTo>
                    <a:pt x="20280" y="6467"/>
                  </a:lnTo>
                  <a:lnTo>
                    <a:pt x="19888" y="5487"/>
                  </a:lnTo>
                  <a:lnTo>
                    <a:pt x="19300" y="4605"/>
                  </a:lnTo>
                  <a:lnTo>
                    <a:pt x="18712" y="3822"/>
                  </a:lnTo>
                  <a:lnTo>
                    <a:pt x="18027" y="3038"/>
                  </a:lnTo>
                  <a:lnTo>
                    <a:pt x="17341" y="2352"/>
                  </a:lnTo>
                  <a:lnTo>
                    <a:pt x="16459" y="1764"/>
                  </a:lnTo>
                  <a:lnTo>
                    <a:pt x="15578" y="1274"/>
                  </a:lnTo>
                  <a:lnTo>
                    <a:pt x="14696" y="785"/>
                  </a:lnTo>
                  <a:lnTo>
                    <a:pt x="13716" y="393"/>
                  </a:lnTo>
                  <a:lnTo>
                    <a:pt x="12737" y="197"/>
                  </a:lnTo>
                  <a:lnTo>
                    <a:pt x="1165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767882" y="1560839"/>
              <a:ext cx="116848" cy="165410"/>
            </a:xfrm>
            <a:custGeom>
              <a:rect b="b" l="l" r="r" t="t"/>
              <a:pathLst>
                <a:path extrusionOk="0" h="12344" w="8720">
                  <a:moveTo>
                    <a:pt x="4899" y="1764"/>
                  </a:moveTo>
                  <a:lnTo>
                    <a:pt x="5389" y="1960"/>
                  </a:lnTo>
                  <a:lnTo>
                    <a:pt x="5879" y="2253"/>
                  </a:lnTo>
                  <a:lnTo>
                    <a:pt x="6270" y="2547"/>
                  </a:lnTo>
                  <a:lnTo>
                    <a:pt x="6564" y="2939"/>
                  </a:lnTo>
                  <a:lnTo>
                    <a:pt x="6760" y="3331"/>
                  </a:lnTo>
                  <a:lnTo>
                    <a:pt x="6956" y="3821"/>
                  </a:lnTo>
                  <a:lnTo>
                    <a:pt x="6956" y="4409"/>
                  </a:lnTo>
                  <a:lnTo>
                    <a:pt x="6956" y="4898"/>
                  </a:lnTo>
                  <a:lnTo>
                    <a:pt x="6760" y="5388"/>
                  </a:lnTo>
                  <a:lnTo>
                    <a:pt x="6564" y="5878"/>
                  </a:lnTo>
                  <a:lnTo>
                    <a:pt x="6270" y="6270"/>
                  </a:lnTo>
                  <a:lnTo>
                    <a:pt x="5879" y="6564"/>
                  </a:lnTo>
                  <a:lnTo>
                    <a:pt x="5389" y="6858"/>
                  </a:lnTo>
                  <a:lnTo>
                    <a:pt x="4899" y="6956"/>
                  </a:lnTo>
                  <a:lnTo>
                    <a:pt x="4409" y="7054"/>
                  </a:lnTo>
                  <a:lnTo>
                    <a:pt x="3821" y="6956"/>
                  </a:lnTo>
                  <a:lnTo>
                    <a:pt x="3331" y="6858"/>
                  </a:lnTo>
                  <a:lnTo>
                    <a:pt x="2940" y="6564"/>
                  </a:lnTo>
                  <a:lnTo>
                    <a:pt x="2548" y="6270"/>
                  </a:lnTo>
                  <a:lnTo>
                    <a:pt x="2156" y="5878"/>
                  </a:lnTo>
                  <a:lnTo>
                    <a:pt x="1960" y="5388"/>
                  </a:lnTo>
                  <a:lnTo>
                    <a:pt x="1764" y="4898"/>
                  </a:lnTo>
                  <a:lnTo>
                    <a:pt x="1764" y="4409"/>
                  </a:lnTo>
                  <a:lnTo>
                    <a:pt x="1764" y="3821"/>
                  </a:lnTo>
                  <a:lnTo>
                    <a:pt x="1960" y="3331"/>
                  </a:lnTo>
                  <a:lnTo>
                    <a:pt x="2156" y="2939"/>
                  </a:lnTo>
                  <a:lnTo>
                    <a:pt x="2548" y="2547"/>
                  </a:lnTo>
                  <a:lnTo>
                    <a:pt x="2940" y="2253"/>
                  </a:lnTo>
                  <a:lnTo>
                    <a:pt x="3331" y="1960"/>
                  </a:lnTo>
                  <a:lnTo>
                    <a:pt x="3821" y="1764"/>
                  </a:lnTo>
                  <a:close/>
                  <a:moveTo>
                    <a:pt x="4409" y="0"/>
                  </a:moveTo>
                  <a:lnTo>
                    <a:pt x="3527" y="98"/>
                  </a:lnTo>
                  <a:lnTo>
                    <a:pt x="2646" y="392"/>
                  </a:lnTo>
                  <a:lnTo>
                    <a:pt x="1960" y="784"/>
                  </a:lnTo>
                  <a:lnTo>
                    <a:pt x="1274" y="1274"/>
                  </a:lnTo>
                  <a:lnTo>
                    <a:pt x="686" y="1960"/>
                  </a:lnTo>
                  <a:lnTo>
                    <a:pt x="294" y="2645"/>
                  </a:lnTo>
                  <a:lnTo>
                    <a:pt x="99" y="3527"/>
                  </a:lnTo>
                  <a:lnTo>
                    <a:pt x="1" y="4409"/>
                  </a:lnTo>
                  <a:lnTo>
                    <a:pt x="1" y="4898"/>
                  </a:lnTo>
                  <a:lnTo>
                    <a:pt x="196" y="5388"/>
                  </a:lnTo>
                  <a:lnTo>
                    <a:pt x="686" y="6662"/>
                  </a:lnTo>
                  <a:lnTo>
                    <a:pt x="1372" y="8033"/>
                  </a:lnTo>
                  <a:lnTo>
                    <a:pt x="2156" y="9307"/>
                  </a:lnTo>
                  <a:lnTo>
                    <a:pt x="3723" y="11462"/>
                  </a:lnTo>
                  <a:lnTo>
                    <a:pt x="4409" y="12344"/>
                  </a:lnTo>
                  <a:lnTo>
                    <a:pt x="5095" y="11462"/>
                  </a:lnTo>
                  <a:lnTo>
                    <a:pt x="6564" y="9307"/>
                  </a:lnTo>
                  <a:lnTo>
                    <a:pt x="7348" y="8033"/>
                  </a:lnTo>
                  <a:lnTo>
                    <a:pt x="8034" y="6662"/>
                  </a:lnTo>
                  <a:lnTo>
                    <a:pt x="8524" y="5388"/>
                  </a:lnTo>
                  <a:lnTo>
                    <a:pt x="8720" y="4898"/>
                  </a:lnTo>
                  <a:lnTo>
                    <a:pt x="8720" y="4409"/>
                  </a:lnTo>
                  <a:lnTo>
                    <a:pt x="8622" y="3527"/>
                  </a:lnTo>
                  <a:lnTo>
                    <a:pt x="8426" y="2645"/>
                  </a:lnTo>
                  <a:lnTo>
                    <a:pt x="8034" y="1960"/>
                  </a:lnTo>
                  <a:lnTo>
                    <a:pt x="7446" y="1274"/>
                  </a:lnTo>
                  <a:lnTo>
                    <a:pt x="6858" y="784"/>
                  </a:lnTo>
                  <a:lnTo>
                    <a:pt x="6074" y="392"/>
                  </a:lnTo>
                  <a:lnTo>
                    <a:pt x="5291" y="98"/>
                  </a:lnTo>
                  <a:lnTo>
                    <a:pt x="440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107570" y="1572644"/>
              <a:ext cx="66960" cy="35456"/>
            </a:xfrm>
            <a:custGeom>
              <a:rect b="b" l="l" r="r" t="t"/>
              <a:pathLst>
                <a:path extrusionOk="0" h="2646" w="4997">
                  <a:moveTo>
                    <a:pt x="1" y="1"/>
                  </a:moveTo>
                  <a:lnTo>
                    <a:pt x="1" y="2646"/>
                  </a:lnTo>
                  <a:lnTo>
                    <a:pt x="4997" y="2646"/>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190275" y="1572644"/>
              <a:ext cx="66960" cy="35456"/>
            </a:xfrm>
            <a:custGeom>
              <a:rect b="b" l="l" r="r" t="t"/>
              <a:pathLst>
                <a:path extrusionOk="0" h="2646" w="4997">
                  <a:moveTo>
                    <a:pt x="1" y="1"/>
                  </a:moveTo>
                  <a:lnTo>
                    <a:pt x="1" y="2646"/>
                  </a:lnTo>
                  <a:lnTo>
                    <a:pt x="4997" y="2646"/>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272980" y="1572644"/>
              <a:ext cx="66960" cy="35456"/>
            </a:xfrm>
            <a:custGeom>
              <a:rect b="b" l="l" r="r" t="t"/>
              <a:pathLst>
                <a:path extrusionOk="0" h="2646" w="4997">
                  <a:moveTo>
                    <a:pt x="0" y="1"/>
                  </a:moveTo>
                  <a:lnTo>
                    <a:pt x="0" y="2646"/>
                  </a:lnTo>
                  <a:lnTo>
                    <a:pt x="4997" y="2646"/>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4355685" y="1572644"/>
              <a:ext cx="66960" cy="35456"/>
            </a:xfrm>
            <a:custGeom>
              <a:rect b="b" l="l" r="r" t="t"/>
              <a:pathLst>
                <a:path extrusionOk="0" h="2646" w="4997">
                  <a:moveTo>
                    <a:pt x="0" y="1"/>
                  </a:moveTo>
                  <a:lnTo>
                    <a:pt x="0" y="2646"/>
                  </a:lnTo>
                  <a:lnTo>
                    <a:pt x="4996" y="2646"/>
                  </a:lnTo>
                  <a:lnTo>
                    <a:pt x="4996"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107570" y="1522770"/>
              <a:ext cx="66960" cy="36770"/>
            </a:xfrm>
            <a:custGeom>
              <a:rect b="b" l="l" r="r" t="t"/>
              <a:pathLst>
                <a:path extrusionOk="0" h="2744" w="4997">
                  <a:moveTo>
                    <a:pt x="1" y="0"/>
                  </a:moveTo>
                  <a:lnTo>
                    <a:pt x="1"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4190275" y="1522770"/>
              <a:ext cx="66960" cy="36770"/>
            </a:xfrm>
            <a:custGeom>
              <a:rect b="b" l="l" r="r" t="t"/>
              <a:pathLst>
                <a:path extrusionOk="0" h="2744" w="4997">
                  <a:moveTo>
                    <a:pt x="1" y="0"/>
                  </a:moveTo>
                  <a:lnTo>
                    <a:pt x="1"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272980" y="1522770"/>
              <a:ext cx="66960" cy="36770"/>
            </a:xfrm>
            <a:custGeom>
              <a:rect b="b" l="l" r="r" t="t"/>
              <a:pathLst>
                <a:path extrusionOk="0" h="2744" w="4997">
                  <a:moveTo>
                    <a:pt x="0" y="0"/>
                  </a:moveTo>
                  <a:lnTo>
                    <a:pt x="0"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355685" y="1522770"/>
              <a:ext cx="66960" cy="36770"/>
            </a:xfrm>
            <a:custGeom>
              <a:rect b="b" l="l" r="r" t="t"/>
              <a:pathLst>
                <a:path extrusionOk="0" h="2744" w="4997">
                  <a:moveTo>
                    <a:pt x="0" y="0"/>
                  </a:moveTo>
                  <a:lnTo>
                    <a:pt x="0" y="2743"/>
                  </a:lnTo>
                  <a:lnTo>
                    <a:pt x="4996" y="2743"/>
                  </a:lnTo>
                  <a:lnTo>
                    <a:pt x="499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107570" y="1474195"/>
              <a:ext cx="66960" cy="36770"/>
            </a:xfrm>
            <a:custGeom>
              <a:rect b="b" l="l" r="r" t="t"/>
              <a:pathLst>
                <a:path extrusionOk="0" h="2744" w="4997">
                  <a:moveTo>
                    <a:pt x="1" y="0"/>
                  </a:moveTo>
                  <a:lnTo>
                    <a:pt x="1"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190275" y="1474195"/>
              <a:ext cx="66960" cy="36770"/>
            </a:xfrm>
            <a:custGeom>
              <a:rect b="b" l="l" r="r" t="t"/>
              <a:pathLst>
                <a:path extrusionOk="0" h="2744" w="4997">
                  <a:moveTo>
                    <a:pt x="1" y="0"/>
                  </a:moveTo>
                  <a:lnTo>
                    <a:pt x="1"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272980" y="1474195"/>
              <a:ext cx="66960" cy="36770"/>
            </a:xfrm>
            <a:custGeom>
              <a:rect b="b" l="l" r="r" t="t"/>
              <a:pathLst>
                <a:path extrusionOk="0" h="2744" w="4997">
                  <a:moveTo>
                    <a:pt x="0" y="0"/>
                  </a:moveTo>
                  <a:lnTo>
                    <a:pt x="0" y="2743"/>
                  </a:lnTo>
                  <a:lnTo>
                    <a:pt x="4997" y="2743"/>
                  </a:lnTo>
                  <a:lnTo>
                    <a:pt x="499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4355685" y="1474195"/>
              <a:ext cx="66960" cy="36770"/>
            </a:xfrm>
            <a:custGeom>
              <a:rect b="b" l="l" r="r" t="t"/>
              <a:pathLst>
                <a:path extrusionOk="0" h="2744" w="4997">
                  <a:moveTo>
                    <a:pt x="0" y="0"/>
                  </a:moveTo>
                  <a:lnTo>
                    <a:pt x="0" y="2743"/>
                  </a:lnTo>
                  <a:lnTo>
                    <a:pt x="4996" y="2743"/>
                  </a:lnTo>
                  <a:lnTo>
                    <a:pt x="499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4107570" y="1425620"/>
              <a:ext cx="66960" cy="36770"/>
            </a:xfrm>
            <a:custGeom>
              <a:rect b="b" l="l" r="r" t="t"/>
              <a:pathLst>
                <a:path extrusionOk="0" h="2744" w="4997">
                  <a:moveTo>
                    <a:pt x="1" y="1"/>
                  </a:moveTo>
                  <a:lnTo>
                    <a:pt x="1" y="2744"/>
                  </a:lnTo>
                  <a:lnTo>
                    <a:pt x="4997" y="2744"/>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4272980" y="1425620"/>
              <a:ext cx="66960" cy="36770"/>
            </a:xfrm>
            <a:custGeom>
              <a:rect b="b" l="l" r="r" t="t"/>
              <a:pathLst>
                <a:path extrusionOk="0" h="2744" w="4997">
                  <a:moveTo>
                    <a:pt x="0" y="1"/>
                  </a:moveTo>
                  <a:lnTo>
                    <a:pt x="0" y="2744"/>
                  </a:lnTo>
                  <a:lnTo>
                    <a:pt x="4997" y="2744"/>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4355685" y="1425620"/>
              <a:ext cx="66960" cy="36770"/>
            </a:xfrm>
            <a:custGeom>
              <a:rect b="b" l="l" r="r" t="t"/>
              <a:pathLst>
                <a:path extrusionOk="0" h="2744" w="4997">
                  <a:moveTo>
                    <a:pt x="0" y="1"/>
                  </a:moveTo>
                  <a:lnTo>
                    <a:pt x="0" y="2744"/>
                  </a:lnTo>
                  <a:lnTo>
                    <a:pt x="4996" y="2744"/>
                  </a:lnTo>
                  <a:lnTo>
                    <a:pt x="4996"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4107570" y="1377045"/>
              <a:ext cx="66960" cy="36770"/>
            </a:xfrm>
            <a:custGeom>
              <a:rect b="b" l="l" r="r" t="t"/>
              <a:pathLst>
                <a:path extrusionOk="0" h="2744" w="4997">
                  <a:moveTo>
                    <a:pt x="1" y="1"/>
                  </a:moveTo>
                  <a:lnTo>
                    <a:pt x="1" y="2744"/>
                  </a:lnTo>
                  <a:lnTo>
                    <a:pt x="4997" y="2744"/>
                  </a:lnTo>
                  <a:lnTo>
                    <a:pt x="499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4355685" y="1377045"/>
              <a:ext cx="66960" cy="36770"/>
            </a:xfrm>
            <a:custGeom>
              <a:rect b="b" l="l" r="r" t="t"/>
              <a:pathLst>
                <a:path extrusionOk="0" h="2744" w="4997">
                  <a:moveTo>
                    <a:pt x="0" y="1"/>
                  </a:moveTo>
                  <a:lnTo>
                    <a:pt x="0" y="2744"/>
                  </a:lnTo>
                  <a:lnTo>
                    <a:pt x="4996" y="2744"/>
                  </a:lnTo>
                  <a:lnTo>
                    <a:pt x="4996"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4355685" y="1328483"/>
              <a:ext cx="66960" cy="35456"/>
            </a:xfrm>
            <a:custGeom>
              <a:rect b="b" l="l" r="r" t="t"/>
              <a:pathLst>
                <a:path extrusionOk="0" h="2646" w="4997">
                  <a:moveTo>
                    <a:pt x="0" y="0"/>
                  </a:moveTo>
                  <a:lnTo>
                    <a:pt x="0" y="2645"/>
                  </a:lnTo>
                  <a:lnTo>
                    <a:pt x="4996" y="2645"/>
                  </a:lnTo>
                  <a:lnTo>
                    <a:pt x="499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4826963" y="2356357"/>
              <a:ext cx="26264" cy="15772"/>
            </a:xfrm>
            <a:custGeom>
              <a:rect b="b" l="l" r="r" t="t"/>
              <a:pathLst>
                <a:path extrusionOk="0" h="1177" w="1960">
                  <a:moveTo>
                    <a:pt x="0" y="1"/>
                  </a:moveTo>
                  <a:lnTo>
                    <a:pt x="0" y="1176"/>
                  </a:lnTo>
                  <a:lnTo>
                    <a:pt x="1959" y="1176"/>
                  </a:lnTo>
                  <a:lnTo>
                    <a:pt x="195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4792820" y="2356357"/>
              <a:ext cx="27591" cy="15772"/>
            </a:xfrm>
            <a:custGeom>
              <a:rect b="b" l="l" r="r" t="t"/>
              <a:pathLst>
                <a:path extrusionOk="0" h="1177" w="2059">
                  <a:moveTo>
                    <a:pt x="1" y="1"/>
                  </a:moveTo>
                  <a:lnTo>
                    <a:pt x="1" y="1176"/>
                  </a:lnTo>
                  <a:lnTo>
                    <a:pt x="2058" y="1176"/>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4758690" y="2356357"/>
              <a:ext cx="27591" cy="15772"/>
            </a:xfrm>
            <a:custGeom>
              <a:rect b="b" l="l" r="r" t="t"/>
              <a:pathLst>
                <a:path extrusionOk="0" h="1177" w="2059">
                  <a:moveTo>
                    <a:pt x="1" y="1"/>
                  </a:moveTo>
                  <a:lnTo>
                    <a:pt x="1" y="1176"/>
                  </a:lnTo>
                  <a:lnTo>
                    <a:pt x="2058" y="1176"/>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4724560" y="2356357"/>
              <a:ext cx="27577" cy="15772"/>
            </a:xfrm>
            <a:custGeom>
              <a:rect b="b" l="l" r="r" t="t"/>
              <a:pathLst>
                <a:path extrusionOk="0" h="1177" w="2058">
                  <a:moveTo>
                    <a:pt x="1" y="1"/>
                  </a:moveTo>
                  <a:lnTo>
                    <a:pt x="1" y="1176"/>
                  </a:lnTo>
                  <a:lnTo>
                    <a:pt x="2058" y="1176"/>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4826963" y="2336672"/>
              <a:ext cx="26264" cy="15758"/>
            </a:xfrm>
            <a:custGeom>
              <a:rect b="b" l="l" r="r" t="t"/>
              <a:pathLst>
                <a:path extrusionOk="0" h="1176" w="1960">
                  <a:moveTo>
                    <a:pt x="0" y="0"/>
                  </a:moveTo>
                  <a:lnTo>
                    <a:pt x="0" y="1176"/>
                  </a:lnTo>
                  <a:lnTo>
                    <a:pt x="1959" y="1176"/>
                  </a:lnTo>
                  <a:lnTo>
                    <a:pt x="195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4792820" y="2336672"/>
              <a:ext cx="27591" cy="15758"/>
            </a:xfrm>
            <a:custGeom>
              <a:rect b="b" l="l" r="r" t="t"/>
              <a:pathLst>
                <a:path extrusionOk="0" h="1176" w="2059">
                  <a:moveTo>
                    <a:pt x="1" y="0"/>
                  </a:moveTo>
                  <a:lnTo>
                    <a:pt x="1" y="1176"/>
                  </a:lnTo>
                  <a:lnTo>
                    <a:pt x="2058" y="1176"/>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4758690" y="2336672"/>
              <a:ext cx="27591" cy="15758"/>
            </a:xfrm>
            <a:custGeom>
              <a:rect b="b" l="l" r="r" t="t"/>
              <a:pathLst>
                <a:path extrusionOk="0" h="1176" w="2059">
                  <a:moveTo>
                    <a:pt x="1" y="0"/>
                  </a:moveTo>
                  <a:lnTo>
                    <a:pt x="1" y="1176"/>
                  </a:lnTo>
                  <a:lnTo>
                    <a:pt x="2058" y="1176"/>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4724560" y="2336672"/>
              <a:ext cx="27577" cy="15758"/>
            </a:xfrm>
            <a:custGeom>
              <a:rect b="b" l="l" r="r" t="t"/>
              <a:pathLst>
                <a:path extrusionOk="0" h="1176" w="2058">
                  <a:moveTo>
                    <a:pt x="1" y="0"/>
                  </a:moveTo>
                  <a:lnTo>
                    <a:pt x="1" y="1176"/>
                  </a:lnTo>
                  <a:lnTo>
                    <a:pt x="2058" y="1176"/>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4826963" y="2316974"/>
              <a:ext cx="26264" cy="14459"/>
            </a:xfrm>
            <a:custGeom>
              <a:rect b="b" l="l" r="r" t="t"/>
              <a:pathLst>
                <a:path extrusionOk="0" h="1079" w="1960">
                  <a:moveTo>
                    <a:pt x="0" y="1"/>
                  </a:moveTo>
                  <a:lnTo>
                    <a:pt x="0" y="1078"/>
                  </a:lnTo>
                  <a:lnTo>
                    <a:pt x="1959" y="1078"/>
                  </a:lnTo>
                  <a:lnTo>
                    <a:pt x="195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4792820" y="2316974"/>
              <a:ext cx="27591" cy="14459"/>
            </a:xfrm>
            <a:custGeom>
              <a:rect b="b" l="l" r="r" t="t"/>
              <a:pathLst>
                <a:path extrusionOk="0" h="1079" w="2059">
                  <a:moveTo>
                    <a:pt x="1" y="1"/>
                  </a:moveTo>
                  <a:lnTo>
                    <a:pt x="1" y="1078"/>
                  </a:lnTo>
                  <a:lnTo>
                    <a:pt x="2058" y="1078"/>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4758690" y="2316974"/>
              <a:ext cx="27591" cy="14459"/>
            </a:xfrm>
            <a:custGeom>
              <a:rect b="b" l="l" r="r" t="t"/>
              <a:pathLst>
                <a:path extrusionOk="0" h="1079" w="2059">
                  <a:moveTo>
                    <a:pt x="1" y="1"/>
                  </a:moveTo>
                  <a:lnTo>
                    <a:pt x="1" y="1078"/>
                  </a:lnTo>
                  <a:lnTo>
                    <a:pt x="2058" y="1078"/>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4724560" y="2316974"/>
              <a:ext cx="27577" cy="14459"/>
            </a:xfrm>
            <a:custGeom>
              <a:rect b="b" l="l" r="r" t="t"/>
              <a:pathLst>
                <a:path extrusionOk="0" h="1079" w="2058">
                  <a:moveTo>
                    <a:pt x="1" y="1"/>
                  </a:moveTo>
                  <a:lnTo>
                    <a:pt x="1" y="1078"/>
                  </a:lnTo>
                  <a:lnTo>
                    <a:pt x="2058" y="1078"/>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4826963" y="2297290"/>
              <a:ext cx="26264" cy="14445"/>
            </a:xfrm>
            <a:custGeom>
              <a:rect b="b" l="l" r="r" t="t"/>
              <a:pathLst>
                <a:path extrusionOk="0" h="1078" w="1960">
                  <a:moveTo>
                    <a:pt x="0" y="0"/>
                  </a:moveTo>
                  <a:lnTo>
                    <a:pt x="0" y="1078"/>
                  </a:lnTo>
                  <a:lnTo>
                    <a:pt x="1959" y="1078"/>
                  </a:lnTo>
                  <a:lnTo>
                    <a:pt x="195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4758690" y="2297290"/>
              <a:ext cx="27591" cy="14445"/>
            </a:xfrm>
            <a:custGeom>
              <a:rect b="b" l="l" r="r" t="t"/>
              <a:pathLst>
                <a:path extrusionOk="0" h="1078" w="2059">
                  <a:moveTo>
                    <a:pt x="1" y="0"/>
                  </a:moveTo>
                  <a:lnTo>
                    <a:pt x="1" y="1078"/>
                  </a:lnTo>
                  <a:lnTo>
                    <a:pt x="2058" y="1078"/>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4724560" y="2297290"/>
              <a:ext cx="27577" cy="14445"/>
            </a:xfrm>
            <a:custGeom>
              <a:rect b="b" l="l" r="r" t="t"/>
              <a:pathLst>
                <a:path extrusionOk="0" h="1078" w="2058">
                  <a:moveTo>
                    <a:pt x="1" y="0"/>
                  </a:moveTo>
                  <a:lnTo>
                    <a:pt x="1" y="1078"/>
                  </a:lnTo>
                  <a:lnTo>
                    <a:pt x="2058" y="1078"/>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4826963" y="2277592"/>
              <a:ext cx="26264" cy="14459"/>
            </a:xfrm>
            <a:custGeom>
              <a:rect b="b" l="l" r="r" t="t"/>
              <a:pathLst>
                <a:path extrusionOk="0" h="1079" w="1960">
                  <a:moveTo>
                    <a:pt x="0" y="1"/>
                  </a:moveTo>
                  <a:lnTo>
                    <a:pt x="0" y="1078"/>
                  </a:lnTo>
                  <a:lnTo>
                    <a:pt x="1959" y="1078"/>
                  </a:lnTo>
                  <a:lnTo>
                    <a:pt x="195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4724560" y="2277592"/>
              <a:ext cx="27577" cy="14459"/>
            </a:xfrm>
            <a:custGeom>
              <a:rect b="b" l="l" r="r" t="t"/>
              <a:pathLst>
                <a:path extrusionOk="0" h="1079" w="2058">
                  <a:moveTo>
                    <a:pt x="1" y="1"/>
                  </a:moveTo>
                  <a:lnTo>
                    <a:pt x="1" y="1078"/>
                  </a:lnTo>
                  <a:lnTo>
                    <a:pt x="2058" y="1078"/>
                  </a:lnTo>
                  <a:lnTo>
                    <a:pt x="205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4724560" y="2257907"/>
              <a:ext cx="27577" cy="14445"/>
            </a:xfrm>
            <a:custGeom>
              <a:rect b="b" l="l" r="r" t="t"/>
              <a:pathLst>
                <a:path extrusionOk="0" h="1078" w="2058">
                  <a:moveTo>
                    <a:pt x="1" y="0"/>
                  </a:moveTo>
                  <a:lnTo>
                    <a:pt x="1" y="1078"/>
                  </a:lnTo>
                  <a:lnTo>
                    <a:pt x="2058" y="1078"/>
                  </a:lnTo>
                  <a:lnTo>
                    <a:pt x="205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4601159" y="1140749"/>
              <a:ext cx="57781" cy="22338"/>
            </a:xfrm>
            <a:custGeom>
              <a:rect b="b" l="l" r="r" t="t"/>
              <a:pathLst>
                <a:path extrusionOk="0" h="1667" w="4312">
                  <a:moveTo>
                    <a:pt x="491" y="1"/>
                  </a:moveTo>
                  <a:lnTo>
                    <a:pt x="295" y="197"/>
                  </a:lnTo>
                  <a:lnTo>
                    <a:pt x="99" y="491"/>
                  </a:lnTo>
                  <a:lnTo>
                    <a:pt x="1" y="785"/>
                  </a:lnTo>
                  <a:lnTo>
                    <a:pt x="99" y="1177"/>
                  </a:lnTo>
                  <a:lnTo>
                    <a:pt x="295" y="1372"/>
                  </a:lnTo>
                  <a:lnTo>
                    <a:pt x="491" y="1568"/>
                  </a:lnTo>
                  <a:lnTo>
                    <a:pt x="883" y="1666"/>
                  </a:lnTo>
                  <a:lnTo>
                    <a:pt x="3430" y="1666"/>
                  </a:lnTo>
                  <a:lnTo>
                    <a:pt x="3822" y="1568"/>
                  </a:lnTo>
                  <a:lnTo>
                    <a:pt x="4115" y="1372"/>
                  </a:lnTo>
                  <a:lnTo>
                    <a:pt x="4213" y="1177"/>
                  </a:lnTo>
                  <a:lnTo>
                    <a:pt x="4311" y="785"/>
                  </a:lnTo>
                  <a:lnTo>
                    <a:pt x="4213" y="491"/>
                  </a:lnTo>
                  <a:lnTo>
                    <a:pt x="4115" y="197"/>
                  </a:lnTo>
                  <a:lnTo>
                    <a:pt x="3822"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4601159" y="1252344"/>
              <a:ext cx="57781" cy="22324"/>
            </a:xfrm>
            <a:custGeom>
              <a:rect b="b" l="l" r="r" t="t"/>
              <a:pathLst>
                <a:path extrusionOk="0" h="1666" w="4312">
                  <a:moveTo>
                    <a:pt x="491" y="0"/>
                  </a:moveTo>
                  <a:lnTo>
                    <a:pt x="295" y="196"/>
                  </a:lnTo>
                  <a:lnTo>
                    <a:pt x="99" y="490"/>
                  </a:lnTo>
                  <a:lnTo>
                    <a:pt x="1" y="784"/>
                  </a:lnTo>
                  <a:lnTo>
                    <a:pt x="99" y="1176"/>
                  </a:lnTo>
                  <a:lnTo>
                    <a:pt x="295" y="1372"/>
                  </a:lnTo>
                  <a:lnTo>
                    <a:pt x="491" y="1568"/>
                  </a:lnTo>
                  <a:lnTo>
                    <a:pt x="883" y="1666"/>
                  </a:lnTo>
                  <a:lnTo>
                    <a:pt x="3430" y="1666"/>
                  </a:lnTo>
                  <a:lnTo>
                    <a:pt x="3822" y="1568"/>
                  </a:lnTo>
                  <a:lnTo>
                    <a:pt x="4115" y="1372"/>
                  </a:lnTo>
                  <a:lnTo>
                    <a:pt x="4213" y="1176"/>
                  </a:lnTo>
                  <a:lnTo>
                    <a:pt x="4311" y="784"/>
                  </a:lnTo>
                  <a:lnTo>
                    <a:pt x="4213" y="490"/>
                  </a:lnTo>
                  <a:lnTo>
                    <a:pt x="4115" y="196"/>
                  </a:lnTo>
                  <a:lnTo>
                    <a:pt x="3822"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4601159" y="1363926"/>
              <a:ext cx="57781" cy="22324"/>
            </a:xfrm>
            <a:custGeom>
              <a:rect b="b" l="l" r="r" t="t"/>
              <a:pathLst>
                <a:path extrusionOk="0" h="1666" w="4312">
                  <a:moveTo>
                    <a:pt x="491" y="0"/>
                  </a:moveTo>
                  <a:lnTo>
                    <a:pt x="295" y="196"/>
                  </a:lnTo>
                  <a:lnTo>
                    <a:pt x="99" y="490"/>
                  </a:lnTo>
                  <a:lnTo>
                    <a:pt x="1" y="784"/>
                  </a:lnTo>
                  <a:lnTo>
                    <a:pt x="99" y="1176"/>
                  </a:lnTo>
                  <a:lnTo>
                    <a:pt x="295" y="1372"/>
                  </a:lnTo>
                  <a:lnTo>
                    <a:pt x="491" y="1568"/>
                  </a:lnTo>
                  <a:lnTo>
                    <a:pt x="883" y="1666"/>
                  </a:lnTo>
                  <a:lnTo>
                    <a:pt x="3430" y="1666"/>
                  </a:lnTo>
                  <a:lnTo>
                    <a:pt x="3822" y="1568"/>
                  </a:lnTo>
                  <a:lnTo>
                    <a:pt x="4115" y="1372"/>
                  </a:lnTo>
                  <a:lnTo>
                    <a:pt x="4213" y="1176"/>
                  </a:lnTo>
                  <a:lnTo>
                    <a:pt x="4311" y="784"/>
                  </a:lnTo>
                  <a:lnTo>
                    <a:pt x="4213" y="490"/>
                  </a:lnTo>
                  <a:lnTo>
                    <a:pt x="4115" y="196"/>
                  </a:lnTo>
                  <a:lnTo>
                    <a:pt x="3822"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4630050" y="1081682"/>
              <a:ext cx="278305" cy="362336"/>
            </a:xfrm>
            <a:custGeom>
              <a:rect b="b" l="l" r="r" t="t"/>
              <a:pathLst>
                <a:path extrusionOk="0" h="27040" w="20769">
                  <a:moveTo>
                    <a:pt x="10385" y="8524"/>
                  </a:moveTo>
                  <a:lnTo>
                    <a:pt x="10972" y="8622"/>
                  </a:lnTo>
                  <a:lnTo>
                    <a:pt x="11560" y="8719"/>
                  </a:lnTo>
                  <a:lnTo>
                    <a:pt x="12050" y="9013"/>
                  </a:lnTo>
                  <a:lnTo>
                    <a:pt x="12540" y="9405"/>
                  </a:lnTo>
                  <a:lnTo>
                    <a:pt x="12834" y="9895"/>
                  </a:lnTo>
                  <a:lnTo>
                    <a:pt x="13128" y="10385"/>
                  </a:lnTo>
                  <a:lnTo>
                    <a:pt x="13324" y="10973"/>
                  </a:lnTo>
                  <a:lnTo>
                    <a:pt x="13421" y="11560"/>
                  </a:lnTo>
                  <a:lnTo>
                    <a:pt x="13324" y="12148"/>
                  </a:lnTo>
                  <a:lnTo>
                    <a:pt x="13128" y="12736"/>
                  </a:lnTo>
                  <a:lnTo>
                    <a:pt x="12834" y="13226"/>
                  </a:lnTo>
                  <a:lnTo>
                    <a:pt x="12540" y="13618"/>
                  </a:lnTo>
                  <a:lnTo>
                    <a:pt x="12050" y="14010"/>
                  </a:lnTo>
                  <a:lnTo>
                    <a:pt x="11560" y="14304"/>
                  </a:lnTo>
                  <a:lnTo>
                    <a:pt x="10972" y="14499"/>
                  </a:lnTo>
                  <a:lnTo>
                    <a:pt x="9797" y="14499"/>
                  </a:lnTo>
                  <a:lnTo>
                    <a:pt x="9209" y="14304"/>
                  </a:lnTo>
                  <a:lnTo>
                    <a:pt x="8719" y="14010"/>
                  </a:lnTo>
                  <a:lnTo>
                    <a:pt x="8229" y="13618"/>
                  </a:lnTo>
                  <a:lnTo>
                    <a:pt x="7935" y="13226"/>
                  </a:lnTo>
                  <a:lnTo>
                    <a:pt x="7641" y="12736"/>
                  </a:lnTo>
                  <a:lnTo>
                    <a:pt x="7446" y="12148"/>
                  </a:lnTo>
                  <a:lnTo>
                    <a:pt x="7348" y="11560"/>
                  </a:lnTo>
                  <a:lnTo>
                    <a:pt x="7446" y="10973"/>
                  </a:lnTo>
                  <a:lnTo>
                    <a:pt x="7641" y="10385"/>
                  </a:lnTo>
                  <a:lnTo>
                    <a:pt x="7935" y="9895"/>
                  </a:lnTo>
                  <a:lnTo>
                    <a:pt x="8229" y="9405"/>
                  </a:lnTo>
                  <a:lnTo>
                    <a:pt x="8719" y="9013"/>
                  </a:lnTo>
                  <a:lnTo>
                    <a:pt x="9209" y="8719"/>
                  </a:lnTo>
                  <a:lnTo>
                    <a:pt x="9797" y="8622"/>
                  </a:lnTo>
                  <a:lnTo>
                    <a:pt x="10385" y="8524"/>
                  </a:lnTo>
                  <a:close/>
                  <a:moveTo>
                    <a:pt x="13813" y="14108"/>
                  </a:moveTo>
                  <a:lnTo>
                    <a:pt x="14303" y="14402"/>
                  </a:lnTo>
                  <a:lnTo>
                    <a:pt x="14695" y="14597"/>
                  </a:lnTo>
                  <a:lnTo>
                    <a:pt x="14989" y="14891"/>
                  </a:lnTo>
                  <a:lnTo>
                    <a:pt x="15087" y="15283"/>
                  </a:lnTo>
                  <a:lnTo>
                    <a:pt x="15087" y="17536"/>
                  </a:lnTo>
                  <a:lnTo>
                    <a:pt x="14989" y="17830"/>
                  </a:lnTo>
                  <a:lnTo>
                    <a:pt x="14793" y="18124"/>
                  </a:lnTo>
                  <a:lnTo>
                    <a:pt x="14499" y="18320"/>
                  </a:lnTo>
                  <a:lnTo>
                    <a:pt x="14205" y="18418"/>
                  </a:lnTo>
                  <a:lnTo>
                    <a:pt x="6564" y="18418"/>
                  </a:lnTo>
                  <a:lnTo>
                    <a:pt x="6270" y="18320"/>
                  </a:lnTo>
                  <a:lnTo>
                    <a:pt x="5976" y="18124"/>
                  </a:lnTo>
                  <a:lnTo>
                    <a:pt x="5780" y="17830"/>
                  </a:lnTo>
                  <a:lnTo>
                    <a:pt x="5682" y="17536"/>
                  </a:lnTo>
                  <a:lnTo>
                    <a:pt x="5682" y="15283"/>
                  </a:lnTo>
                  <a:lnTo>
                    <a:pt x="5780" y="14891"/>
                  </a:lnTo>
                  <a:lnTo>
                    <a:pt x="6074" y="14597"/>
                  </a:lnTo>
                  <a:lnTo>
                    <a:pt x="6466" y="14402"/>
                  </a:lnTo>
                  <a:lnTo>
                    <a:pt x="6956" y="14108"/>
                  </a:lnTo>
                  <a:lnTo>
                    <a:pt x="7348" y="14108"/>
                  </a:lnTo>
                  <a:lnTo>
                    <a:pt x="7641" y="14304"/>
                  </a:lnTo>
                  <a:lnTo>
                    <a:pt x="8229" y="14793"/>
                  </a:lnTo>
                  <a:lnTo>
                    <a:pt x="8915" y="15087"/>
                  </a:lnTo>
                  <a:lnTo>
                    <a:pt x="9601" y="15381"/>
                  </a:lnTo>
                  <a:lnTo>
                    <a:pt x="11168" y="15381"/>
                  </a:lnTo>
                  <a:lnTo>
                    <a:pt x="11854" y="15087"/>
                  </a:lnTo>
                  <a:lnTo>
                    <a:pt x="12540" y="14793"/>
                  </a:lnTo>
                  <a:lnTo>
                    <a:pt x="13128" y="14304"/>
                  </a:lnTo>
                  <a:lnTo>
                    <a:pt x="13421" y="14108"/>
                  </a:lnTo>
                  <a:close/>
                  <a:moveTo>
                    <a:pt x="2449" y="0"/>
                  </a:moveTo>
                  <a:lnTo>
                    <a:pt x="1959" y="98"/>
                  </a:lnTo>
                  <a:lnTo>
                    <a:pt x="1470" y="196"/>
                  </a:lnTo>
                  <a:lnTo>
                    <a:pt x="1078" y="490"/>
                  </a:lnTo>
                  <a:lnTo>
                    <a:pt x="686" y="784"/>
                  </a:lnTo>
                  <a:lnTo>
                    <a:pt x="392" y="1078"/>
                  </a:lnTo>
                  <a:lnTo>
                    <a:pt x="196" y="1470"/>
                  </a:lnTo>
                  <a:lnTo>
                    <a:pt x="98" y="1960"/>
                  </a:lnTo>
                  <a:lnTo>
                    <a:pt x="0" y="2450"/>
                  </a:lnTo>
                  <a:lnTo>
                    <a:pt x="0" y="3233"/>
                  </a:lnTo>
                  <a:lnTo>
                    <a:pt x="1764" y="3233"/>
                  </a:lnTo>
                  <a:lnTo>
                    <a:pt x="2057" y="3331"/>
                  </a:lnTo>
                  <a:lnTo>
                    <a:pt x="2449" y="3527"/>
                  </a:lnTo>
                  <a:lnTo>
                    <a:pt x="2743" y="3821"/>
                  </a:lnTo>
                  <a:lnTo>
                    <a:pt x="3037" y="4115"/>
                  </a:lnTo>
                  <a:lnTo>
                    <a:pt x="3135" y="4409"/>
                  </a:lnTo>
                  <a:lnTo>
                    <a:pt x="3331" y="4801"/>
                  </a:lnTo>
                  <a:lnTo>
                    <a:pt x="3331" y="5193"/>
                  </a:lnTo>
                  <a:lnTo>
                    <a:pt x="3331" y="5585"/>
                  </a:lnTo>
                  <a:lnTo>
                    <a:pt x="3135" y="5976"/>
                  </a:lnTo>
                  <a:lnTo>
                    <a:pt x="3037" y="6368"/>
                  </a:lnTo>
                  <a:lnTo>
                    <a:pt x="2743" y="6662"/>
                  </a:lnTo>
                  <a:lnTo>
                    <a:pt x="2449" y="6858"/>
                  </a:lnTo>
                  <a:lnTo>
                    <a:pt x="2057" y="7054"/>
                  </a:lnTo>
                  <a:lnTo>
                    <a:pt x="1764" y="7152"/>
                  </a:lnTo>
                  <a:lnTo>
                    <a:pt x="1274" y="7250"/>
                  </a:lnTo>
                  <a:lnTo>
                    <a:pt x="0" y="7250"/>
                  </a:lnTo>
                  <a:lnTo>
                    <a:pt x="0" y="11560"/>
                  </a:lnTo>
                  <a:lnTo>
                    <a:pt x="1764" y="11560"/>
                  </a:lnTo>
                  <a:lnTo>
                    <a:pt x="2057" y="11658"/>
                  </a:lnTo>
                  <a:lnTo>
                    <a:pt x="2449" y="11854"/>
                  </a:lnTo>
                  <a:lnTo>
                    <a:pt x="2743" y="12148"/>
                  </a:lnTo>
                  <a:lnTo>
                    <a:pt x="3037" y="12442"/>
                  </a:lnTo>
                  <a:lnTo>
                    <a:pt x="3135" y="12736"/>
                  </a:lnTo>
                  <a:lnTo>
                    <a:pt x="3331" y="13128"/>
                  </a:lnTo>
                  <a:lnTo>
                    <a:pt x="3331" y="13520"/>
                  </a:lnTo>
                  <a:lnTo>
                    <a:pt x="3331" y="13912"/>
                  </a:lnTo>
                  <a:lnTo>
                    <a:pt x="3135" y="14304"/>
                  </a:lnTo>
                  <a:lnTo>
                    <a:pt x="3037" y="14695"/>
                  </a:lnTo>
                  <a:lnTo>
                    <a:pt x="2743" y="14989"/>
                  </a:lnTo>
                  <a:lnTo>
                    <a:pt x="2449" y="15185"/>
                  </a:lnTo>
                  <a:lnTo>
                    <a:pt x="2057" y="15381"/>
                  </a:lnTo>
                  <a:lnTo>
                    <a:pt x="1764" y="15479"/>
                  </a:lnTo>
                  <a:lnTo>
                    <a:pt x="1274" y="15577"/>
                  </a:lnTo>
                  <a:lnTo>
                    <a:pt x="0" y="15577"/>
                  </a:lnTo>
                  <a:lnTo>
                    <a:pt x="0" y="19888"/>
                  </a:lnTo>
                  <a:lnTo>
                    <a:pt x="1764" y="19888"/>
                  </a:lnTo>
                  <a:lnTo>
                    <a:pt x="2057" y="19986"/>
                  </a:lnTo>
                  <a:lnTo>
                    <a:pt x="2449" y="20182"/>
                  </a:lnTo>
                  <a:lnTo>
                    <a:pt x="2743" y="20475"/>
                  </a:lnTo>
                  <a:lnTo>
                    <a:pt x="3037" y="20769"/>
                  </a:lnTo>
                  <a:lnTo>
                    <a:pt x="3135" y="21063"/>
                  </a:lnTo>
                  <a:lnTo>
                    <a:pt x="3331" y="21455"/>
                  </a:lnTo>
                  <a:lnTo>
                    <a:pt x="3331" y="21847"/>
                  </a:lnTo>
                  <a:lnTo>
                    <a:pt x="3331" y="22239"/>
                  </a:lnTo>
                  <a:lnTo>
                    <a:pt x="3135" y="22631"/>
                  </a:lnTo>
                  <a:lnTo>
                    <a:pt x="3037" y="23023"/>
                  </a:lnTo>
                  <a:lnTo>
                    <a:pt x="2743" y="23316"/>
                  </a:lnTo>
                  <a:lnTo>
                    <a:pt x="2449" y="23512"/>
                  </a:lnTo>
                  <a:lnTo>
                    <a:pt x="2057" y="23708"/>
                  </a:lnTo>
                  <a:lnTo>
                    <a:pt x="1764" y="23806"/>
                  </a:lnTo>
                  <a:lnTo>
                    <a:pt x="1274" y="23904"/>
                  </a:lnTo>
                  <a:lnTo>
                    <a:pt x="0" y="23904"/>
                  </a:lnTo>
                  <a:lnTo>
                    <a:pt x="0" y="24590"/>
                  </a:lnTo>
                  <a:lnTo>
                    <a:pt x="98" y="25080"/>
                  </a:lnTo>
                  <a:lnTo>
                    <a:pt x="196" y="25570"/>
                  </a:lnTo>
                  <a:lnTo>
                    <a:pt x="392" y="25962"/>
                  </a:lnTo>
                  <a:lnTo>
                    <a:pt x="686" y="26353"/>
                  </a:lnTo>
                  <a:lnTo>
                    <a:pt x="1078" y="26647"/>
                  </a:lnTo>
                  <a:lnTo>
                    <a:pt x="1470" y="26843"/>
                  </a:lnTo>
                  <a:lnTo>
                    <a:pt x="1959" y="26941"/>
                  </a:lnTo>
                  <a:lnTo>
                    <a:pt x="2449" y="27039"/>
                  </a:lnTo>
                  <a:lnTo>
                    <a:pt x="18320" y="27039"/>
                  </a:lnTo>
                  <a:lnTo>
                    <a:pt x="18810" y="26941"/>
                  </a:lnTo>
                  <a:lnTo>
                    <a:pt x="19299" y="26843"/>
                  </a:lnTo>
                  <a:lnTo>
                    <a:pt x="19691" y="26647"/>
                  </a:lnTo>
                  <a:lnTo>
                    <a:pt x="20083" y="26353"/>
                  </a:lnTo>
                  <a:lnTo>
                    <a:pt x="20377" y="25962"/>
                  </a:lnTo>
                  <a:lnTo>
                    <a:pt x="20573" y="25570"/>
                  </a:lnTo>
                  <a:lnTo>
                    <a:pt x="20671" y="25080"/>
                  </a:lnTo>
                  <a:lnTo>
                    <a:pt x="20769" y="24590"/>
                  </a:lnTo>
                  <a:lnTo>
                    <a:pt x="20769" y="2450"/>
                  </a:lnTo>
                  <a:lnTo>
                    <a:pt x="20671" y="1960"/>
                  </a:lnTo>
                  <a:lnTo>
                    <a:pt x="20573" y="1470"/>
                  </a:lnTo>
                  <a:lnTo>
                    <a:pt x="20377" y="1078"/>
                  </a:lnTo>
                  <a:lnTo>
                    <a:pt x="20083" y="784"/>
                  </a:lnTo>
                  <a:lnTo>
                    <a:pt x="19691" y="490"/>
                  </a:lnTo>
                  <a:lnTo>
                    <a:pt x="19299" y="196"/>
                  </a:lnTo>
                  <a:lnTo>
                    <a:pt x="18810" y="98"/>
                  </a:lnTo>
                  <a:lnTo>
                    <a:pt x="18320"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4003868" y="1794508"/>
              <a:ext cx="26264" cy="10506"/>
            </a:xfrm>
            <a:custGeom>
              <a:rect b="b" l="l" r="r" t="t"/>
              <a:pathLst>
                <a:path extrusionOk="0" h="784" w="1960">
                  <a:moveTo>
                    <a:pt x="294" y="0"/>
                  </a:moveTo>
                  <a:lnTo>
                    <a:pt x="98" y="98"/>
                  </a:lnTo>
                  <a:lnTo>
                    <a:pt x="98" y="196"/>
                  </a:lnTo>
                  <a:lnTo>
                    <a:pt x="0" y="392"/>
                  </a:lnTo>
                  <a:lnTo>
                    <a:pt x="98" y="490"/>
                  </a:lnTo>
                  <a:lnTo>
                    <a:pt x="98" y="686"/>
                  </a:lnTo>
                  <a:lnTo>
                    <a:pt x="294" y="686"/>
                  </a:lnTo>
                  <a:lnTo>
                    <a:pt x="392" y="784"/>
                  </a:lnTo>
                  <a:lnTo>
                    <a:pt x="1568" y="784"/>
                  </a:lnTo>
                  <a:lnTo>
                    <a:pt x="1764" y="686"/>
                  </a:lnTo>
                  <a:lnTo>
                    <a:pt x="1862" y="686"/>
                  </a:lnTo>
                  <a:lnTo>
                    <a:pt x="1960" y="490"/>
                  </a:lnTo>
                  <a:lnTo>
                    <a:pt x="1960" y="392"/>
                  </a:lnTo>
                  <a:lnTo>
                    <a:pt x="1960" y="196"/>
                  </a:lnTo>
                  <a:lnTo>
                    <a:pt x="1862" y="98"/>
                  </a:lnTo>
                  <a:lnTo>
                    <a:pt x="176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4003868" y="1845696"/>
              <a:ext cx="26264" cy="10519"/>
            </a:xfrm>
            <a:custGeom>
              <a:rect b="b" l="l" r="r" t="t"/>
              <a:pathLst>
                <a:path extrusionOk="0" h="785" w="1960">
                  <a:moveTo>
                    <a:pt x="294" y="1"/>
                  </a:moveTo>
                  <a:lnTo>
                    <a:pt x="98" y="99"/>
                  </a:lnTo>
                  <a:lnTo>
                    <a:pt x="98" y="197"/>
                  </a:lnTo>
                  <a:lnTo>
                    <a:pt x="0" y="393"/>
                  </a:lnTo>
                  <a:lnTo>
                    <a:pt x="98" y="491"/>
                  </a:lnTo>
                  <a:lnTo>
                    <a:pt x="98" y="687"/>
                  </a:lnTo>
                  <a:lnTo>
                    <a:pt x="294" y="687"/>
                  </a:lnTo>
                  <a:lnTo>
                    <a:pt x="392" y="785"/>
                  </a:lnTo>
                  <a:lnTo>
                    <a:pt x="1568" y="785"/>
                  </a:lnTo>
                  <a:lnTo>
                    <a:pt x="1764" y="687"/>
                  </a:lnTo>
                  <a:lnTo>
                    <a:pt x="1862" y="687"/>
                  </a:lnTo>
                  <a:lnTo>
                    <a:pt x="1960" y="491"/>
                  </a:lnTo>
                  <a:lnTo>
                    <a:pt x="1960" y="393"/>
                  </a:lnTo>
                  <a:lnTo>
                    <a:pt x="1960" y="197"/>
                  </a:lnTo>
                  <a:lnTo>
                    <a:pt x="1862" y="99"/>
                  </a:lnTo>
                  <a:lnTo>
                    <a:pt x="1764"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4003868" y="1896898"/>
              <a:ext cx="26264" cy="10519"/>
            </a:xfrm>
            <a:custGeom>
              <a:rect b="b" l="l" r="r" t="t"/>
              <a:pathLst>
                <a:path extrusionOk="0" h="785" w="1960">
                  <a:moveTo>
                    <a:pt x="294" y="1"/>
                  </a:moveTo>
                  <a:lnTo>
                    <a:pt x="98" y="99"/>
                  </a:lnTo>
                  <a:lnTo>
                    <a:pt x="98" y="196"/>
                  </a:lnTo>
                  <a:lnTo>
                    <a:pt x="0" y="392"/>
                  </a:lnTo>
                  <a:lnTo>
                    <a:pt x="98" y="490"/>
                  </a:lnTo>
                  <a:lnTo>
                    <a:pt x="98" y="686"/>
                  </a:lnTo>
                  <a:lnTo>
                    <a:pt x="294" y="686"/>
                  </a:lnTo>
                  <a:lnTo>
                    <a:pt x="392" y="784"/>
                  </a:lnTo>
                  <a:lnTo>
                    <a:pt x="1568" y="784"/>
                  </a:lnTo>
                  <a:lnTo>
                    <a:pt x="1764" y="686"/>
                  </a:lnTo>
                  <a:lnTo>
                    <a:pt x="1862" y="686"/>
                  </a:lnTo>
                  <a:lnTo>
                    <a:pt x="1960" y="490"/>
                  </a:lnTo>
                  <a:lnTo>
                    <a:pt x="1960" y="392"/>
                  </a:lnTo>
                  <a:lnTo>
                    <a:pt x="1960" y="196"/>
                  </a:lnTo>
                  <a:lnTo>
                    <a:pt x="1862" y="99"/>
                  </a:lnTo>
                  <a:lnTo>
                    <a:pt x="1764"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4016986" y="1768244"/>
              <a:ext cx="128667" cy="165423"/>
            </a:xfrm>
            <a:custGeom>
              <a:rect b="b" l="l" r="r" t="t"/>
              <a:pathLst>
                <a:path extrusionOk="0" h="12345" w="9602">
                  <a:moveTo>
                    <a:pt x="4801" y="3822"/>
                  </a:moveTo>
                  <a:lnTo>
                    <a:pt x="5291" y="3920"/>
                  </a:lnTo>
                  <a:lnTo>
                    <a:pt x="5781" y="4213"/>
                  </a:lnTo>
                  <a:lnTo>
                    <a:pt x="6075" y="4703"/>
                  </a:lnTo>
                  <a:lnTo>
                    <a:pt x="6173" y="5193"/>
                  </a:lnTo>
                  <a:lnTo>
                    <a:pt x="6075" y="5781"/>
                  </a:lnTo>
                  <a:lnTo>
                    <a:pt x="5781" y="6173"/>
                  </a:lnTo>
                  <a:lnTo>
                    <a:pt x="5291" y="6467"/>
                  </a:lnTo>
                  <a:lnTo>
                    <a:pt x="4801" y="6565"/>
                  </a:lnTo>
                  <a:lnTo>
                    <a:pt x="4214" y="6467"/>
                  </a:lnTo>
                  <a:lnTo>
                    <a:pt x="3822" y="6173"/>
                  </a:lnTo>
                  <a:lnTo>
                    <a:pt x="3528" y="5781"/>
                  </a:lnTo>
                  <a:lnTo>
                    <a:pt x="3430" y="5193"/>
                  </a:lnTo>
                  <a:lnTo>
                    <a:pt x="3528" y="4703"/>
                  </a:lnTo>
                  <a:lnTo>
                    <a:pt x="3822" y="4213"/>
                  </a:lnTo>
                  <a:lnTo>
                    <a:pt x="4214" y="3920"/>
                  </a:lnTo>
                  <a:lnTo>
                    <a:pt x="4801" y="3822"/>
                  </a:lnTo>
                  <a:close/>
                  <a:moveTo>
                    <a:pt x="6173" y="6369"/>
                  </a:moveTo>
                  <a:lnTo>
                    <a:pt x="6369" y="6467"/>
                  </a:lnTo>
                  <a:lnTo>
                    <a:pt x="6761" y="6663"/>
                  </a:lnTo>
                  <a:lnTo>
                    <a:pt x="6859" y="6761"/>
                  </a:lnTo>
                  <a:lnTo>
                    <a:pt x="6957" y="6956"/>
                  </a:lnTo>
                  <a:lnTo>
                    <a:pt x="6957" y="7936"/>
                  </a:lnTo>
                  <a:lnTo>
                    <a:pt x="6859" y="8132"/>
                  </a:lnTo>
                  <a:lnTo>
                    <a:pt x="6859" y="8230"/>
                  </a:lnTo>
                  <a:lnTo>
                    <a:pt x="6663" y="8328"/>
                  </a:lnTo>
                  <a:lnTo>
                    <a:pt x="6565" y="8426"/>
                  </a:lnTo>
                  <a:lnTo>
                    <a:pt x="3038" y="8426"/>
                  </a:lnTo>
                  <a:lnTo>
                    <a:pt x="2940" y="8328"/>
                  </a:lnTo>
                  <a:lnTo>
                    <a:pt x="2744" y="8230"/>
                  </a:lnTo>
                  <a:lnTo>
                    <a:pt x="2646" y="8132"/>
                  </a:lnTo>
                  <a:lnTo>
                    <a:pt x="2646" y="7936"/>
                  </a:lnTo>
                  <a:lnTo>
                    <a:pt x="2646" y="6956"/>
                  </a:lnTo>
                  <a:lnTo>
                    <a:pt x="2646" y="6761"/>
                  </a:lnTo>
                  <a:lnTo>
                    <a:pt x="2842" y="6663"/>
                  </a:lnTo>
                  <a:lnTo>
                    <a:pt x="3234" y="6467"/>
                  </a:lnTo>
                  <a:lnTo>
                    <a:pt x="3430" y="6369"/>
                  </a:lnTo>
                  <a:lnTo>
                    <a:pt x="3528" y="6467"/>
                  </a:lnTo>
                  <a:lnTo>
                    <a:pt x="3822" y="6663"/>
                  </a:lnTo>
                  <a:lnTo>
                    <a:pt x="4116" y="6859"/>
                  </a:lnTo>
                  <a:lnTo>
                    <a:pt x="4409" y="6956"/>
                  </a:lnTo>
                  <a:lnTo>
                    <a:pt x="4801" y="7054"/>
                  </a:lnTo>
                  <a:lnTo>
                    <a:pt x="5193" y="6956"/>
                  </a:lnTo>
                  <a:lnTo>
                    <a:pt x="5487" y="6859"/>
                  </a:lnTo>
                  <a:lnTo>
                    <a:pt x="5781" y="6663"/>
                  </a:lnTo>
                  <a:lnTo>
                    <a:pt x="6075" y="6467"/>
                  </a:lnTo>
                  <a:lnTo>
                    <a:pt x="6173" y="6369"/>
                  </a:lnTo>
                  <a:close/>
                  <a:moveTo>
                    <a:pt x="687" y="1"/>
                  </a:moveTo>
                  <a:lnTo>
                    <a:pt x="393" y="295"/>
                  </a:lnTo>
                  <a:lnTo>
                    <a:pt x="99" y="589"/>
                  </a:lnTo>
                  <a:lnTo>
                    <a:pt x="1" y="1078"/>
                  </a:lnTo>
                  <a:lnTo>
                    <a:pt x="1" y="1372"/>
                  </a:lnTo>
                  <a:lnTo>
                    <a:pt x="589" y="1372"/>
                  </a:lnTo>
                  <a:lnTo>
                    <a:pt x="981" y="1470"/>
                  </a:lnTo>
                  <a:lnTo>
                    <a:pt x="1275" y="1666"/>
                  </a:lnTo>
                  <a:lnTo>
                    <a:pt x="1470" y="1960"/>
                  </a:lnTo>
                  <a:lnTo>
                    <a:pt x="1568" y="2352"/>
                  </a:lnTo>
                  <a:lnTo>
                    <a:pt x="1470" y="2646"/>
                  </a:lnTo>
                  <a:lnTo>
                    <a:pt x="1275" y="2940"/>
                  </a:lnTo>
                  <a:lnTo>
                    <a:pt x="981" y="3136"/>
                  </a:lnTo>
                  <a:lnTo>
                    <a:pt x="589" y="3234"/>
                  </a:lnTo>
                  <a:lnTo>
                    <a:pt x="1" y="3234"/>
                  </a:lnTo>
                  <a:lnTo>
                    <a:pt x="1" y="5193"/>
                  </a:lnTo>
                  <a:lnTo>
                    <a:pt x="589" y="5193"/>
                  </a:lnTo>
                  <a:lnTo>
                    <a:pt x="981" y="5291"/>
                  </a:lnTo>
                  <a:lnTo>
                    <a:pt x="1275" y="5487"/>
                  </a:lnTo>
                  <a:lnTo>
                    <a:pt x="1470" y="5781"/>
                  </a:lnTo>
                  <a:lnTo>
                    <a:pt x="1568" y="6173"/>
                  </a:lnTo>
                  <a:lnTo>
                    <a:pt x="1470" y="6467"/>
                  </a:lnTo>
                  <a:lnTo>
                    <a:pt x="1275" y="6761"/>
                  </a:lnTo>
                  <a:lnTo>
                    <a:pt x="981" y="6956"/>
                  </a:lnTo>
                  <a:lnTo>
                    <a:pt x="589" y="7054"/>
                  </a:lnTo>
                  <a:lnTo>
                    <a:pt x="1" y="7054"/>
                  </a:lnTo>
                  <a:lnTo>
                    <a:pt x="1" y="9014"/>
                  </a:lnTo>
                  <a:lnTo>
                    <a:pt x="589" y="9014"/>
                  </a:lnTo>
                  <a:lnTo>
                    <a:pt x="981" y="9112"/>
                  </a:lnTo>
                  <a:lnTo>
                    <a:pt x="1275" y="9308"/>
                  </a:lnTo>
                  <a:lnTo>
                    <a:pt x="1470" y="9602"/>
                  </a:lnTo>
                  <a:lnTo>
                    <a:pt x="1568" y="9993"/>
                  </a:lnTo>
                  <a:lnTo>
                    <a:pt x="1470" y="10287"/>
                  </a:lnTo>
                  <a:lnTo>
                    <a:pt x="1275" y="10581"/>
                  </a:lnTo>
                  <a:lnTo>
                    <a:pt x="981" y="10777"/>
                  </a:lnTo>
                  <a:lnTo>
                    <a:pt x="589" y="10875"/>
                  </a:lnTo>
                  <a:lnTo>
                    <a:pt x="1" y="10875"/>
                  </a:lnTo>
                  <a:lnTo>
                    <a:pt x="1" y="11267"/>
                  </a:lnTo>
                  <a:lnTo>
                    <a:pt x="99" y="11659"/>
                  </a:lnTo>
                  <a:lnTo>
                    <a:pt x="393" y="12051"/>
                  </a:lnTo>
                  <a:lnTo>
                    <a:pt x="687" y="12247"/>
                  </a:lnTo>
                  <a:lnTo>
                    <a:pt x="1177" y="12345"/>
                  </a:lnTo>
                  <a:lnTo>
                    <a:pt x="8426" y="12345"/>
                  </a:lnTo>
                  <a:lnTo>
                    <a:pt x="8916" y="12247"/>
                  </a:lnTo>
                  <a:lnTo>
                    <a:pt x="9210" y="12051"/>
                  </a:lnTo>
                  <a:lnTo>
                    <a:pt x="9504" y="11659"/>
                  </a:lnTo>
                  <a:lnTo>
                    <a:pt x="9602" y="11267"/>
                  </a:lnTo>
                  <a:lnTo>
                    <a:pt x="9602" y="1078"/>
                  </a:lnTo>
                  <a:lnTo>
                    <a:pt x="9504" y="589"/>
                  </a:lnTo>
                  <a:lnTo>
                    <a:pt x="9210" y="295"/>
                  </a:lnTo>
                  <a:lnTo>
                    <a:pt x="8916"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3655990" y="1437438"/>
              <a:ext cx="76152" cy="74839"/>
            </a:xfrm>
            <a:custGeom>
              <a:rect b="b" l="l" r="r" t="t"/>
              <a:pathLst>
                <a:path extrusionOk="0" h="5585" w="5683">
                  <a:moveTo>
                    <a:pt x="2645" y="0"/>
                  </a:moveTo>
                  <a:lnTo>
                    <a:pt x="2547" y="98"/>
                  </a:lnTo>
                  <a:lnTo>
                    <a:pt x="2449" y="196"/>
                  </a:lnTo>
                  <a:lnTo>
                    <a:pt x="2449" y="392"/>
                  </a:lnTo>
                  <a:lnTo>
                    <a:pt x="2449" y="2352"/>
                  </a:lnTo>
                  <a:lnTo>
                    <a:pt x="294" y="2352"/>
                  </a:lnTo>
                  <a:lnTo>
                    <a:pt x="98" y="2449"/>
                  </a:lnTo>
                  <a:lnTo>
                    <a:pt x="0" y="2645"/>
                  </a:lnTo>
                  <a:lnTo>
                    <a:pt x="0" y="2743"/>
                  </a:lnTo>
                  <a:lnTo>
                    <a:pt x="0" y="2939"/>
                  </a:lnTo>
                  <a:lnTo>
                    <a:pt x="98" y="3037"/>
                  </a:lnTo>
                  <a:lnTo>
                    <a:pt x="294" y="3135"/>
                  </a:lnTo>
                  <a:lnTo>
                    <a:pt x="392" y="3233"/>
                  </a:lnTo>
                  <a:lnTo>
                    <a:pt x="2449" y="3233"/>
                  </a:lnTo>
                  <a:lnTo>
                    <a:pt x="2449" y="5193"/>
                  </a:lnTo>
                  <a:lnTo>
                    <a:pt x="2449" y="5291"/>
                  </a:lnTo>
                  <a:lnTo>
                    <a:pt x="2547" y="5486"/>
                  </a:lnTo>
                  <a:lnTo>
                    <a:pt x="2645" y="5584"/>
                  </a:lnTo>
                  <a:lnTo>
                    <a:pt x="3037" y="5584"/>
                  </a:lnTo>
                  <a:lnTo>
                    <a:pt x="3135" y="5486"/>
                  </a:lnTo>
                  <a:lnTo>
                    <a:pt x="3233" y="5291"/>
                  </a:lnTo>
                  <a:lnTo>
                    <a:pt x="3233" y="5193"/>
                  </a:lnTo>
                  <a:lnTo>
                    <a:pt x="3233" y="3233"/>
                  </a:lnTo>
                  <a:lnTo>
                    <a:pt x="5193" y="3233"/>
                  </a:lnTo>
                  <a:lnTo>
                    <a:pt x="5388" y="3135"/>
                  </a:lnTo>
                  <a:lnTo>
                    <a:pt x="5486" y="3037"/>
                  </a:lnTo>
                  <a:lnTo>
                    <a:pt x="5584" y="2939"/>
                  </a:lnTo>
                  <a:lnTo>
                    <a:pt x="5682" y="2743"/>
                  </a:lnTo>
                  <a:lnTo>
                    <a:pt x="5584" y="2645"/>
                  </a:lnTo>
                  <a:lnTo>
                    <a:pt x="5486" y="2449"/>
                  </a:lnTo>
                  <a:lnTo>
                    <a:pt x="5388" y="2352"/>
                  </a:lnTo>
                  <a:lnTo>
                    <a:pt x="3233" y="2352"/>
                  </a:lnTo>
                  <a:lnTo>
                    <a:pt x="3233" y="392"/>
                  </a:lnTo>
                  <a:lnTo>
                    <a:pt x="3233" y="196"/>
                  </a:lnTo>
                  <a:lnTo>
                    <a:pt x="3135" y="98"/>
                  </a:lnTo>
                  <a:lnTo>
                    <a:pt x="303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4977927" y="1247091"/>
              <a:ext cx="74839" cy="74839"/>
            </a:xfrm>
            <a:custGeom>
              <a:rect b="b" l="l" r="r" t="t"/>
              <a:pathLst>
                <a:path extrusionOk="0" h="5585" w="5585">
                  <a:moveTo>
                    <a:pt x="2645" y="0"/>
                  </a:moveTo>
                  <a:lnTo>
                    <a:pt x="2449" y="98"/>
                  </a:lnTo>
                  <a:lnTo>
                    <a:pt x="2351" y="196"/>
                  </a:lnTo>
                  <a:lnTo>
                    <a:pt x="2351" y="392"/>
                  </a:lnTo>
                  <a:lnTo>
                    <a:pt x="2351" y="2351"/>
                  </a:lnTo>
                  <a:lnTo>
                    <a:pt x="196" y="2351"/>
                  </a:lnTo>
                  <a:lnTo>
                    <a:pt x="98" y="2449"/>
                  </a:lnTo>
                  <a:lnTo>
                    <a:pt x="0" y="2645"/>
                  </a:lnTo>
                  <a:lnTo>
                    <a:pt x="0" y="2743"/>
                  </a:lnTo>
                  <a:lnTo>
                    <a:pt x="0" y="2939"/>
                  </a:lnTo>
                  <a:lnTo>
                    <a:pt x="98" y="3037"/>
                  </a:lnTo>
                  <a:lnTo>
                    <a:pt x="196" y="3135"/>
                  </a:lnTo>
                  <a:lnTo>
                    <a:pt x="392" y="3233"/>
                  </a:lnTo>
                  <a:lnTo>
                    <a:pt x="2351" y="3233"/>
                  </a:lnTo>
                  <a:lnTo>
                    <a:pt x="2351" y="5192"/>
                  </a:lnTo>
                  <a:lnTo>
                    <a:pt x="2351" y="5388"/>
                  </a:lnTo>
                  <a:lnTo>
                    <a:pt x="2449" y="5486"/>
                  </a:lnTo>
                  <a:lnTo>
                    <a:pt x="2645" y="5584"/>
                  </a:lnTo>
                  <a:lnTo>
                    <a:pt x="2939" y="5584"/>
                  </a:lnTo>
                  <a:lnTo>
                    <a:pt x="3037" y="5486"/>
                  </a:lnTo>
                  <a:lnTo>
                    <a:pt x="3135" y="5388"/>
                  </a:lnTo>
                  <a:lnTo>
                    <a:pt x="3233" y="5192"/>
                  </a:lnTo>
                  <a:lnTo>
                    <a:pt x="3233" y="3233"/>
                  </a:lnTo>
                  <a:lnTo>
                    <a:pt x="5192" y="3233"/>
                  </a:lnTo>
                  <a:lnTo>
                    <a:pt x="5388" y="3135"/>
                  </a:lnTo>
                  <a:lnTo>
                    <a:pt x="5486" y="3037"/>
                  </a:lnTo>
                  <a:lnTo>
                    <a:pt x="5584" y="2939"/>
                  </a:lnTo>
                  <a:lnTo>
                    <a:pt x="5584" y="2743"/>
                  </a:lnTo>
                  <a:lnTo>
                    <a:pt x="5584" y="2645"/>
                  </a:lnTo>
                  <a:lnTo>
                    <a:pt x="5486" y="2449"/>
                  </a:lnTo>
                  <a:lnTo>
                    <a:pt x="5388" y="2351"/>
                  </a:lnTo>
                  <a:lnTo>
                    <a:pt x="3233" y="2351"/>
                  </a:lnTo>
                  <a:lnTo>
                    <a:pt x="3233" y="392"/>
                  </a:lnTo>
                  <a:lnTo>
                    <a:pt x="3135" y="196"/>
                  </a:lnTo>
                  <a:lnTo>
                    <a:pt x="3037" y="98"/>
                  </a:lnTo>
                  <a:lnTo>
                    <a:pt x="293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5114446" y="1928401"/>
              <a:ext cx="74839" cy="74839"/>
            </a:xfrm>
            <a:custGeom>
              <a:rect b="b" l="l" r="r" t="t"/>
              <a:pathLst>
                <a:path extrusionOk="0" h="5585" w="5585">
                  <a:moveTo>
                    <a:pt x="2646" y="1"/>
                  </a:moveTo>
                  <a:lnTo>
                    <a:pt x="2548" y="99"/>
                  </a:lnTo>
                  <a:lnTo>
                    <a:pt x="2450" y="197"/>
                  </a:lnTo>
                  <a:lnTo>
                    <a:pt x="2352" y="393"/>
                  </a:lnTo>
                  <a:lnTo>
                    <a:pt x="2352" y="2352"/>
                  </a:lnTo>
                  <a:lnTo>
                    <a:pt x="294" y="2352"/>
                  </a:lnTo>
                  <a:lnTo>
                    <a:pt x="99" y="2450"/>
                  </a:lnTo>
                  <a:lnTo>
                    <a:pt x="1" y="2646"/>
                  </a:lnTo>
                  <a:lnTo>
                    <a:pt x="1" y="2744"/>
                  </a:lnTo>
                  <a:lnTo>
                    <a:pt x="1" y="2940"/>
                  </a:lnTo>
                  <a:lnTo>
                    <a:pt x="99" y="3038"/>
                  </a:lnTo>
                  <a:lnTo>
                    <a:pt x="294" y="3136"/>
                  </a:lnTo>
                  <a:lnTo>
                    <a:pt x="392" y="3234"/>
                  </a:lnTo>
                  <a:lnTo>
                    <a:pt x="2352" y="3234"/>
                  </a:lnTo>
                  <a:lnTo>
                    <a:pt x="2352" y="5193"/>
                  </a:lnTo>
                  <a:lnTo>
                    <a:pt x="2450" y="5291"/>
                  </a:lnTo>
                  <a:lnTo>
                    <a:pt x="2548" y="5487"/>
                  </a:lnTo>
                  <a:lnTo>
                    <a:pt x="2646" y="5585"/>
                  </a:lnTo>
                  <a:lnTo>
                    <a:pt x="2940" y="5585"/>
                  </a:lnTo>
                  <a:lnTo>
                    <a:pt x="3136" y="5487"/>
                  </a:lnTo>
                  <a:lnTo>
                    <a:pt x="3233" y="5291"/>
                  </a:lnTo>
                  <a:lnTo>
                    <a:pt x="3233" y="5193"/>
                  </a:lnTo>
                  <a:lnTo>
                    <a:pt x="3233" y="3234"/>
                  </a:lnTo>
                  <a:lnTo>
                    <a:pt x="5193" y="3234"/>
                  </a:lnTo>
                  <a:lnTo>
                    <a:pt x="5389" y="3136"/>
                  </a:lnTo>
                  <a:lnTo>
                    <a:pt x="5487" y="3038"/>
                  </a:lnTo>
                  <a:lnTo>
                    <a:pt x="5585" y="2940"/>
                  </a:lnTo>
                  <a:lnTo>
                    <a:pt x="5585" y="2744"/>
                  </a:lnTo>
                  <a:lnTo>
                    <a:pt x="5585" y="2646"/>
                  </a:lnTo>
                  <a:lnTo>
                    <a:pt x="5487" y="2450"/>
                  </a:lnTo>
                  <a:lnTo>
                    <a:pt x="5389" y="2352"/>
                  </a:lnTo>
                  <a:lnTo>
                    <a:pt x="3233" y="2352"/>
                  </a:lnTo>
                  <a:lnTo>
                    <a:pt x="3233" y="393"/>
                  </a:lnTo>
                  <a:lnTo>
                    <a:pt x="3233" y="197"/>
                  </a:lnTo>
                  <a:lnTo>
                    <a:pt x="3136" y="99"/>
                  </a:lnTo>
                  <a:lnTo>
                    <a:pt x="2940"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4530273" y="2074126"/>
              <a:ext cx="76152" cy="74839"/>
            </a:xfrm>
            <a:custGeom>
              <a:rect b="b" l="l" r="r" t="t"/>
              <a:pathLst>
                <a:path extrusionOk="0" h="5585" w="5683">
                  <a:moveTo>
                    <a:pt x="2744" y="0"/>
                  </a:moveTo>
                  <a:lnTo>
                    <a:pt x="2548" y="98"/>
                  </a:lnTo>
                  <a:lnTo>
                    <a:pt x="2450" y="196"/>
                  </a:lnTo>
                  <a:lnTo>
                    <a:pt x="2450" y="392"/>
                  </a:lnTo>
                  <a:lnTo>
                    <a:pt x="2450" y="2351"/>
                  </a:lnTo>
                  <a:lnTo>
                    <a:pt x="491" y="2351"/>
                  </a:lnTo>
                  <a:lnTo>
                    <a:pt x="295" y="2449"/>
                  </a:lnTo>
                  <a:lnTo>
                    <a:pt x="197" y="2547"/>
                  </a:lnTo>
                  <a:lnTo>
                    <a:pt x="99" y="2645"/>
                  </a:lnTo>
                  <a:lnTo>
                    <a:pt x="1" y="2841"/>
                  </a:lnTo>
                  <a:lnTo>
                    <a:pt x="99" y="2939"/>
                  </a:lnTo>
                  <a:lnTo>
                    <a:pt x="197" y="3135"/>
                  </a:lnTo>
                  <a:lnTo>
                    <a:pt x="295" y="3233"/>
                  </a:lnTo>
                  <a:lnTo>
                    <a:pt x="2450" y="3233"/>
                  </a:lnTo>
                  <a:lnTo>
                    <a:pt x="2450" y="5192"/>
                  </a:lnTo>
                  <a:lnTo>
                    <a:pt x="2450" y="5388"/>
                  </a:lnTo>
                  <a:lnTo>
                    <a:pt x="2548" y="5486"/>
                  </a:lnTo>
                  <a:lnTo>
                    <a:pt x="2744" y="5584"/>
                  </a:lnTo>
                  <a:lnTo>
                    <a:pt x="3038" y="5584"/>
                  </a:lnTo>
                  <a:lnTo>
                    <a:pt x="3136" y="5486"/>
                  </a:lnTo>
                  <a:lnTo>
                    <a:pt x="3234" y="5388"/>
                  </a:lnTo>
                  <a:lnTo>
                    <a:pt x="3234" y="5192"/>
                  </a:lnTo>
                  <a:lnTo>
                    <a:pt x="3234" y="3233"/>
                  </a:lnTo>
                  <a:lnTo>
                    <a:pt x="5389" y="3233"/>
                  </a:lnTo>
                  <a:lnTo>
                    <a:pt x="5585" y="3135"/>
                  </a:lnTo>
                  <a:lnTo>
                    <a:pt x="5683" y="2939"/>
                  </a:lnTo>
                  <a:lnTo>
                    <a:pt x="5683" y="2841"/>
                  </a:lnTo>
                  <a:lnTo>
                    <a:pt x="5683" y="2645"/>
                  </a:lnTo>
                  <a:lnTo>
                    <a:pt x="5585" y="2547"/>
                  </a:lnTo>
                  <a:lnTo>
                    <a:pt x="5389" y="2449"/>
                  </a:lnTo>
                  <a:lnTo>
                    <a:pt x="5291" y="2351"/>
                  </a:lnTo>
                  <a:lnTo>
                    <a:pt x="3234" y="2351"/>
                  </a:lnTo>
                  <a:lnTo>
                    <a:pt x="3234" y="392"/>
                  </a:lnTo>
                  <a:lnTo>
                    <a:pt x="3234" y="196"/>
                  </a:lnTo>
                  <a:lnTo>
                    <a:pt x="3136" y="98"/>
                  </a:lnTo>
                  <a:lnTo>
                    <a:pt x="303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4465953" y="1224767"/>
              <a:ext cx="76152" cy="76152"/>
            </a:xfrm>
            <a:custGeom>
              <a:rect b="b" l="l" r="r" t="t"/>
              <a:pathLst>
                <a:path extrusionOk="0" h="5683" w="5683">
                  <a:moveTo>
                    <a:pt x="2841" y="1"/>
                  </a:moveTo>
                  <a:lnTo>
                    <a:pt x="2645" y="99"/>
                  </a:lnTo>
                  <a:lnTo>
                    <a:pt x="2547" y="197"/>
                  </a:lnTo>
                  <a:lnTo>
                    <a:pt x="2450" y="295"/>
                  </a:lnTo>
                  <a:lnTo>
                    <a:pt x="2450" y="491"/>
                  </a:lnTo>
                  <a:lnTo>
                    <a:pt x="2450" y="2450"/>
                  </a:lnTo>
                  <a:lnTo>
                    <a:pt x="294" y="2450"/>
                  </a:lnTo>
                  <a:lnTo>
                    <a:pt x="98" y="2548"/>
                  </a:lnTo>
                  <a:lnTo>
                    <a:pt x="0" y="2744"/>
                  </a:lnTo>
                  <a:lnTo>
                    <a:pt x="0" y="2842"/>
                  </a:lnTo>
                  <a:lnTo>
                    <a:pt x="0" y="3038"/>
                  </a:lnTo>
                  <a:lnTo>
                    <a:pt x="98" y="3136"/>
                  </a:lnTo>
                  <a:lnTo>
                    <a:pt x="294" y="3234"/>
                  </a:lnTo>
                  <a:lnTo>
                    <a:pt x="2450" y="3234"/>
                  </a:lnTo>
                  <a:lnTo>
                    <a:pt x="2450" y="5291"/>
                  </a:lnTo>
                  <a:lnTo>
                    <a:pt x="2450" y="5389"/>
                  </a:lnTo>
                  <a:lnTo>
                    <a:pt x="2547" y="5585"/>
                  </a:lnTo>
                  <a:lnTo>
                    <a:pt x="2645" y="5683"/>
                  </a:lnTo>
                  <a:lnTo>
                    <a:pt x="2939" y="5683"/>
                  </a:lnTo>
                  <a:lnTo>
                    <a:pt x="3135" y="5585"/>
                  </a:lnTo>
                  <a:lnTo>
                    <a:pt x="3233" y="5389"/>
                  </a:lnTo>
                  <a:lnTo>
                    <a:pt x="3233" y="5291"/>
                  </a:lnTo>
                  <a:lnTo>
                    <a:pt x="3233" y="3234"/>
                  </a:lnTo>
                  <a:lnTo>
                    <a:pt x="5389" y="3234"/>
                  </a:lnTo>
                  <a:lnTo>
                    <a:pt x="5486" y="3136"/>
                  </a:lnTo>
                  <a:lnTo>
                    <a:pt x="5584" y="3038"/>
                  </a:lnTo>
                  <a:lnTo>
                    <a:pt x="5682" y="2842"/>
                  </a:lnTo>
                  <a:lnTo>
                    <a:pt x="5584" y="2744"/>
                  </a:lnTo>
                  <a:lnTo>
                    <a:pt x="5486" y="2548"/>
                  </a:lnTo>
                  <a:lnTo>
                    <a:pt x="5389" y="2450"/>
                  </a:lnTo>
                  <a:lnTo>
                    <a:pt x="3233" y="2450"/>
                  </a:lnTo>
                  <a:lnTo>
                    <a:pt x="3233" y="491"/>
                  </a:lnTo>
                  <a:lnTo>
                    <a:pt x="3233" y="295"/>
                  </a:lnTo>
                  <a:lnTo>
                    <a:pt x="3135" y="197"/>
                  </a:lnTo>
                  <a:lnTo>
                    <a:pt x="2939" y="99"/>
                  </a:lnTo>
                  <a:lnTo>
                    <a:pt x="2841"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4219152" y="1869334"/>
              <a:ext cx="76152" cy="74839"/>
            </a:xfrm>
            <a:custGeom>
              <a:rect b="b" l="l" r="r" t="t"/>
              <a:pathLst>
                <a:path extrusionOk="0" h="5585" w="5683">
                  <a:moveTo>
                    <a:pt x="2646" y="0"/>
                  </a:moveTo>
                  <a:lnTo>
                    <a:pt x="2548" y="98"/>
                  </a:lnTo>
                  <a:lnTo>
                    <a:pt x="2450" y="294"/>
                  </a:lnTo>
                  <a:lnTo>
                    <a:pt x="2450" y="392"/>
                  </a:lnTo>
                  <a:lnTo>
                    <a:pt x="2450" y="2351"/>
                  </a:lnTo>
                  <a:lnTo>
                    <a:pt x="491" y="2351"/>
                  </a:lnTo>
                  <a:lnTo>
                    <a:pt x="295" y="2449"/>
                  </a:lnTo>
                  <a:lnTo>
                    <a:pt x="197" y="2547"/>
                  </a:lnTo>
                  <a:lnTo>
                    <a:pt x="99" y="2645"/>
                  </a:lnTo>
                  <a:lnTo>
                    <a:pt x="1" y="2841"/>
                  </a:lnTo>
                  <a:lnTo>
                    <a:pt x="99" y="2939"/>
                  </a:lnTo>
                  <a:lnTo>
                    <a:pt x="197" y="3135"/>
                  </a:lnTo>
                  <a:lnTo>
                    <a:pt x="295" y="3233"/>
                  </a:lnTo>
                  <a:lnTo>
                    <a:pt x="2450" y="3233"/>
                  </a:lnTo>
                  <a:lnTo>
                    <a:pt x="2450" y="5192"/>
                  </a:lnTo>
                  <a:lnTo>
                    <a:pt x="2450" y="5388"/>
                  </a:lnTo>
                  <a:lnTo>
                    <a:pt x="2548" y="5486"/>
                  </a:lnTo>
                  <a:lnTo>
                    <a:pt x="2646" y="5584"/>
                  </a:lnTo>
                  <a:lnTo>
                    <a:pt x="3038" y="5584"/>
                  </a:lnTo>
                  <a:lnTo>
                    <a:pt x="3136" y="5486"/>
                  </a:lnTo>
                  <a:lnTo>
                    <a:pt x="3234" y="5388"/>
                  </a:lnTo>
                  <a:lnTo>
                    <a:pt x="3234" y="5192"/>
                  </a:lnTo>
                  <a:lnTo>
                    <a:pt x="3234" y="3233"/>
                  </a:lnTo>
                  <a:lnTo>
                    <a:pt x="5389" y="3233"/>
                  </a:lnTo>
                  <a:lnTo>
                    <a:pt x="5585" y="3135"/>
                  </a:lnTo>
                  <a:lnTo>
                    <a:pt x="5683" y="2939"/>
                  </a:lnTo>
                  <a:lnTo>
                    <a:pt x="5683" y="2841"/>
                  </a:lnTo>
                  <a:lnTo>
                    <a:pt x="5683" y="2645"/>
                  </a:lnTo>
                  <a:lnTo>
                    <a:pt x="5585" y="2547"/>
                  </a:lnTo>
                  <a:lnTo>
                    <a:pt x="5389" y="2449"/>
                  </a:lnTo>
                  <a:lnTo>
                    <a:pt x="5291" y="2351"/>
                  </a:lnTo>
                  <a:lnTo>
                    <a:pt x="3234" y="2351"/>
                  </a:lnTo>
                  <a:lnTo>
                    <a:pt x="3234" y="392"/>
                  </a:lnTo>
                  <a:lnTo>
                    <a:pt x="3234" y="294"/>
                  </a:lnTo>
                  <a:lnTo>
                    <a:pt x="3136" y="98"/>
                  </a:lnTo>
                  <a:lnTo>
                    <a:pt x="303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4108884" y="2301229"/>
              <a:ext cx="76152" cy="74839"/>
            </a:xfrm>
            <a:custGeom>
              <a:rect b="b" l="l" r="r" t="t"/>
              <a:pathLst>
                <a:path extrusionOk="0" h="5585" w="5683">
                  <a:moveTo>
                    <a:pt x="2646" y="0"/>
                  </a:moveTo>
                  <a:lnTo>
                    <a:pt x="2548" y="98"/>
                  </a:lnTo>
                  <a:lnTo>
                    <a:pt x="2450" y="196"/>
                  </a:lnTo>
                  <a:lnTo>
                    <a:pt x="2450" y="392"/>
                  </a:lnTo>
                  <a:lnTo>
                    <a:pt x="2450" y="2351"/>
                  </a:lnTo>
                  <a:lnTo>
                    <a:pt x="392" y="2351"/>
                  </a:lnTo>
                  <a:lnTo>
                    <a:pt x="295" y="2449"/>
                  </a:lnTo>
                  <a:lnTo>
                    <a:pt x="99" y="2547"/>
                  </a:lnTo>
                  <a:lnTo>
                    <a:pt x="1" y="2645"/>
                  </a:lnTo>
                  <a:lnTo>
                    <a:pt x="1" y="2841"/>
                  </a:lnTo>
                  <a:lnTo>
                    <a:pt x="1" y="2939"/>
                  </a:lnTo>
                  <a:lnTo>
                    <a:pt x="99" y="3135"/>
                  </a:lnTo>
                  <a:lnTo>
                    <a:pt x="295" y="3233"/>
                  </a:lnTo>
                  <a:lnTo>
                    <a:pt x="2450" y="3233"/>
                  </a:lnTo>
                  <a:lnTo>
                    <a:pt x="2450" y="5192"/>
                  </a:lnTo>
                  <a:lnTo>
                    <a:pt x="2450" y="5388"/>
                  </a:lnTo>
                  <a:lnTo>
                    <a:pt x="2548" y="5486"/>
                  </a:lnTo>
                  <a:lnTo>
                    <a:pt x="2646" y="5584"/>
                  </a:lnTo>
                  <a:lnTo>
                    <a:pt x="3038" y="5584"/>
                  </a:lnTo>
                  <a:lnTo>
                    <a:pt x="3136" y="5486"/>
                  </a:lnTo>
                  <a:lnTo>
                    <a:pt x="3233" y="5388"/>
                  </a:lnTo>
                  <a:lnTo>
                    <a:pt x="3233" y="5192"/>
                  </a:lnTo>
                  <a:lnTo>
                    <a:pt x="3233" y="3233"/>
                  </a:lnTo>
                  <a:lnTo>
                    <a:pt x="5389" y="3233"/>
                  </a:lnTo>
                  <a:lnTo>
                    <a:pt x="5487" y="3135"/>
                  </a:lnTo>
                  <a:lnTo>
                    <a:pt x="5585" y="2939"/>
                  </a:lnTo>
                  <a:lnTo>
                    <a:pt x="5683" y="2841"/>
                  </a:lnTo>
                  <a:lnTo>
                    <a:pt x="5585" y="2645"/>
                  </a:lnTo>
                  <a:lnTo>
                    <a:pt x="5487" y="2547"/>
                  </a:lnTo>
                  <a:lnTo>
                    <a:pt x="5389" y="2449"/>
                  </a:lnTo>
                  <a:lnTo>
                    <a:pt x="5193" y="2351"/>
                  </a:lnTo>
                  <a:lnTo>
                    <a:pt x="3233" y="2351"/>
                  </a:lnTo>
                  <a:lnTo>
                    <a:pt x="3233" y="392"/>
                  </a:lnTo>
                  <a:lnTo>
                    <a:pt x="3233" y="196"/>
                  </a:lnTo>
                  <a:lnTo>
                    <a:pt x="3136" y="98"/>
                  </a:lnTo>
                  <a:lnTo>
                    <a:pt x="303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5344176" y="1542454"/>
              <a:ext cx="76152" cy="74839"/>
            </a:xfrm>
            <a:custGeom>
              <a:rect b="b" l="l" r="r" t="t"/>
              <a:pathLst>
                <a:path extrusionOk="0" h="5585" w="5683">
                  <a:moveTo>
                    <a:pt x="2646" y="1"/>
                  </a:moveTo>
                  <a:lnTo>
                    <a:pt x="2548" y="99"/>
                  </a:lnTo>
                  <a:lnTo>
                    <a:pt x="2450" y="197"/>
                  </a:lnTo>
                  <a:lnTo>
                    <a:pt x="2450" y="393"/>
                  </a:lnTo>
                  <a:lnTo>
                    <a:pt x="2450" y="2352"/>
                  </a:lnTo>
                  <a:lnTo>
                    <a:pt x="490" y="2352"/>
                  </a:lnTo>
                  <a:lnTo>
                    <a:pt x="295" y="2450"/>
                  </a:lnTo>
                  <a:lnTo>
                    <a:pt x="99" y="2548"/>
                  </a:lnTo>
                  <a:lnTo>
                    <a:pt x="99" y="2646"/>
                  </a:lnTo>
                  <a:lnTo>
                    <a:pt x="1" y="2842"/>
                  </a:lnTo>
                  <a:lnTo>
                    <a:pt x="99" y="2940"/>
                  </a:lnTo>
                  <a:lnTo>
                    <a:pt x="99" y="3136"/>
                  </a:lnTo>
                  <a:lnTo>
                    <a:pt x="295" y="3234"/>
                  </a:lnTo>
                  <a:lnTo>
                    <a:pt x="2450" y="3234"/>
                  </a:lnTo>
                  <a:lnTo>
                    <a:pt x="2450" y="5193"/>
                  </a:lnTo>
                  <a:lnTo>
                    <a:pt x="2450" y="5389"/>
                  </a:lnTo>
                  <a:lnTo>
                    <a:pt x="2548" y="5487"/>
                  </a:lnTo>
                  <a:lnTo>
                    <a:pt x="2646" y="5585"/>
                  </a:lnTo>
                  <a:lnTo>
                    <a:pt x="3038" y="5585"/>
                  </a:lnTo>
                  <a:lnTo>
                    <a:pt x="3136" y="5487"/>
                  </a:lnTo>
                  <a:lnTo>
                    <a:pt x="3234" y="5389"/>
                  </a:lnTo>
                  <a:lnTo>
                    <a:pt x="3234" y="5193"/>
                  </a:lnTo>
                  <a:lnTo>
                    <a:pt x="3234" y="3234"/>
                  </a:lnTo>
                  <a:lnTo>
                    <a:pt x="5389" y="3234"/>
                  </a:lnTo>
                  <a:lnTo>
                    <a:pt x="5585" y="3136"/>
                  </a:lnTo>
                  <a:lnTo>
                    <a:pt x="5585" y="2940"/>
                  </a:lnTo>
                  <a:lnTo>
                    <a:pt x="5683" y="2842"/>
                  </a:lnTo>
                  <a:lnTo>
                    <a:pt x="5585" y="2646"/>
                  </a:lnTo>
                  <a:lnTo>
                    <a:pt x="5585" y="2548"/>
                  </a:lnTo>
                  <a:lnTo>
                    <a:pt x="5389" y="2450"/>
                  </a:lnTo>
                  <a:lnTo>
                    <a:pt x="5193" y="2352"/>
                  </a:lnTo>
                  <a:lnTo>
                    <a:pt x="3234" y="2352"/>
                  </a:lnTo>
                  <a:lnTo>
                    <a:pt x="3234" y="393"/>
                  </a:lnTo>
                  <a:lnTo>
                    <a:pt x="3234" y="197"/>
                  </a:lnTo>
                  <a:lnTo>
                    <a:pt x="3136" y="99"/>
                  </a:lnTo>
                  <a:lnTo>
                    <a:pt x="3038"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4022239" y="2017672"/>
              <a:ext cx="336085" cy="248128"/>
            </a:xfrm>
            <a:custGeom>
              <a:rect b="b" l="l" r="r" t="t"/>
              <a:pathLst>
                <a:path extrusionOk="0" h="18517" w="25081">
                  <a:moveTo>
                    <a:pt x="20378" y="2646"/>
                  </a:moveTo>
                  <a:lnTo>
                    <a:pt x="12541" y="8915"/>
                  </a:lnTo>
                  <a:lnTo>
                    <a:pt x="4703" y="2646"/>
                  </a:lnTo>
                  <a:close/>
                  <a:moveTo>
                    <a:pt x="22435" y="4409"/>
                  </a:moveTo>
                  <a:lnTo>
                    <a:pt x="22435" y="14597"/>
                  </a:lnTo>
                  <a:lnTo>
                    <a:pt x="22337" y="15087"/>
                  </a:lnTo>
                  <a:lnTo>
                    <a:pt x="22141" y="15479"/>
                  </a:lnTo>
                  <a:lnTo>
                    <a:pt x="21749" y="15773"/>
                  </a:lnTo>
                  <a:lnTo>
                    <a:pt x="21259" y="15871"/>
                  </a:lnTo>
                  <a:lnTo>
                    <a:pt x="3822" y="15871"/>
                  </a:lnTo>
                  <a:lnTo>
                    <a:pt x="3332" y="15773"/>
                  </a:lnTo>
                  <a:lnTo>
                    <a:pt x="2940" y="15479"/>
                  </a:lnTo>
                  <a:lnTo>
                    <a:pt x="2744" y="15087"/>
                  </a:lnTo>
                  <a:lnTo>
                    <a:pt x="2646" y="14597"/>
                  </a:lnTo>
                  <a:lnTo>
                    <a:pt x="2646" y="4409"/>
                  </a:lnTo>
                  <a:lnTo>
                    <a:pt x="12541" y="12540"/>
                  </a:lnTo>
                  <a:lnTo>
                    <a:pt x="22435" y="4409"/>
                  </a:lnTo>
                  <a:close/>
                  <a:moveTo>
                    <a:pt x="3822" y="0"/>
                  </a:moveTo>
                  <a:lnTo>
                    <a:pt x="3038" y="98"/>
                  </a:lnTo>
                  <a:lnTo>
                    <a:pt x="2352" y="392"/>
                  </a:lnTo>
                  <a:lnTo>
                    <a:pt x="1666" y="686"/>
                  </a:lnTo>
                  <a:lnTo>
                    <a:pt x="1078" y="1176"/>
                  </a:lnTo>
                  <a:lnTo>
                    <a:pt x="589" y="1764"/>
                  </a:lnTo>
                  <a:lnTo>
                    <a:pt x="295" y="2450"/>
                  </a:lnTo>
                  <a:lnTo>
                    <a:pt x="1" y="3135"/>
                  </a:lnTo>
                  <a:lnTo>
                    <a:pt x="1" y="3919"/>
                  </a:lnTo>
                  <a:lnTo>
                    <a:pt x="1" y="14597"/>
                  </a:lnTo>
                  <a:lnTo>
                    <a:pt x="1" y="15381"/>
                  </a:lnTo>
                  <a:lnTo>
                    <a:pt x="295" y="16067"/>
                  </a:lnTo>
                  <a:lnTo>
                    <a:pt x="589" y="16753"/>
                  </a:lnTo>
                  <a:lnTo>
                    <a:pt x="1078" y="17341"/>
                  </a:lnTo>
                  <a:lnTo>
                    <a:pt x="1666" y="17830"/>
                  </a:lnTo>
                  <a:lnTo>
                    <a:pt x="2352" y="18124"/>
                  </a:lnTo>
                  <a:lnTo>
                    <a:pt x="3038" y="18418"/>
                  </a:lnTo>
                  <a:lnTo>
                    <a:pt x="3822" y="18516"/>
                  </a:lnTo>
                  <a:lnTo>
                    <a:pt x="21259" y="18516"/>
                  </a:lnTo>
                  <a:lnTo>
                    <a:pt x="22043" y="18418"/>
                  </a:lnTo>
                  <a:lnTo>
                    <a:pt x="22729" y="18124"/>
                  </a:lnTo>
                  <a:lnTo>
                    <a:pt x="23415" y="17830"/>
                  </a:lnTo>
                  <a:lnTo>
                    <a:pt x="24003" y="17341"/>
                  </a:lnTo>
                  <a:lnTo>
                    <a:pt x="24492" y="16753"/>
                  </a:lnTo>
                  <a:lnTo>
                    <a:pt x="24786" y="16067"/>
                  </a:lnTo>
                  <a:lnTo>
                    <a:pt x="25080" y="15381"/>
                  </a:lnTo>
                  <a:lnTo>
                    <a:pt x="25080" y="14597"/>
                  </a:lnTo>
                  <a:lnTo>
                    <a:pt x="25080" y="3919"/>
                  </a:lnTo>
                  <a:lnTo>
                    <a:pt x="25080" y="3135"/>
                  </a:lnTo>
                  <a:lnTo>
                    <a:pt x="24786" y="2450"/>
                  </a:lnTo>
                  <a:lnTo>
                    <a:pt x="24492" y="1764"/>
                  </a:lnTo>
                  <a:lnTo>
                    <a:pt x="24003" y="1176"/>
                  </a:lnTo>
                  <a:lnTo>
                    <a:pt x="23415" y="686"/>
                  </a:lnTo>
                  <a:lnTo>
                    <a:pt x="22729" y="392"/>
                  </a:lnTo>
                  <a:lnTo>
                    <a:pt x="22043" y="98"/>
                  </a:lnTo>
                  <a:lnTo>
                    <a:pt x="2125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5121012" y="1353420"/>
              <a:ext cx="165423" cy="120788"/>
            </a:xfrm>
            <a:custGeom>
              <a:rect b="b" l="l" r="r" t="t"/>
              <a:pathLst>
                <a:path extrusionOk="0" h="9014" w="12345">
                  <a:moveTo>
                    <a:pt x="9993" y="1274"/>
                  </a:moveTo>
                  <a:lnTo>
                    <a:pt x="6172" y="4311"/>
                  </a:lnTo>
                  <a:lnTo>
                    <a:pt x="2352" y="1274"/>
                  </a:lnTo>
                  <a:close/>
                  <a:moveTo>
                    <a:pt x="11071" y="2058"/>
                  </a:moveTo>
                  <a:lnTo>
                    <a:pt x="11071" y="7054"/>
                  </a:lnTo>
                  <a:lnTo>
                    <a:pt x="10973" y="7348"/>
                  </a:lnTo>
                  <a:lnTo>
                    <a:pt x="10875" y="7544"/>
                  </a:lnTo>
                  <a:lnTo>
                    <a:pt x="10679" y="7642"/>
                  </a:lnTo>
                  <a:lnTo>
                    <a:pt x="1666" y="7642"/>
                  </a:lnTo>
                  <a:lnTo>
                    <a:pt x="1470" y="7544"/>
                  </a:lnTo>
                  <a:lnTo>
                    <a:pt x="1372" y="7348"/>
                  </a:lnTo>
                  <a:lnTo>
                    <a:pt x="1274" y="7054"/>
                  </a:lnTo>
                  <a:lnTo>
                    <a:pt x="1274" y="2156"/>
                  </a:lnTo>
                  <a:lnTo>
                    <a:pt x="6172" y="6074"/>
                  </a:lnTo>
                  <a:lnTo>
                    <a:pt x="11071" y="2058"/>
                  </a:lnTo>
                  <a:close/>
                  <a:moveTo>
                    <a:pt x="1568" y="0"/>
                  </a:moveTo>
                  <a:lnTo>
                    <a:pt x="1176" y="98"/>
                  </a:lnTo>
                  <a:lnTo>
                    <a:pt x="882" y="294"/>
                  </a:lnTo>
                  <a:lnTo>
                    <a:pt x="588" y="490"/>
                  </a:lnTo>
                  <a:lnTo>
                    <a:pt x="294" y="784"/>
                  </a:lnTo>
                  <a:lnTo>
                    <a:pt x="196" y="1078"/>
                  </a:lnTo>
                  <a:lnTo>
                    <a:pt x="98" y="1470"/>
                  </a:lnTo>
                  <a:lnTo>
                    <a:pt x="0" y="1862"/>
                  </a:lnTo>
                  <a:lnTo>
                    <a:pt x="0" y="7054"/>
                  </a:lnTo>
                  <a:lnTo>
                    <a:pt x="98" y="7446"/>
                  </a:lnTo>
                  <a:lnTo>
                    <a:pt x="196" y="7838"/>
                  </a:lnTo>
                  <a:lnTo>
                    <a:pt x="294" y="8132"/>
                  </a:lnTo>
                  <a:lnTo>
                    <a:pt x="588" y="8426"/>
                  </a:lnTo>
                  <a:lnTo>
                    <a:pt x="882" y="8622"/>
                  </a:lnTo>
                  <a:lnTo>
                    <a:pt x="1176" y="8817"/>
                  </a:lnTo>
                  <a:lnTo>
                    <a:pt x="1568" y="8915"/>
                  </a:lnTo>
                  <a:lnTo>
                    <a:pt x="1960" y="9013"/>
                  </a:lnTo>
                  <a:lnTo>
                    <a:pt x="10483" y="9013"/>
                  </a:lnTo>
                  <a:lnTo>
                    <a:pt x="10777" y="8915"/>
                  </a:lnTo>
                  <a:lnTo>
                    <a:pt x="11169" y="8817"/>
                  </a:lnTo>
                  <a:lnTo>
                    <a:pt x="11462" y="8622"/>
                  </a:lnTo>
                  <a:lnTo>
                    <a:pt x="11756" y="8426"/>
                  </a:lnTo>
                  <a:lnTo>
                    <a:pt x="12050" y="8132"/>
                  </a:lnTo>
                  <a:lnTo>
                    <a:pt x="12148" y="7838"/>
                  </a:lnTo>
                  <a:lnTo>
                    <a:pt x="12344" y="7446"/>
                  </a:lnTo>
                  <a:lnTo>
                    <a:pt x="12344" y="7054"/>
                  </a:lnTo>
                  <a:lnTo>
                    <a:pt x="12344" y="1862"/>
                  </a:lnTo>
                  <a:lnTo>
                    <a:pt x="12344" y="1470"/>
                  </a:lnTo>
                  <a:lnTo>
                    <a:pt x="12148" y="1078"/>
                  </a:lnTo>
                  <a:lnTo>
                    <a:pt x="12050" y="784"/>
                  </a:lnTo>
                  <a:lnTo>
                    <a:pt x="11756" y="490"/>
                  </a:lnTo>
                  <a:lnTo>
                    <a:pt x="11462" y="294"/>
                  </a:lnTo>
                  <a:lnTo>
                    <a:pt x="11169" y="98"/>
                  </a:lnTo>
                  <a:lnTo>
                    <a:pt x="1077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4851900" y="1608087"/>
              <a:ext cx="489663" cy="249441"/>
            </a:xfrm>
            <a:custGeom>
              <a:rect b="b" l="l" r="r" t="t"/>
              <a:pathLst>
                <a:path extrusionOk="0" h="18615" w="36542">
                  <a:moveTo>
                    <a:pt x="19594" y="1"/>
                  </a:moveTo>
                  <a:lnTo>
                    <a:pt x="18810" y="99"/>
                  </a:lnTo>
                  <a:lnTo>
                    <a:pt x="18124" y="295"/>
                  </a:lnTo>
                  <a:lnTo>
                    <a:pt x="17340" y="491"/>
                  </a:lnTo>
                  <a:lnTo>
                    <a:pt x="16067" y="1079"/>
                  </a:lnTo>
                  <a:lnTo>
                    <a:pt x="14793" y="1764"/>
                  </a:lnTo>
                  <a:lnTo>
                    <a:pt x="13716" y="2744"/>
                  </a:lnTo>
                  <a:lnTo>
                    <a:pt x="12834" y="3822"/>
                  </a:lnTo>
                  <a:lnTo>
                    <a:pt x="12050" y="5095"/>
                  </a:lnTo>
                  <a:lnTo>
                    <a:pt x="11462" y="6369"/>
                  </a:lnTo>
                  <a:lnTo>
                    <a:pt x="10483" y="6173"/>
                  </a:lnTo>
                  <a:lnTo>
                    <a:pt x="9405" y="6075"/>
                  </a:lnTo>
                  <a:lnTo>
                    <a:pt x="8817" y="6075"/>
                  </a:lnTo>
                  <a:lnTo>
                    <a:pt x="8230" y="6173"/>
                  </a:lnTo>
                  <a:lnTo>
                    <a:pt x="7544" y="6369"/>
                  </a:lnTo>
                  <a:lnTo>
                    <a:pt x="7054" y="6565"/>
                  </a:lnTo>
                  <a:lnTo>
                    <a:pt x="6466" y="6859"/>
                  </a:lnTo>
                  <a:lnTo>
                    <a:pt x="5976" y="7153"/>
                  </a:lnTo>
                  <a:lnTo>
                    <a:pt x="4997" y="7936"/>
                  </a:lnTo>
                  <a:lnTo>
                    <a:pt x="4213" y="8818"/>
                  </a:lnTo>
                  <a:lnTo>
                    <a:pt x="3919" y="9308"/>
                  </a:lnTo>
                  <a:lnTo>
                    <a:pt x="3625" y="9896"/>
                  </a:lnTo>
                  <a:lnTo>
                    <a:pt x="3429" y="10483"/>
                  </a:lnTo>
                  <a:lnTo>
                    <a:pt x="3331" y="11071"/>
                  </a:lnTo>
                  <a:lnTo>
                    <a:pt x="3233" y="11659"/>
                  </a:lnTo>
                  <a:lnTo>
                    <a:pt x="3135" y="12345"/>
                  </a:lnTo>
                  <a:lnTo>
                    <a:pt x="2548" y="12345"/>
                  </a:lnTo>
                  <a:lnTo>
                    <a:pt x="1960" y="12541"/>
                  </a:lnTo>
                  <a:lnTo>
                    <a:pt x="1372" y="12835"/>
                  </a:lnTo>
                  <a:lnTo>
                    <a:pt x="980" y="13226"/>
                  </a:lnTo>
                  <a:lnTo>
                    <a:pt x="588" y="13716"/>
                  </a:lnTo>
                  <a:lnTo>
                    <a:pt x="294" y="14206"/>
                  </a:lnTo>
                  <a:lnTo>
                    <a:pt x="98" y="14794"/>
                  </a:lnTo>
                  <a:lnTo>
                    <a:pt x="0" y="15480"/>
                  </a:lnTo>
                  <a:lnTo>
                    <a:pt x="98" y="16067"/>
                  </a:lnTo>
                  <a:lnTo>
                    <a:pt x="294" y="16655"/>
                  </a:lnTo>
                  <a:lnTo>
                    <a:pt x="588" y="17243"/>
                  </a:lnTo>
                  <a:lnTo>
                    <a:pt x="980" y="17733"/>
                  </a:lnTo>
                  <a:lnTo>
                    <a:pt x="1372" y="18027"/>
                  </a:lnTo>
                  <a:lnTo>
                    <a:pt x="1960" y="18321"/>
                  </a:lnTo>
                  <a:lnTo>
                    <a:pt x="2548" y="18517"/>
                  </a:lnTo>
                  <a:lnTo>
                    <a:pt x="3135" y="18615"/>
                  </a:lnTo>
                  <a:lnTo>
                    <a:pt x="30860" y="18615"/>
                  </a:lnTo>
                  <a:lnTo>
                    <a:pt x="31447" y="18517"/>
                  </a:lnTo>
                  <a:lnTo>
                    <a:pt x="32133" y="18321"/>
                  </a:lnTo>
                  <a:lnTo>
                    <a:pt x="32623" y="18125"/>
                  </a:lnTo>
                  <a:lnTo>
                    <a:pt x="33211" y="17831"/>
                  </a:lnTo>
                  <a:lnTo>
                    <a:pt x="33701" y="17537"/>
                  </a:lnTo>
                  <a:lnTo>
                    <a:pt x="34680" y="16753"/>
                  </a:lnTo>
                  <a:lnTo>
                    <a:pt x="35464" y="15872"/>
                  </a:lnTo>
                  <a:lnTo>
                    <a:pt x="35758" y="15284"/>
                  </a:lnTo>
                  <a:lnTo>
                    <a:pt x="35954" y="14794"/>
                  </a:lnTo>
                  <a:lnTo>
                    <a:pt x="36248" y="14206"/>
                  </a:lnTo>
                  <a:lnTo>
                    <a:pt x="36346" y="13618"/>
                  </a:lnTo>
                  <a:lnTo>
                    <a:pt x="36444" y="12933"/>
                  </a:lnTo>
                  <a:lnTo>
                    <a:pt x="36542" y="12345"/>
                  </a:lnTo>
                  <a:lnTo>
                    <a:pt x="36444" y="11659"/>
                  </a:lnTo>
                  <a:lnTo>
                    <a:pt x="36346" y="11071"/>
                  </a:lnTo>
                  <a:lnTo>
                    <a:pt x="36248" y="10483"/>
                  </a:lnTo>
                  <a:lnTo>
                    <a:pt x="35954" y="9896"/>
                  </a:lnTo>
                  <a:lnTo>
                    <a:pt x="35758" y="9308"/>
                  </a:lnTo>
                  <a:lnTo>
                    <a:pt x="35464" y="8818"/>
                  </a:lnTo>
                  <a:lnTo>
                    <a:pt x="34680" y="7936"/>
                  </a:lnTo>
                  <a:lnTo>
                    <a:pt x="33701" y="7153"/>
                  </a:lnTo>
                  <a:lnTo>
                    <a:pt x="33211" y="6859"/>
                  </a:lnTo>
                  <a:lnTo>
                    <a:pt x="32623" y="6565"/>
                  </a:lnTo>
                  <a:lnTo>
                    <a:pt x="32133" y="6369"/>
                  </a:lnTo>
                  <a:lnTo>
                    <a:pt x="31447" y="6173"/>
                  </a:lnTo>
                  <a:lnTo>
                    <a:pt x="30860" y="6075"/>
                  </a:lnTo>
                  <a:lnTo>
                    <a:pt x="30174" y="6075"/>
                  </a:lnTo>
                  <a:lnTo>
                    <a:pt x="29096" y="6173"/>
                  </a:lnTo>
                  <a:lnTo>
                    <a:pt x="28509" y="4899"/>
                  </a:lnTo>
                  <a:lnTo>
                    <a:pt x="27725" y="3724"/>
                  </a:lnTo>
                  <a:lnTo>
                    <a:pt x="26843" y="2646"/>
                  </a:lnTo>
                  <a:lnTo>
                    <a:pt x="25765" y="1764"/>
                  </a:lnTo>
                  <a:lnTo>
                    <a:pt x="24492" y="981"/>
                  </a:lnTo>
                  <a:lnTo>
                    <a:pt x="23218" y="491"/>
                  </a:lnTo>
                  <a:lnTo>
                    <a:pt x="21847" y="99"/>
                  </a:lnTo>
                  <a:lnTo>
                    <a:pt x="21063"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4158772" y="1114498"/>
              <a:ext cx="253367" cy="129980"/>
            </a:xfrm>
            <a:custGeom>
              <a:rect b="b" l="l" r="r" t="t"/>
              <a:pathLst>
                <a:path extrusionOk="0" h="9700" w="18908">
                  <a:moveTo>
                    <a:pt x="10483" y="1"/>
                  </a:moveTo>
                  <a:lnTo>
                    <a:pt x="9699" y="99"/>
                  </a:lnTo>
                  <a:lnTo>
                    <a:pt x="9013" y="295"/>
                  </a:lnTo>
                  <a:lnTo>
                    <a:pt x="8327" y="588"/>
                  </a:lnTo>
                  <a:lnTo>
                    <a:pt x="7642" y="980"/>
                  </a:lnTo>
                  <a:lnTo>
                    <a:pt x="7054" y="1470"/>
                  </a:lnTo>
                  <a:lnTo>
                    <a:pt x="6662" y="2058"/>
                  </a:lnTo>
                  <a:lnTo>
                    <a:pt x="6172" y="2646"/>
                  </a:lnTo>
                  <a:lnTo>
                    <a:pt x="5976" y="3331"/>
                  </a:lnTo>
                  <a:lnTo>
                    <a:pt x="5388" y="3234"/>
                  </a:lnTo>
                  <a:lnTo>
                    <a:pt x="4213" y="3234"/>
                  </a:lnTo>
                  <a:lnTo>
                    <a:pt x="3625" y="3429"/>
                  </a:lnTo>
                  <a:lnTo>
                    <a:pt x="3037" y="3723"/>
                  </a:lnTo>
                  <a:lnTo>
                    <a:pt x="2547" y="4115"/>
                  </a:lnTo>
                  <a:lnTo>
                    <a:pt x="2156" y="4605"/>
                  </a:lnTo>
                  <a:lnTo>
                    <a:pt x="1862" y="5193"/>
                  </a:lnTo>
                  <a:lnTo>
                    <a:pt x="1666" y="5781"/>
                  </a:lnTo>
                  <a:lnTo>
                    <a:pt x="1568" y="6466"/>
                  </a:lnTo>
                  <a:lnTo>
                    <a:pt x="1274" y="6466"/>
                  </a:lnTo>
                  <a:lnTo>
                    <a:pt x="980" y="6564"/>
                  </a:lnTo>
                  <a:lnTo>
                    <a:pt x="686" y="6760"/>
                  </a:lnTo>
                  <a:lnTo>
                    <a:pt x="490" y="6956"/>
                  </a:lnTo>
                  <a:lnTo>
                    <a:pt x="294" y="7152"/>
                  </a:lnTo>
                  <a:lnTo>
                    <a:pt x="98" y="7446"/>
                  </a:lnTo>
                  <a:lnTo>
                    <a:pt x="0" y="7740"/>
                  </a:lnTo>
                  <a:lnTo>
                    <a:pt x="0" y="8132"/>
                  </a:lnTo>
                  <a:lnTo>
                    <a:pt x="0" y="8426"/>
                  </a:lnTo>
                  <a:lnTo>
                    <a:pt x="98" y="8720"/>
                  </a:lnTo>
                  <a:lnTo>
                    <a:pt x="294" y="9014"/>
                  </a:lnTo>
                  <a:lnTo>
                    <a:pt x="490" y="9209"/>
                  </a:lnTo>
                  <a:lnTo>
                    <a:pt x="686" y="9405"/>
                  </a:lnTo>
                  <a:lnTo>
                    <a:pt x="980" y="9601"/>
                  </a:lnTo>
                  <a:lnTo>
                    <a:pt x="1274" y="9699"/>
                  </a:lnTo>
                  <a:lnTo>
                    <a:pt x="16361" y="9699"/>
                  </a:lnTo>
                  <a:lnTo>
                    <a:pt x="16948" y="9503"/>
                  </a:lnTo>
                  <a:lnTo>
                    <a:pt x="17536" y="9209"/>
                  </a:lnTo>
                  <a:lnTo>
                    <a:pt x="18026" y="8720"/>
                  </a:lnTo>
                  <a:lnTo>
                    <a:pt x="18418" y="8328"/>
                  </a:lnTo>
                  <a:lnTo>
                    <a:pt x="18712" y="7740"/>
                  </a:lnTo>
                  <a:lnTo>
                    <a:pt x="18908" y="7152"/>
                  </a:lnTo>
                  <a:lnTo>
                    <a:pt x="18908" y="6466"/>
                  </a:lnTo>
                  <a:lnTo>
                    <a:pt x="18908" y="5781"/>
                  </a:lnTo>
                  <a:lnTo>
                    <a:pt x="18712" y="5193"/>
                  </a:lnTo>
                  <a:lnTo>
                    <a:pt x="18418" y="4605"/>
                  </a:lnTo>
                  <a:lnTo>
                    <a:pt x="18026" y="4115"/>
                  </a:lnTo>
                  <a:lnTo>
                    <a:pt x="17536" y="3723"/>
                  </a:lnTo>
                  <a:lnTo>
                    <a:pt x="16948" y="3429"/>
                  </a:lnTo>
                  <a:lnTo>
                    <a:pt x="16361" y="3234"/>
                  </a:lnTo>
                  <a:lnTo>
                    <a:pt x="15087" y="3234"/>
                  </a:lnTo>
                  <a:lnTo>
                    <a:pt x="14793" y="2548"/>
                  </a:lnTo>
                  <a:lnTo>
                    <a:pt x="14401" y="1960"/>
                  </a:lnTo>
                  <a:lnTo>
                    <a:pt x="13912" y="1372"/>
                  </a:lnTo>
                  <a:lnTo>
                    <a:pt x="13324" y="980"/>
                  </a:lnTo>
                  <a:lnTo>
                    <a:pt x="12736" y="588"/>
                  </a:lnTo>
                  <a:lnTo>
                    <a:pt x="12050" y="295"/>
                  </a:lnTo>
                  <a:lnTo>
                    <a:pt x="11266" y="99"/>
                  </a:lnTo>
                  <a:lnTo>
                    <a:pt x="10483"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4805952" y="2005853"/>
              <a:ext cx="354457" cy="84031"/>
            </a:xfrm>
            <a:custGeom>
              <a:rect b="b" l="l" r="r" t="t"/>
              <a:pathLst>
                <a:path extrusionOk="0" h="6271" w="26452">
                  <a:moveTo>
                    <a:pt x="11463" y="1"/>
                  </a:moveTo>
                  <a:lnTo>
                    <a:pt x="9699" y="295"/>
                  </a:lnTo>
                  <a:lnTo>
                    <a:pt x="8034" y="589"/>
                  </a:lnTo>
                  <a:lnTo>
                    <a:pt x="6368" y="1176"/>
                  </a:lnTo>
                  <a:lnTo>
                    <a:pt x="4801" y="1862"/>
                  </a:lnTo>
                  <a:lnTo>
                    <a:pt x="3233" y="2646"/>
                  </a:lnTo>
                  <a:lnTo>
                    <a:pt x="1764" y="3528"/>
                  </a:lnTo>
                  <a:lnTo>
                    <a:pt x="392" y="4605"/>
                  </a:lnTo>
                  <a:lnTo>
                    <a:pt x="99" y="4899"/>
                  </a:lnTo>
                  <a:lnTo>
                    <a:pt x="1" y="5291"/>
                  </a:lnTo>
                  <a:lnTo>
                    <a:pt x="99" y="5585"/>
                  </a:lnTo>
                  <a:lnTo>
                    <a:pt x="294" y="5977"/>
                  </a:lnTo>
                  <a:lnTo>
                    <a:pt x="588" y="6173"/>
                  </a:lnTo>
                  <a:lnTo>
                    <a:pt x="882" y="6271"/>
                  </a:lnTo>
                  <a:lnTo>
                    <a:pt x="1274" y="6271"/>
                  </a:lnTo>
                  <a:lnTo>
                    <a:pt x="1568" y="6075"/>
                  </a:lnTo>
                  <a:lnTo>
                    <a:pt x="2842" y="5095"/>
                  </a:lnTo>
                  <a:lnTo>
                    <a:pt x="4213" y="4311"/>
                  </a:lnTo>
                  <a:lnTo>
                    <a:pt x="5585" y="3528"/>
                  </a:lnTo>
                  <a:lnTo>
                    <a:pt x="7054" y="2940"/>
                  </a:lnTo>
                  <a:lnTo>
                    <a:pt x="8524" y="2450"/>
                  </a:lnTo>
                  <a:lnTo>
                    <a:pt x="10091" y="2156"/>
                  </a:lnTo>
                  <a:lnTo>
                    <a:pt x="11659" y="1960"/>
                  </a:lnTo>
                  <a:lnTo>
                    <a:pt x="13226" y="1862"/>
                  </a:lnTo>
                  <a:lnTo>
                    <a:pt x="14793" y="1960"/>
                  </a:lnTo>
                  <a:lnTo>
                    <a:pt x="16361" y="2156"/>
                  </a:lnTo>
                  <a:lnTo>
                    <a:pt x="17928" y="2450"/>
                  </a:lnTo>
                  <a:lnTo>
                    <a:pt x="19398" y="2940"/>
                  </a:lnTo>
                  <a:lnTo>
                    <a:pt x="20867" y="3528"/>
                  </a:lnTo>
                  <a:lnTo>
                    <a:pt x="22239" y="4311"/>
                  </a:lnTo>
                  <a:lnTo>
                    <a:pt x="23610" y="5095"/>
                  </a:lnTo>
                  <a:lnTo>
                    <a:pt x="24884" y="6075"/>
                  </a:lnTo>
                  <a:lnTo>
                    <a:pt x="25178" y="6271"/>
                  </a:lnTo>
                  <a:lnTo>
                    <a:pt x="25472" y="6271"/>
                  </a:lnTo>
                  <a:lnTo>
                    <a:pt x="25864" y="6173"/>
                  </a:lnTo>
                  <a:lnTo>
                    <a:pt x="26158" y="5977"/>
                  </a:lnTo>
                  <a:lnTo>
                    <a:pt x="26353" y="5585"/>
                  </a:lnTo>
                  <a:lnTo>
                    <a:pt x="26451" y="5291"/>
                  </a:lnTo>
                  <a:lnTo>
                    <a:pt x="26353" y="4899"/>
                  </a:lnTo>
                  <a:lnTo>
                    <a:pt x="26060" y="4605"/>
                  </a:lnTo>
                  <a:lnTo>
                    <a:pt x="24688" y="3528"/>
                  </a:lnTo>
                  <a:lnTo>
                    <a:pt x="23219" y="2646"/>
                  </a:lnTo>
                  <a:lnTo>
                    <a:pt x="21651" y="1862"/>
                  </a:lnTo>
                  <a:lnTo>
                    <a:pt x="20084" y="1176"/>
                  </a:lnTo>
                  <a:lnTo>
                    <a:pt x="18418" y="589"/>
                  </a:lnTo>
                  <a:lnTo>
                    <a:pt x="16753" y="295"/>
                  </a:lnTo>
                  <a:lnTo>
                    <a:pt x="1498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4840081" y="2074126"/>
              <a:ext cx="286197" cy="78765"/>
            </a:xfrm>
            <a:custGeom>
              <a:rect b="b" l="l" r="r" t="t"/>
              <a:pathLst>
                <a:path extrusionOk="0" h="5878" w="21358">
                  <a:moveTo>
                    <a:pt x="10679" y="0"/>
                  </a:moveTo>
                  <a:lnTo>
                    <a:pt x="9210" y="98"/>
                  </a:lnTo>
                  <a:lnTo>
                    <a:pt x="7838" y="294"/>
                  </a:lnTo>
                  <a:lnTo>
                    <a:pt x="6368" y="686"/>
                  </a:lnTo>
                  <a:lnTo>
                    <a:pt x="5095" y="1176"/>
                  </a:lnTo>
                  <a:lnTo>
                    <a:pt x="3723" y="1763"/>
                  </a:lnTo>
                  <a:lnTo>
                    <a:pt x="2548" y="2449"/>
                  </a:lnTo>
                  <a:lnTo>
                    <a:pt x="1372" y="3331"/>
                  </a:lnTo>
                  <a:lnTo>
                    <a:pt x="295" y="4311"/>
                  </a:lnTo>
                  <a:lnTo>
                    <a:pt x="99" y="4604"/>
                  </a:lnTo>
                  <a:lnTo>
                    <a:pt x="1" y="4898"/>
                  </a:lnTo>
                  <a:lnTo>
                    <a:pt x="99" y="5290"/>
                  </a:lnTo>
                  <a:lnTo>
                    <a:pt x="295" y="5584"/>
                  </a:lnTo>
                  <a:lnTo>
                    <a:pt x="588" y="5878"/>
                  </a:lnTo>
                  <a:lnTo>
                    <a:pt x="1274" y="5878"/>
                  </a:lnTo>
                  <a:lnTo>
                    <a:pt x="1666" y="5682"/>
                  </a:lnTo>
                  <a:lnTo>
                    <a:pt x="2548" y="4800"/>
                  </a:lnTo>
                  <a:lnTo>
                    <a:pt x="3625" y="4017"/>
                  </a:lnTo>
                  <a:lnTo>
                    <a:pt x="4703" y="3429"/>
                  </a:lnTo>
                  <a:lnTo>
                    <a:pt x="5781" y="2939"/>
                  </a:lnTo>
                  <a:lnTo>
                    <a:pt x="6956" y="2449"/>
                  </a:lnTo>
                  <a:lnTo>
                    <a:pt x="8132" y="2155"/>
                  </a:lnTo>
                  <a:lnTo>
                    <a:pt x="9405" y="2057"/>
                  </a:lnTo>
                  <a:lnTo>
                    <a:pt x="10679" y="1959"/>
                  </a:lnTo>
                  <a:lnTo>
                    <a:pt x="11953" y="2057"/>
                  </a:lnTo>
                  <a:lnTo>
                    <a:pt x="13226" y="2155"/>
                  </a:lnTo>
                  <a:lnTo>
                    <a:pt x="14402" y="2449"/>
                  </a:lnTo>
                  <a:lnTo>
                    <a:pt x="15577" y="2939"/>
                  </a:lnTo>
                  <a:lnTo>
                    <a:pt x="16655" y="3429"/>
                  </a:lnTo>
                  <a:lnTo>
                    <a:pt x="17733" y="4017"/>
                  </a:lnTo>
                  <a:lnTo>
                    <a:pt x="18810" y="4800"/>
                  </a:lnTo>
                  <a:lnTo>
                    <a:pt x="19692" y="5682"/>
                  </a:lnTo>
                  <a:lnTo>
                    <a:pt x="19986" y="5878"/>
                  </a:lnTo>
                  <a:lnTo>
                    <a:pt x="20769" y="5878"/>
                  </a:lnTo>
                  <a:lnTo>
                    <a:pt x="21063" y="5584"/>
                  </a:lnTo>
                  <a:lnTo>
                    <a:pt x="21259" y="5290"/>
                  </a:lnTo>
                  <a:lnTo>
                    <a:pt x="21357" y="4996"/>
                  </a:lnTo>
                  <a:lnTo>
                    <a:pt x="21259" y="4604"/>
                  </a:lnTo>
                  <a:lnTo>
                    <a:pt x="21063" y="4311"/>
                  </a:lnTo>
                  <a:lnTo>
                    <a:pt x="19986" y="3331"/>
                  </a:lnTo>
                  <a:lnTo>
                    <a:pt x="18810" y="2449"/>
                  </a:lnTo>
                  <a:lnTo>
                    <a:pt x="17537" y="1763"/>
                  </a:lnTo>
                  <a:lnTo>
                    <a:pt x="16263" y="1176"/>
                  </a:lnTo>
                  <a:lnTo>
                    <a:pt x="14892" y="686"/>
                  </a:lnTo>
                  <a:lnTo>
                    <a:pt x="13520" y="294"/>
                  </a:lnTo>
                  <a:lnTo>
                    <a:pt x="12148" y="98"/>
                  </a:lnTo>
                  <a:lnTo>
                    <a:pt x="1067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4875524" y="2143699"/>
              <a:ext cx="215311" cy="74839"/>
            </a:xfrm>
            <a:custGeom>
              <a:rect b="b" l="l" r="r" t="t"/>
              <a:pathLst>
                <a:path extrusionOk="0" h="5585" w="16068">
                  <a:moveTo>
                    <a:pt x="8034" y="0"/>
                  </a:moveTo>
                  <a:lnTo>
                    <a:pt x="6858" y="98"/>
                  </a:lnTo>
                  <a:lnTo>
                    <a:pt x="5781" y="294"/>
                  </a:lnTo>
                  <a:lnTo>
                    <a:pt x="4605" y="686"/>
                  </a:lnTo>
                  <a:lnTo>
                    <a:pt x="3626" y="1078"/>
                  </a:lnTo>
                  <a:lnTo>
                    <a:pt x="2646" y="1666"/>
                  </a:lnTo>
                  <a:lnTo>
                    <a:pt x="1666" y="2351"/>
                  </a:lnTo>
                  <a:lnTo>
                    <a:pt x="882" y="3135"/>
                  </a:lnTo>
                  <a:lnTo>
                    <a:pt x="99" y="4115"/>
                  </a:lnTo>
                  <a:lnTo>
                    <a:pt x="1" y="4409"/>
                  </a:lnTo>
                  <a:lnTo>
                    <a:pt x="1" y="4801"/>
                  </a:lnTo>
                  <a:lnTo>
                    <a:pt x="99" y="5094"/>
                  </a:lnTo>
                  <a:lnTo>
                    <a:pt x="393" y="5388"/>
                  </a:lnTo>
                  <a:lnTo>
                    <a:pt x="687" y="5584"/>
                  </a:lnTo>
                  <a:lnTo>
                    <a:pt x="1078" y="5584"/>
                  </a:lnTo>
                  <a:lnTo>
                    <a:pt x="1372" y="5486"/>
                  </a:lnTo>
                  <a:lnTo>
                    <a:pt x="1666" y="5192"/>
                  </a:lnTo>
                  <a:lnTo>
                    <a:pt x="2254" y="4507"/>
                  </a:lnTo>
                  <a:lnTo>
                    <a:pt x="2940" y="3821"/>
                  </a:lnTo>
                  <a:lnTo>
                    <a:pt x="3723" y="3233"/>
                  </a:lnTo>
                  <a:lnTo>
                    <a:pt x="4507" y="2841"/>
                  </a:lnTo>
                  <a:lnTo>
                    <a:pt x="5291" y="2449"/>
                  </a:lnTo>
                  <a:lnTo>
                    <a:pt x="6173" y="2155"/>
                  </a:lnTo>
                  <a:lnTo>
                    <a:pt x="7054" y="1960"/>
                  </a:lnTo>
                  <a:lnTo>
                    <a:pt x="8916" y="1960"/>
                  </a:lnTo>
                  <a:lnTo>
                    <a:pt x="9895" y="2155"/>
                  </a:lnTo>
                  <a:lnTo>
                    <a:pt x="10777" y="2449"/>
                  </a:lnTo>
                  <a:lnTo>
                    <a:pt x="11561" y="2841"/>
                  </a:lnTo>
                  <a:lnTo>
                    <a:pt x="12344" y="3233"/>
                  </a:lnTo>
                  <a:lnTo>
                    <a:pt x="13128" y="3821"/>
                  </a:lnTo>
                  <a:lnTo>
                    <a:pt x="13814" y="4507"/>
                  </a:lnTo>
                  <a:lnTo>
                    <a:pt x="14402" y="5192"/>
                  </a:lnTo>
                  <a:lnTo>
                    <a:pt x="14696" y="5486"/>
                  </a:lnTo>
                  <a:lnTo>
                    <a:pt x="15088" y="5584"/>
                  </a:lnTo>
                  <a:lnTo>
                    <a:pt x="15381" y="5584"/>
                  </a:lnTo>
                  <a:lnTo>
                    <a:pt x="15675" y="5388"/>
                  </a:lnTo>
                  <a:lnTo>
                    <a:pt x="15969" y="5094"/>
                  </a:lnTo>
                  <a:lnTo>
                    <a:pt x="16067" y="4801"/>
                  </a:lnTo>
                  <a:lnTo>
                    <a:pt x="16067" y="4409"/>
                  </a:lnTo>
                  <a:lnTo>
                    <a:pt x="15871" y="4115"/>
                  </a:lnTo>
                  <a:lnTo>
                    <a:pt x="15186" y="3135"/>
                  </a:lnTo>
                  <a:lnTo>
                    <a:pt x="14304" y="2351"/>
                  </a:lnTo>
                  <a:lnTo>
                    <a:pt x="13422" y="1666"/>
                  </a:lnTo>
                  <a:lnTo>
                    <a:pt x="12442" y="1078"/>
                  </a:lnTo>
                  <a:lnTo>
                    <a:pt x="11365" y="686"/>
                  </a:lnTo>
                  <a:lnTo>
                    <a:pt x="10287" y="294"/>
                  </a:lnTo>
                  <a:lnTo>
                    <a:pt x="9210" y="98"/>
                  </a:lnTo>
                  <a:lnTo>
                    <a:pt x="803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4929352" y="2219838"/>
              <a:ext cx="107656" cy="108969"/>
            </a:xfrm>
            <a:custGeom>
              <a:rect b="b" l="l" r="r" t="t"/>
              <a:pathLst>
                <a:path extrusionOk="0" h="8132" w="8034">
                  <a:moveTo>
                    <a:pt x="4017" y="0"/>
                  </a:moveTo>
                  <a:lnTo>
                    <a:pt x="3233" y="98"/>
                  </a:lnTo>
                  <a:lnTo>
                    <a:pt x="2450" y="294"/>
                  </a:lnTo>
                  <a:lnTo>
                    <a:pt x="1764" y="686"/>
                  </a:lnTo>
                  <a:lnTo>
                    <a:pt x="1176" y="1176"/>
                  </a:lnTo>
                  <a:lnTo>
                    <a:pt x="686" y="1764"/>
                  </a:lnTo>
                  <a:lnTo>
                    <a:pt x="294" y="2449"/>
                  </a:lnTo>
                  <a:lnTo>
                    <a:pt x="0" y="3233"/>
                  </a:lnTo>
                  <a:lnTo>
                    <a:pt x="0" y="4017"/>
                  </a:lnTo>
                  <a:lnTo>
                    <a:pt x="0" y="4899"/>
                  </a:lnTo>
                  <a:lnTo>
                    <a:pt x="294" y="5584"/>
                  </a:lnTo>
                  <a:lnTo>
                    <a:pt x="686" y="6270"/>
                  </a:lnTo>
                  <a:lnTo>
                    <a:pt x="1176" y="6956"/>
                  </a:lnTo>
                  <a:lnTo>
                    <a:pt x="1764" y="7446"/>
                  </a:lnTo>
                  <a:lnTo>
                    <a:pt x="2450" y="7740"/>
                  </a:lnTo>
                  <a:lnTo>
                    <a:pt x="3233" y="8034"/>
                  </a:lnTo>
                  <a:lnTo>
                    <a:pt x="4017" y="8131"/>
                  </a:lnTo>
                  <a:lnTo>
                    <a:pt x="4801" y="8034"/>
                  </a:lnTo>
                  <a:lnTo>
                    <a:pt x="5584" y="7740"/>
                  </a:lnTo>
                  <a:lnTo>
                    <a:pt x="6270" y="7446"/>
                  </a:lnTo>
                  <a:lnTo>
                    <a:pt x="6858" y="6956"/>
                  </a:lnTo>
                  <a:lnTo>
                    <a:pt x="7348" y="6270"/>
                  </a:lnTo>
                  <a:lnTo>
                    <a:pt x="7740" y="5584"/>
                  </a:lnTo>
                  <a:lnTo>
                    <a:pt x="7936" y="4899"/>
                  </a:lnTo>
                  <a:lnTo>
                    <a:pt x="8034" y="4017"/>
                  </a:lnTo>
                  <a:lnTo>
                    <a:pt x="7936" y="3233"/>
                  </a:lnTo>
                  <a:lnTo>
                    <a:pt x="7740" y="2449"/>
                  </a:lnTo>
                  <a:lnTo>
                    <a:pt x="7348" y="1764"/>
                  </a:lnTo>
                  <a:lnTo>
                    <a:pt x="6858" y="1176"/>
                  </a:lnTo>
                  <a:lnTo>
                    <a:pt x="6270" y="686"/>
                  </a:lnTo>
                  <a:lnTo>
                    <a:pt x="5584" y="294"/>
                  </a:lnTo>
                  <a:lnTo>
                    <a:pt x="4801" y="98"/>
                  </a:lnTo>
                  <a:lnTo>
                    <a:pt x="401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4517155" y="1484700"/>
              <a:ext cx="190360" cy="45949"/>
            </a:xfrm>
            <a:custGeom>
              <a:rect b="b" l="l" r="r" t="t"/>
              <a:pathLst>
                <a:path extrusionOk="0" h="3429" w="14206">
                  <a:moveTo>
                    <a:pt x="6172" y="0"/>
                  </a:moveTo>
                  <a:lnTo>
                    <a:pt x="5192" y="196"/>
                  </a:lnTo>
                  <a:lnTo>
                    <a:pt x="4311" y="392"/>
                  </a:lnTo>
                  <a:lnTo>
                    <a:pt x="3429" y="686"/>
                  </a:lnTo>
                  <a:lnTo>
                    <a:pt x="2547" y="980"/>
                  </a:lnTo>
                  <a:lnTo>
                    <a:pt x="1665" y="1470"/>
                  </a:lnTo>
                  <a:lnTo>
                    <a:pt x="882" y="1959"/>
                  </a:lnTo>
                  <a:lnTo>
                    <a:pt x="98" y="2547"/>
                  </a:lnTo>
                  <a:lnTo>
                    <a:pt x="0" y="2645"/>
                  </a:lnTo>
                  <a:lnTo>
                    <a:pt x="0" y="2841"/>
                  </a:lnTo>
                  <a:lnTo>
                    <a:pt x="0" y="3037"/>
                  </a:lnTo>
                  <a:lnTo>
                    <a:pt x="98" y="3233"/>
                  </a:lnTo>
                  <a:lnTo>
                    <a:pt x="196" y="3331"/>
                  </a:lnTo>
                  <a:lnTo>
                    <a:pt x="392" y="3429"/>
                  </a:lnTo>
                  <a:lnTo>
                    <a:pt x="588" y="3429"/>
                  </a:lnTo>
                  <a:lnTo>
                    <a:pt x="784" y="3331"/>
                  </a:lnTo>
                  <a:lnTo>
                    <a:pt x="1470" y="2743"/>
                  </a:lnTo>
                  <a:lnTo>
                    <a:pt x="2253" y="2351"/>
                  </a:lnTo>
                  <a:lnTo>
                    <a:pt x="2939" y="1959"/>
                  </a:lnTo>
                  <a:lnTo>
                    <a:pt x="3723" y="1568"/>
                  </a:lnTo>
                  <a:lnTo>
                    <a:pt x="4604" y="1372"/>
                  </a:lnTo>
                  <a:lnTo>
                    <a:pt x="5388" y="1176"/>
                  </a:lnTo>
                  <a:lnTo>
                    <a:pt x="6270" y="1078"/>
                  </a:lnTo>
                  <a:lnTo>
                    <a:pt x="7152" y="980"/>
                  </a:lnTo>
                  <a:lnTo>
                    <a:pt x="7935" y="1078"/>
                  </a:lnTo>
                  <a:lnTo>
                    <a:pt x="8817" y="1176"/>
                  </a:lnTo>
                  <a:lnTo>
                    <a:pt x="9601" y="1372"/>
                  </a:lnTo>
                  <a:lnTo>
                    <a:pt x="10482" y="1568"/>
                  </a:lnTo>
                  <a:lnTo>
                    <a:pt x="11266" y="1959"/>
                  </a:lnTo>
                  <a:lnTo>
                    <a:pt x="12050" y="2351"/>
                  </a:lnTo>
                  <a:lnTo>
                    <a:pt x="12736" y="2743"/>
                  </a:lnTo>
                  <a:lnTo>
                    <a:pt x="13421" y="3331"/>
                  </a:lnTo>
                  <a:lnTo>
                    <a:pt x="13519" y="3429"/>
                  </a:lnTo>
                  <a:lnTo>
                    <a:pt x="13715" y="3429"/>
                  </a:lnTo>
                  <a:lnTo>
                    <a:pt x="13911" y="3331"/>
                  </a:lnTo>
                  <a:lnTo>
                    <a:pt x="14107" y="3233"/>
                  </a:lnTo>
                  <a:lnTo>
                    <a:pt x="14205" y="3037"/>
                  </a:lnTo>
                  <a:lnTo>
                    <a:pt x="14205" y="2841"/>
                  </a:lnTo>
                  <a:lnTo>
                    <a:pt x="14205" y="2645"/>
                  </a:lnTo>
                  <a:lnTo>
                    <a:pt x="14107" y="2547"/>
                  </a:lnTo>
                  <a:lnTo>
                    <a:pt x="13323" y="1959"/>
                  </a:lnTo>
                  <a:lnTo>
                    <a:pt x="12540" y="1470"/>
                  </a:lnTo>
                  <a:lnTo>
                    <a:pt x="11658" y="980"/>
                  </a:lnTo>
                  <a:lnTo>
                    <a:pt x="10776" y="686"/>
                  </a:lnTo>
                  <a:lnTo>
                    <a:pt x="9895" y="392"/>
                  </a:lnTo>
                  <a:lnTo>
                    <a:pt x="9013" y="196"/>
                  </a:lnTo>
                  <a:lnTo>
                    <a:pt x="8033"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4535526" y="1522770"/>
              <a:ext cx="153604" cy="42022"/>
            </a:xfrm>
            <a:custGeom>
              <a:rect b="b" l="l" r="r" t="t"/>
              <a:pathLst>
                <a:path extrusionOk="0" h="3136" w="11463">
                  <a:moveTo>
                    <a:pt x="4899" y="0"/>
                  </a:moveTo>
                  <a:lnTo>
                    <a:pt x="4213" y="98"/>
                  </a:lnTo>
                  <a:lnTo>
                    <a:pt x="3429" y="294"/>
                  </a:lnTo>
                  <a:lnTo>
                    <a:pt x="2744" y="588"/>
                  </a:lnTo>
                  <a:lnTo>
                    <a:pt x="1960" y="882"/>
                  </a:lnTo>
                  <a:lnTo>
                    <a:pt x="1372" y="1274"/>
                  </a:lnTo>
                  <a:lnTo>
                    <a:pt x="686" y="1764"/>
                  </a:lnTo>
                  <a:lnTo>
                    <a:pt x="99" y="2253"/>
                  </a:lnTo>
                  <a:lnTo>
                    <a:pt x="1" y="2449"/>
                  </a:lnTo>
                  <a:lnTo>
                    <a:pt x="1" y="2645"/>
                  </a:lnTo>
                  <a:lnTo>
                    <a:pt x="1" y="2841"/>
                  </a:lnTo>
                  <a:lnTo>
                    <a:pt x="99" y="2939"/>
                  </a:lnTo>
                  <a:lnTo>
                    <a:pt x="294" y="3135"/>
                  </a:lnTo>
                  <a:lnTo>
                    <a:pt x="686" y="3135"/>
                  </a:lnTo>
                  <a:lnTo>
                    <a:pt x="784" y="3037"/>
                  </a:lnTo>
                  <a:lnTo>
                    <a:pt x="1372" y="2547"/>
                  </a:lnTo>
                  <a:lnTo>
                    <a:pt x="1862" y="2155"/>
                  </a:lnTo>
                  <a:lnTo>
                    <a:pt x="2450" y="1764"/>
                  </a:lnTo>
                  <a:lnTo>
                    <a:pt x="3038" y="1470"/>
                  </a:lnTo>
                  <a:lnTo>
                    <a:pt x="3723" y="1274"/>
                  </a:lnTo>
                  <a:lnTo>
                    <a:pt x="4409" y="1078"/>
                  </a:lnTo>
                  <a:lnTo>
                    <a:pt x="5095" y="980"/>
                  </a:lnTo>
                  <a:lnTo>
                    <a:pt x="6466" y="980"/>
                  </a:lnTo>
                  <a:lnTo>
                    <a:pt x="7054" y="1078"/>
                  </a:lnTo>
                  <a:lnTo>
                    <a:pt x="7740" y="1274"/>
                  </a:lnTo>
                  <a:lnTo>
                    <a:pt x="8426" y="1470"/>
                  </a:lnTo>
                  <a:lnTo>
                    <a:pt x="9013" y="1764"/>
                  </a:lnTo>
                  <a:lnTo>
                    <a:pt x="9601" y="2155"/>
                  </a:lnTo>
                  <a:lnTo>
                    <a:pt x="10091" y="2547"/>
                  </a:lnTo>
                  <a:lnTo>
                    <a:pt x="10679" y="2939"/>
                  </a:lnTo>
                  <a:lnTo>
                    <a:pt x="10777" y="3135"/>
                  </a:lnTo>
                  <a:lnTo>
                    <a:pt x="11169" y="3135"/>
                  </a:lnTo>
                  <a:lnTo>
                    <a:pt x="11365" y="2939"/>
                  </a:lnTo>
                  <a:lnTo>
                    <a:pt x="11463" y="2841"/>
                  </a:lnTo>
                  <a:lnTo>
                    <a:pt x="11463" y="2645"/>
                  </a:lnTo>
                  <a:lnTo>
                    <a:pt x="11463" y="2449"/>
                  </a:lnTo>
                  <a:lnTo>
                    <a:pt x="11365" y="2253"/>
                  </a:lnTo>
                  <a:lnTo>
                    <a:pt x="10777" y="1764"/>
                  </a:lnTo>
                  <a:lnTo>
                    <a:pt x="10091" y="1274"/>
                  </a:lnTo>
                  <a:lnTo>
                    <a:pt x="9503" y="882"/>
                  </a:lnTo>
                  <a:lnTo>
                    <a:pt x="8818" y="588"/>
                  </a:lnTo>
                  <a:lnTo>
                    <a:pt x="8034" y="294"/>
                  </a:lnTo>
                  <a:lnTo>
                    <a:pt x="7250" y="98"/>
                  </a:lnTo>
                  <a:lnTo>
                    <a:pt x="656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4553911" y="1559526"/>
              <a:ext cx="116848" cy="40709"/>
            </a:xfrm>
            <a:custGeom>
              <a:rect b="b" l="l" r="r" t="t"/>
              <a:pathLst>
                <a:path extrusionOk="0" h="3038" w="8720">
                  <a:moveTo>
                    <a:pt x="4409" y="0"/>
                  </a:moveTo>
                  <a:lnTo>
                    <a:pt x="3723" y="98"/>
                  </a:lnTo>
                  <a:lnTo>
                    <a:pt x="3135" y="196"/>
                  </a:lnTo>
                  <a:lnTo>
                    <a:pt x="2547" y="392"/>
                  </a:lnTo>
                  <a:lnTo>
                    <a:pt x="1959" y="588"/>
                  </a:lnTo>
                  <a:lnTo>
                    <a:pt x="1470" y="882"/>
                  </a:lnTo>
                  <a:lnTo>
                    <a:pt x="980" y="1274"/>
                  </a:lnTo>
                  <a:lnTo>
                    <a:pt x="490" y="1764"/>
                  </a:lnTo>
                  <a:lnTo>
                    <a:pt x="98" y="2253"/>
                  </a:lnTo>
                  <a:lnTo>
                    <a:pt x="0" y="2351"/>
                  </a:lnTo>
                  <a:lnTo>
                    <a:pt x="0" y="2547"/>
                  </a:lnTo>
                  <a:lnTo>
                    <a:pt x="98" y="2743"/>
                  </a:lnTo>
                  <a:lnTo>
                    <a:pt x="196" y="2939"/>
                  </a:lnTo>
                  <a:lnTo>
                    <a:pt x="392" y="3037"/>
                  </a:lnTo>
                  <a:lnTo>
                    <a:pt x="588" y="3037"/>
                  </a:lnTo>
                  <a:lnTo>
                    <a:pt x="784" y="2939"/>
                  </a:lnTo>
                  <a:lnTo>
                    <a:pt x="882" y="2841"/>
                  </a:lnTo>
                  <a:lnTo>
                    <a:pt x="1274" y="2449"/>
                  </a:lnTo>
                  <a:lnTo>
                    <a:pt x="1568" y="2058"/>
                  </a:lnTo>
                  <a:lnTo>
                    <a:pt x="2449" y="1568"/>
                  </a:lnTo>
                  <a:lnTo>
                    <a:pt x="3331" y="1176"/>
                  </a:lnTo>
                  <a:lnTo>
                    <a:pt x="3821" y="1078"/>
                  </a:lnTo>
                  <a:lnTo>
                    <a:pt x="4898" y="1078"/>
                  </a:lnTo>
                  <a:lnTo>
                    <a:pt x="5388" y="1176"/>
                  </a:lnTo>
                  <a:lnTo>
                    <a:pt x="6270" y="1568"/>
                  </a:lnTo>
                  <a:lnTo>
                    <a:pt x="7152" y="2058"/>
                  </a:lnTo>
                  <a:lnTo>
                    <a:pt x="7446" y="2449"/>
                  </a:lnTo>
                  <a:lnTo>
                    <a:pt x="7837" y="2841"/>
                  </a:lnTo>
                  <a:lnTo>
                    <a:pt x="7935" y="2939"/>
                  </a:lnTo>
                  <a:lnTo>
                    <a:pt x="8229" y="3037"/>
                  </a:lnTo>
                  <a:lnTo>
                    <a:pt x="8523" y="2939"/>
                  </a:lnTo>
                  <a:lnTo>
                    <a:pt x="8621" y="2743"/>
                  </a:lnTo>
                  <a:lnTo>
                    <a:pt x="8719" y="2547"/>
                  </a:lnTo>
                  <a:lnTo>
                    <a:pt x="8719" y="2351"/>
                  </a:lnTo>
                  <a:lnTo>
                    <a:pt x="8621" y="2253"/>
                  </a:lnTo>
                  <a:lnTo>
                    <a:pt x="8229" y="1764"/>
                  </a:lnTo>
                  <a:lnTo>
                    <a:pt x="7739" y="1274"/>
                  </a:lnTo>
                  <a:lnTo>
                    <a:pt x="7250" y="882"/>
                  </a:lnTo>
                  <a:lnTo>
                    <a:pt x="6760" y="588"/>
                  </a:lnTo>
                  <a:lnTo>
                    <a:pt x="6172" y="392"/>
                  </a:lnTo>
                  <a:lnTo>
                    <a:pt x="5584" y="196"/>
                  </a:lnTo>
                  <a:lnTo>
                    <a:pt x="4996" y="98"/>
                  </a:lnTo>
                  <a:lnTo>
                    <a:pt x="4409"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4582788" y="1601535"/>
              <a:ext cx="59081" cy="57767"/>
            </a:xfrm>
            <a:custGeom>
              <a:rect b="b" l="l" r="r" t="t"/>
              <a:pathLst>
                <a:path extrusionOk="0" h="4311" w="4409">
                  <a:moveTo>
                    <a:pt x="1764" y="0"/>
                  </a:moveTo>
                  <a:lnTo>
                    <a:pt x="1372" y="98"/>
                  </a:lnTo>
                  <a:lnTo>
                    <a:pt x="980" y="294"/>
                  </a:lnTo>
                  <a:lnTo>
                    <a:pt x="686" y="588"/>
                  </a:lnTo>
                  <a:lnTo>
                    <a:pt x="392" y="882"/>
                  </a:lnTo>
                  <a:lnTo>
                    <a:pt x="196" y="1274"/>
                  </a:lnTo>
                  <a:lnTo>
                    <a:pt x="98" y="1666"/>
                  </a:lnTo>
                  <a:lnTo>
                    <a:pt x="0" y="2155"/>
                  </a:lnTo>
                  <a:lnTo>
                    <a:pt x="98" y="2547"/>
                  </a:lnTo>
                  <a:lnTo>
                    <a:pt x="196" y="3037"/>
                  </a:lnTo>
                  <a:lnTo>
                    <a:pt x="392" y="3331"/>
                  </a:lnTo>
                  <a:lnTo>
                    <a:pt x="686" y="3723"/>
                  </a:lnTo>
                  <a:lnTo>
                    <a:pt x="980" y="3919"/>
                  </a:lnTo>
                  <a:lnTo>
                    <a:pt x="1372" y="4115"/>
                  </a:lnTo>
                  <a:lnTo>
                    <a:pt x="1764" y="4311"/>
                  </a:lnTo>
                  <a:lnTo>
                    <a:pt x="2645" y="4311"/>
                  </a:lnTo>
                  <a:lnTo>
                    <a:pt x="3037" y="4115"/>
                  </a:lnTo>
                  <a:lnTo>
                    <a:pt x="3429" y="3919"/>
                  </a:lnTo>
                  <a:lnTo>
                    <a:pt x="3723" y="3723"/>
                  </a:lnTo>
                  <a:lnTo>
                    <a:pt x="4017" y="3331"/>
                  </a:lnTo>
                  <a:lnTo>
                    <a:pt x="4213" y="3037"/>
                  </a:lnTo>
                  <a:lnTo>
                    <a:pt x="4311" y="2547"/>
                  </a:lnTo>
                  <a:lnTo>
                    <a:pt x="4409" y="2155"/>
                  </a:lnTo>
                  <a:lnTo>
                    <a:pt x="4311" y="1666"/>
                  </a:lnTo>
                  <a:lnTo>
                    <a:pt x="4213" y="1274"/>
                  </a:lnTo>
                  <a:lnTo>
                    <a:pt x="4017" y="882"/>
                  </a:lnTo>
                  <a:lnTo>
                    <a:pt x="3723" y="588"/>
                  </a:lnTo>
                  <a:lnTo>
                    <a:pt x="3429" y="294"/>
                  </a:lnTo>
                  <a:lnTo>
                    <a:pt x="3037" y="98"/>
                  </a:lnTo>
                  <a:lnTo>
                    <a:pt x="2645"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4426571" y="2181768"/>
              <a:ext cx="196926" cy="231056"/>
            </a:xfrm>
            <a:custGeom>
              <a:rect b="b" l="l" r="r" t="t"/>
              <a:pathLst>
                <a:path extrusionOk="0" h="17243" w="14696">
                  <a:moveTo>
                    <a:pt x="4115" y="0"/>
                  </a:moveTo>
                  <a:lnTo>
                    <a:pt x="3821" y="98"/>
                  </a:lnTo>
                  <a:lnTo>
                    <a:pt x="2156" y="1274"/>
                  </a:lnTo>
                  <a:lnTo>
                    <a:pt x="1862" y="1568"/>
                  </a:lnTo>
                  <a:lnTo>
                    <a:pt x="1764" y="1960"/>
                  </a:lnTo>
                  <a:lnTo>
                    <a:pt x="1764" y="2351"/>
                  </a:lnTo>
                  <a:lnTo>
                    <a:pt x="1862" y="2645"/>
                  </a:lnTo>
                  <a:lnTo>
                    <a:pt x="1960" y="2743"/>
                  </a:lnTo>
                  <a:lnTo>
                    <a:pt x="1372" y="3037"/>
                  </a:lnTo>
                  <a:lnTo>
                    <a:pt x="882" y="3527"/>
                  </a:lnTo>
                  <a:lnTo>
                    <a:pt x="490" y="4017"/>
                  </a:lnTo>
                  <a:lnTo>
                    <a:pt x="196" y="4507"/>
                  </a:lnTo>
                  <a:lnTo>
                    <a:pt x="0" y="5192"/>
                  </a:lnTo>
                  <a:lnTo>
                    <a:pt x="0" y="5780"/>
                  </a:lnTo>
                  <a:lnTo>
                    <a:pt x="98" y="6368"/>
                  </a:lnTo>
                  <a:lnTo>
                    <a:pt x="196" y="6956"/>
                  </a:lnTo>
                  <a:lnTo>
                    <a:pt x="588" y="7544"/>
                  </a:lnTo>
                  <a:lnTo>
                    <a:pt x="6172" y="15871"/>
                  </a:lnTo>
                  <a:lnTo>
                    <a:pt x="6466" y="16263"/>
                  </a:lnTo>
                  <a:lnTo>
                    <a:pt x="6760" y="16557"/>
                  </a:lnTo>
                  <a:lnTo>
                    <a:pt x="7152" y="16850"/>
                  </a:lnTo>
                  <a:lnTo>
                    <a:pt x="7544" y="17046"/>
                  </a:lnTo>
                  <a:lnTo>
                    <a:pt x="8425" y="17242"/>
                  </a:lnTo>
                  <a:lnTo>
                    <a:pt x="9209" y="17242"/>
                  </a:lnTo>
                  <a:lnTo>
                    <a:pt x="9993" y="17046"/>
                  </a:lnTo>
                  <a:lnTo>
                    <a:pt x="10679" y="16753"/>
                  </a:lnTo>
                  <a:lnTo>
                    <a:pt x="11169" y="16361"/>
                  </a:lnTo>
                  <a:lnTo>
                    <a:pt x="11266" y="16361"/>
                  </a:lnTo>
                  <a:lnTo>
                    <a:pt x="11560" y="16655"/>
                  </a:lnTo>
                  <a:lnTo>
                    <a:pt x="11854" y="16753"/>
                  </a:lnTo>
                  <a:lnTo>
                    <a:pt x="12246" y="16753"/>
                  </a:lnTo>
                  <a:lnTo>
                    <a:pt x="12638" y="16655"/>
                  </a:lnTo>
                  <a:lnTo>
                    <a:pt x="14303" y="15479"/>
                  </a:lnTo>
                  <a:lnTo>
                    <a:pt x="14499" y="15185"/>
                  </a:lnTo>
                  <a:lnTo>
                    <a:pt x="14695" y="14891"/>
                  </a:lnTo>
                  <a:lnTo>
                    <a:pt x="14695" y="14499"/>
                  </a:lnTo>
                  <a:lnTo>
                    <a:pt x="14499" y="14107"/>
                  </a:lnTo>
                  <a:lnTo>
                    <a:pt x="12736" y="11560"/>
                  </a:lnTo>
                  <a:lnTo>
                    <a:pt x="12442" y="11266"/>
                  </a:lnTo>
                  <a:lnTo>
                    <a:pt x="12050" y="11070"/>
                  </a:lnTo>
                  <a:lnTo>
                    <a:pt x="11658" y="11070"/>
                  </a:lnTo>
                  <a:lnTo>
                    <a:pt x="11364" y="11266"/>
                  </a:lnTo>
                  <a:lnTo>
                    <a:pt x="9699" y="12344"/>
                  </a:lnTo>
                  <a:lnTo>
                    <a:pt x="9405" y="12638"/>
                  </a:lnTo>
                  <a:lnTo>
                    <a:pt x="9307" y="13030"/>
                  </a:lnTo>
                  <a:lnTo>
                    <a:pt x="9307" y="13422"/>
                  </a:lnTo>
                  <a:lnTo>
                    <a:pt x="9405" y="13814"/>
                  </a:lnTo>
                  <a:lnTo>
                    <a:pt x="9503" y="13814"/>
                  </a:lnTo>
                  <a:lnTo>
                    <a:pt x="8915" y="14205"/>
                  </a:lnTo>
                  <a:lnTo>
                    <a:pt x="8817" y="14205"/>
                  </a:lnTo>
                  <a:lnTo>
                    <a:pt x="8719" y="14107"/>
                  </a:lnTo>
                  <a:lnTo>
                    <a:pt x="3135" y="5780"/>
                  </a:lnTo>
                  <a:lnTo>
                    <a:pt x="3037" y="5682"/>
                  </a:lnTo>
                  <a:lnTo>
                    <a:pt x="3135" y="5584"/>
                  </a:lnTo>
                  <a:lnTo>
                    <a:pt x="3625" y="5290"/>
                  </a:lnTo>
                  <a:lnTo>
                    <a:pt x="3723" y="5290"/>
                  </a:lnTo>
                  <a:lnTo>
                    <a:pt x="4017" y="5584"/>
                  </a:lnTo>
                  <a:lnTo>
                    <a:pt x="4311" y="5682"/>
                  </a:lnTo>
                  <a:lnTo>
                    <a:pt x="4703" y="5682"/>
                  </a:lnTo>
                  <a:lnTo>
                    <a:pt x="5095" y="5486"/>
                  </a:lnTo>
                  <a:lnTo>
                    <a:pt x="6760" y="4409"/>
                  </a:lnTo>
                  <a:lnTo>
                    <a:pt x="6956" y="4115"/>
                  </a:lnTo>
                  <a:lnTo>
                    <a:pt x="7152" y="3723"/>
                  </a:lnTo>
                  <a:lnTo>
                    <a:pt x="7152" y="3331"/>
                  </a:lnTo>
                  <a:lnTo>
                    <a:pt x="6956" y="3037"/>
                  </a:lnTo>
                  <a:lnTo>
                    <a:pt x="5193" y="392"/>
                  </a:lnTo>
                  <a:lnTo>
                    <a:pt x="4899" y="98"/>
                  </a:lnTo>
                  <a:lnTo>
                    <a:pt x="450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3872588" y="1328483"/>
              <a:ext cx="157544" cy="135219"/>
            </a:xfrm>
            <a:custGeom>
              <a:rect b="b" l="l" r="r" t="t"/>
              <a:pathLst>
                <a:path extrusionOk="0" h="10091" w="11757">
                  <a:moveTo>
                    <a:pt x="9895" y="0"/>
                  </a:moveTo>
                  <a:lnTo>
                    <a:pt x="9601" y="98"/>
                  </a:lnTo>
                  <a:lnTo>
                    <a:pt x="7838" y="1372"/>
                  </a:lnTo>
                  <a:lnTo>
                    <a:pt x="7642" y="1568"/>
                  </a:lnTo>
                  <a:lnTo>
                    <a:pt x="7544" y="1764"/>
                  </a:lnTo>
                  <a:lnTo>
                    <a:pt x="7544" y="2057"/>
                  </a:lnTo>
                  <a:lnTo>
                    <a:pt x="7642" y="2351"/>
                  </a:lnTo>
                  <a:lnTo>
                    <a:pt x="8426" y="3429"/>
                  </a:lnTo>
                  <a:lnTo>
                    <a:pt x="8622" y="3625"/>
                  </a:lnTo>
                  <a:lnTo>
                    <a:pt x="8916" y="3723"/>
                  </a:lnTo>
                  <a:lnTo>
                    <a:pt x="9210" y="3723"/>
                  </a:lnTo>
                  <a:lnTo>
                    <a:pt x="9405" y="3527"/>
                  </a:lnTo>
                  <a:lnTo>
                    <a:pt x="9699" y="3919"/>
                  </a:lnTo>
                  <a:lnTo>
                    <a:pt x="9699" y="4115"/>
                  </a:lnTo>
                  <a:lnTo>
                    <a:pt x="4017" y="7935"/>
                  </a:lnTo>
                  <a:lnTo>
                    <a:pt x="3919" y="7935"/>
                  </a:lnTo>
                  <a:lnTo>
                    <a:pt x="3625" y="7642"/>
                  </a:lnTo>
                  <a:lnTo>
                    <a:pt x="3625" y="7544"/>
                  </a:lnTo>
                  <a:lnTo>
                    <a:pt x="3821" y="7348"/>
                  </a:lnTo>
                  <a:lnTo>
                    <a:pt x="3919" y="7152"/>
                  </a:lnTo>
                  <a:lnTo>
                    <a:pt x="3919" y="6858"/>
                  </a:lnTo>
                  <a:lnTo>
                    <a:pt x="3821" y="6662"/>
                  </a:lnTo>
                  <a:lnTo>
                    <a:pt x="3038" y="5486"/>
                  </a:lnTo>
                  <a:lnTo>
                    <a:pt x="2842" y="5290"/>
                  </a:lnTo>
                  <a:lnTo>
                    <a:pt x="2646" y="5192"/>
                  </a:lnTo>
                  <a:lnTo>
                    <a:pt x="2352" y="5192"/>
                  </a:lnTo>
                  <a:lnTo>
                    <a:pt x="2058" y="5388"/>
                  </a:lnTo>
                  <a:lnTo>
                    <a:pt x="295" y="6564"/>
                  </a:lnTo>
                  <a:lnTo>
                    <a:pt x="99" y="6760"/>
                  </a:lnTo>
                  <a:lnTo>
                    <a:pt x="1" y="7054"/>
                  </a:lnTo>
                  <a:lnTo>
                    <a:pt x="99" y="7348"/>
                  </a:lnTo>
                  <a:lnTo>
                    <a:pt x="197" y="7544"/>
                  </a:lnTo>
                  <a:lnTo>
                    <a:pt x="980" y="8621"/>
                  </a:lnTo>
                  <a:lnTo>
                    <a:pt x="1176" y="8817"/>
                  </a:lnTo>
                  <a:lnTo>
                    <a:pt x="1372" y="8915"/>
                  </a:lnTo>
                  <a:lnTo>
                    <a:pt x="1666" y="8915"/>
                  </a:lnTo>
                  <a:lnTo>
                    <a:pt x="1862" y="8817"/>
                  </a:lnTo>
                  <a:lnTo>
                    <a:pt x="1960" y="8817"/>
                  </a:lnTo>
                  <a:lnTo>
                    <a:pt x="2156" y="9209"/>
                  </a:lnTo>
                  <a:lnTo>
                    <a:pt x="2450" y="9503"/>
                  </a:lnTo>
                  <a:lnTo>
                    <a:pt x="2842" y="9797"/>
                  </a:lnTo>
                  <a:lnTo>
                    <a:pt x="3234" y="9993"/>
                  </a:lnTo>
                  <a:lnTo>
                    <a:pt x="3625" y="10091"/>
                  </a:lnTo>
                  <a:lnTo>
                    <a:pt x="4507" y="10091"/>
                  </a:lnTo>
                  <a:lnTo>
                    <a:pt x="4899" y="9895"/>
                  </a:lnTo>
                  <a:lnTo>
                    <a:pt x="5291" y="9699"/>
                  </a:lnTo>
                  <a:lnTo>
                    <a:pt x="10875" y="5780"/>
                  </a:lnTo>
                  <a:lnTo>
                    <a:pt x="11365" y="5388"/>
                  </a:lnTo>
                  <a:lnTo>
                    <a:pt x="11659" y="4800"/>
                  </a:lnTo>
                  <a:lnTo>
                    <a:pt x="11757" y="4311"/>
                  </a:lnTo>
                  <a:lnTo>
                    <a:pt x="11757" y="3723"/>
                  </a:lnTo>
                  <a:lnTo>
                    <a:pt x="11659" y="3135"/>
                  </a:lnTo>
                  <a:lnTo>
                    <a:pt x="11463" y="2743"/>
                  </a:lnTo>
                  <a:lnTo>
                    <a:pt x="11169" y="2351"/>
                  </a:lnTo>
                  <a:lnTo>
                    <a:pt x="11365" y="2155"/>
                  </a:lnTo>
                  <a:lnTo>
                    <a:pt x="11463" y="1861"/>
                  </a:lnTo>
                  <a:lnTo>
                    <a:pt x="11463" y="1666"/>
                  </a:lnTo>
                  <a:lnTo>
                    <a:pt x="11365" y="1372"/>
                  </a:lnTo>
                  <a:lnTo>
                    <a:pt x="10581" y="294"/>
                  </a:lnTo>
                  <a:lnTo>
                    <a:pt x="10385" y="98"/>
                  </a:lnTo>
                  <a:lnTo>
                    <a:pt x="10091"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4696996" y="1722309"/>
              <a:ext cx="19698" cy="21011"/>
            </a:xfrm>
            <a:custGeom>
              <a:rect b="b" l="l" r="r" t="t"/>
              <a:pathLst>
                <a:path extrusionOk="0" h="1568" w="1470">
                  <a:moveTo>
                    <a:pt x="686" y="0"/>
                  </a:moveTo>
                  <a:lnTo>
                    <a:pt x="392" y="98"/>
                  </a:lnTo>
                  <a:lnTo>
                    <a:pt x="196" y="294"/>
                  </a:lnTo>
                  <a:lnTo>
                    <a:pt x="0" y="490"/>
                  </a:lnTo>
                  <a:lnTo>
                    <a:pt x="0" y="784"/>
                  </a:lnTo>
                  <a:lnTo>
                    <a:pt x="0" y="1078"/>
                  </a:lnTo>
                  <a:lnTo>
                    <a:pt x="196" y="1274"/>
                  </a:lnTo>
                  <a:lnTo>
                    <a:pt x="392" y="1470"/>
                  </a:lnTo>
                  <a:lnTo>
                    <a:pt x="686" y="1567"/>
                  </a:lnTo>
                  <a:lnTo>
                    <a:pt x="980" y="1470"/>
                  </a:lnTo>
                  <a:lnTo>
                    <a:pt x="1274" y="1274"/>
                  </a:lnTo>
                  <a:lnTo>
                    <a:pt x="1372" y="1078"/>
                  </a:lnTo>
                  <a:lnTo>
                    <a:pt x="1470" y="784"/>
                  </a:lnTo>
                  <a:lnTo>
                    <a:pt x="1372" y="490"/>
                  </a:lnTo>
                  <a:lnTo>
                    <a:pt x="1274" y="294"/>
                  </a:lnTo>
                  <a:lnTo>
                    <a:pt x="980" y="98"/>
                  </a:lnTo>
                  <a:lnTo>
                    <a:pt x="68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5027802" y="1940220"/>
              <a:ext cx="19711" cy="19698"/>
            </a:xfrm>
            <a:custGeom>
              <a:rect b="b" l="l" r="r" t="t"/>
              <a:pathLst>
                <a:path extrusionOk="0" h="1470" w="1471">
                  <a:moveTo>
                    <a:pt x="687" y="0"/>
                  </a:moveTo>
                  <a:lnTo>
                    <a:pt x="393" y="98"/>
                  </a:lnTo>
                  <a:lnTo>
                    <a:pt x="197" y="294"/>
                  </a:lnTo>
                  <a:lnTo>
                    <a:pt x="1" y="490"/>
                  </a:lnTo>
                  <a:lnTo>
                    <a:pt x="1" y="784"/>
                  </a:lnTo>
                  <a:lnTo>
                    <a:pt x="1" y="1078"/>
                  </a:lnTo>
                  <a:lnTo>
                    <a:pt x="197" y="1274"/>
                  </a:lnTo>
                  <a:lnTo>
                    <a:pt x="393" y="1470"/>
                  </a:lnTo>
                  <a:lnTo>
                    <a:pt x="980" y="1470"/>
                  </a:lnTo>
                  <a:lnTo>
                    <a:pt x="1176" y="1274"/>
                  </a:lnTo>
                  <a:lnTo>
                    <a:pt x="1372" y="1078"/>
                  </a:lnTo>
                  <a:lnTo>
                    <a:pt x="1470" y="784"/>
                  </a:lnTo>
                  <a:lnTo>
                    <a:pt x="1372" y="490"/>
                  </a:lnTo>
                  <a:lnTo>
                    <a:pt x="1176" y="294"/>
                  </a:lnTo>
                  <a:lnTo>
                    <a:pt x="980" y="98"/>
                  </a:lnTo>
                  <a:lnTo>
                    <a:pt x="68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4706189" y="2134506"/>
              <a:ext cx="19698" cy="19698"/>
            </a:xfrm>
            <a:custGeom>
              <a:rect b="b" l="l" r="r" t="t"/>
              <a:pathLst>
                <a:path extrusionOk="0" h="1470" w="1470">
                  <a:moveTo>
                    <a:pt x="490" y="0"/>
                  </a:moveTo>
                  <a:lnTo>
                    <a:pt x="294" y="196"/>
                  </a:lnTo>
                  <a:lnTo>
                    <a:pt x="98" y="392"/>
                  </a:lnTo>
                  <a:lnTo>
                    <a:pt x="0" y="686"/>
                  </a:lnTo>
                  <a:lnTo>
                    <a:pt x="98" y="980"/>
                  </a:lnTo>
                  <a:lnTo>
                    <a:pt x="294" y="1274"/>
                  </a:lnTo>
                  <a:lnTo>
                    <a:pt x="490" y="1372"/>
                  </a:lnTo>
                  <a:lnTo>
                    <a:pt x="784" y="1470"/>
                  </a:lnTo>
                  <a:lnTo>
                    <a:pt x="1078" y="1372"/>
                  </a:lnTo>
                  <a:lnTo>
                    <a:pt x="1274" y="1274"/>
                  </a:lnTo>
                  <a:lnTo>
                    <a:pt x="1470" y="980"/>
                  </a:lnTo>
                  <a:lnTo>
                    <a:pt x="1470" y="686"/>
                  </a:lnTo>
                  <a:lnTo>
                    <a:pt x="1470" y="392"/>
                  </a:lnTo>
                  <a:lnTo>
                    <a:pt x="1274" y="196"/>
                  </a:lnTo>
                  <a:lnTo>
                    <a:pt x="107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4589354" y="2274965"/>
              <a:ext cx="19698" cy="19711"/>
            </a:xfrm>
            <a:custGeom>
              <a:rect b="b" l="l" r="r" t="t"/>
              <a:pathLst>
                <a:path extrusionOk="0" h="1471" w="1470">
                  <a:moveTo>
                    <a:pt x="686" y="1"/>
                  </a:moveTo>
                  <a:lnTo>
                    <a:pt x="392" y="99"/>
                  </a:lnTo>
                  <a:lnTo>
                    <a:pt x="196" y="197"/>
                  </a:lnTo>
                  <a:lnTo>
                    <a:pt x="0" y="491"/>
                  </a:lnTo>
                  <a:lnTo>
                    <a:pt x="0" y="687"/>
                  </a:lnTo>
                  <a:lnTo>
                    <a:pt x="0" y="981"/>
                  </a:lnTo>
                  <a:lnTo>
                    <a:pt x="196" y="1274"/>
                  </a:lnTo>
                  <a:lnTo>
                    <a:pt x="392" y="1372"/>
                  </a:lnTo>
                  <a:lnTo>
                    <a:pt x="686" y="1470"/>
                  </a:lnTo>
                  <a:lnTo>
                    <a:pt x="980" y="1372"/>
                  </a:lnTo>
                  <a:lnTo>
                    <a:pt x="1274" y="1274"/>
                  </a:lnTo>
                  <a:lnTo>
                    <a:pt x="1372" y="981"/>
                  </a:lnTo>
                  <a:lnTo>
                    <a:pt x="1470" y="687"/>
                  </a:lnTo>
                  <a:lnTo>
                    <a:pt x="1372" y="491"/>
                  </a:lnTo>
                  <a:lnTo>
                    <a:pt x="1274" y="197"/>
                  </a:lnTo>
                  <a:lnTo>
                    <a:pt x="980" y="99"/>
                  </a:lnTo>
                  <a:lnTo>
                    <a:pt x="686"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4300544" y="2318287"/>
              <a:ext cx="19711" cy="19711"/>
            </a:xfrm>
            <a:custGeom>
              <a:rect b="b" l="l" r="r" t="t"/>
              <a:pathLst>
                <a:path extrusionOk="0" h="1471" w="1471">
                  <a:moveTo>
                    <a:pt x="784" y="1"/>
                  </a:moveTo>
                  <a:lnTo>
                    <a:pt x="490" y="99"/>
                  </a:lnTo>
                  <a:lnTo>
                    <a:pt x="295" y="197"/>
                  </a:lnTo>
                  <a:lnTo>
                    <a:pt x="99" y="491"/>
                  </a:lnTo>
                  <a:lnTo>
                    <a:pt x="1" y="784"/>
                  </a:lnTo>
                  <a:lnTo>
                    <a:pt x="99" y="1078"/>
                  </a:lnTo>
                  <a:lnTo>
                    <a:pt x="295" y="1274"/>
                  </a:lnTo>
                  <a:lnTo>
                    <a:pt x="490" y="1470"/>
                  </a:lnTo>
                  <a:lnTo>
                    <a:pt x="1078" y="1470"/>
                  </a:lnTo>
                  <a:lnTo>
                    <a:pt x="1274" y="1274"/>
                  </a:lnTo>
                  <a:lnTo>
                    <a:pt x="1470" y="1078"/>
                  </a:lnTo>
                  <a:lnTo>
                    <a:pt x="1470" y="784"/>
                  </a:lnTo>
                  <a:lnTo>
                    <a:pt x="1470" y="491"/>
                  </a:lnTo>
                  <a:lnTo>
                    <a:pt x="1274" y="197"/>
                  </a:lnTo>
                  <a:lnTo>
                    <a:pt x="1078" y="99"/>
                  </a:lnTo>
                  <a:lnTo>
                    <a:pt x="784"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4918847" y="2373428"/>
              <a:ext cx="19711" cy="19698"/>
            </a:xfrm>
            <a:custGeom>
              <a:rect b="b" l="l" r="r" t="t"/>
              <a:pathLst>
                <a:path extrusionOk="0" h="1470" w="1471">
                  <a:moveTo>
                    <a:pt x="490" y="0"/>
                  </a:moveTo>
                  <a:lnTo>
                    <a:pt x="197" y="196"/>
                  </a:lnTo>
                  <a:lnTo>
                    <a:pt x="99" y="392"/>
                  </a:lnTo>
                  <a:lnTo>
                    <a:pt x="1" y="686"/>
                  </a:lnTo>
                  <a:lnTo>
                    <a:pt x="99" y="980"/>
                  </a:lnTo>
                  <a:lnTo>
                    <a:pt x="197" y="1274"/>
                  </a:lnTo>
                  <a:lnTo>
                    <a:pt x="490" y="1372"/>
                  </a:lnTo>
                  <a:lnTo>
                    <a:pt x="784" y="1470"/>
                  </a:lnTo>
                  <a:lnTo>
                    <a:pt x="1078" y="1372"/>
                  </a:lnTo>
                  <a:lnTo>
                    <a:pt x="1274" y="1274"/>
                  </a:lnTo>
                  <a:lnTo>
                    <a:pt x="1470" y="980"/>
                  </a:lnTo>
                  <a:lnTo>
                    <a:pt x="1470" y="686"/>
                  </a:lnTo>
                  <a:lnTo>
                    <a:pt x="1470" y="392"/>
                  </a:lnTo>
                  <a:lnTo>
                    <a:pt x="1274" y="196"/>
                  </a:lnTo>
                  <a:lnTo>
                    <a:pt x="107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4293978" y="1954665"/>
              <a:ext cx="19711" cy="19698"/>
            </a:xfrm>
            <a:custGeom>
              <a:rect b="b" l="l" r="r" t="t"/>
              <a:pathLst>
                <a:path extrusionOk="0" h="1470" w="1471">
                  <a:moveTo>
                    <a:pt x="785" y="0"/>
                  </a:moveTo>
                  <a:lnTo>
                    <a:pt x="491" y="98"/>
                  </a:lnTo>
                  <a:lnTo>
                    <a:pt x="295" y="294"/>
                  </a:lnTo>
                  <a:lnTo>
                    <a:pt x="99" y="490"/>
                  </a:lnTo>
                  <a:lnTo>
                    <a:pt x="1" y="784"/>
                  </a:lnTo>
                  <a:lnTo>
                    <a:pt x="99" y="1078"/>
                  </a:lnTo>
                  <a:lnTo>
                    <a:pt x="295" y="1274"/>
                  </a:lnTo>
                  <a:lnTo>
                    <a:pt x="491" y="1470"/>
                  </a:lnTo>
                  <a:lnTo>
                    <a:pt x="1078" y="1470"/>
                  </a:lnTo>
                  <a:lnTo>
                    <a:pt x="1274" y="1274"/>
                  </a:lnTo>
                  <a:lnTo>
                    <a:pt x="1470" y="1078"/>
                  </a:lnTo>
                  <a:lnTo>
                    <a:pt x="1470" y="784"/>
                  </a:lnTo>
                  <a:lnTo>
                    <a:pt x="1470" y="490"/>
                  </a:lnTo>
                  <a:lnTo>
                    <a:pt x="1274" y="294"/>
                  </a:lnTo>
                  <a:lnTo>
                    <a:pt x="1078" y="98"/>
                  </a:lnTo>
                  <a:lnTo>
                    <a:pt x="785"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3942161" y="2043922"/>
              <a:ext cx="19711" cy="19711"/>
            </a:xfrm>
            <a:custGeom>
              <a:rect b="b" l="l" r="r" t="t"/>
              <a:pathLst>
                <a:path extrusionOk="0" h="1471" w="1471">
                  <a:moveTo>
                    <a:pt x="687" y="1"/>
                  </a:moveTo>
                  <a:lnTo>
                    <a:pt x="491" y="99"/>
                  </a:lnTo>
                  <a:lnTo>
                    <a:pt x="197" y="197"/>
                  </a:lnTo>
                  <a:lnTo>
                    <a:pt x="99" y="491"/>
                  </a:lnTo>
                  <a:lnTo>
                    <a:pt x="1" y="687"/>
                  </a:lnTo>
                  <a:lnTo>
                    <a:pt x="99" y="980"/>
                  </a:lnTo>
                  <a:lnTo>
                    <a:pt x="197" y="1274"/>
                  </a:lnTo>
                  <a:lnTo>
                    <a:pt x="491" y="1372"/>
                  </a:lnTo>
                  <a:lnTo>
                    <a:pt x="687" y="1470"/>
                  </a:lnTo>
                  <a:lnTo>
                    <a:pt x="981" y="1372"/>
                  </a:lnTo>
                  <a:lnTo>
                    <a:pt x="1274" y="1274"/>
                  </a:lnTo>
                  <a:lnTo>
                    <a:pt x="1372" y="980"/>
                  </a:lnTo>
                  <a:lnTo>
                    <a:pt x="1470" y="687"/>
                  </a:lnTo>
                  <a:lnTo>
                    <a:pt x="1372" y="491"/>
                  </a:lnTo>
                  <a:lnTo>
                    <a:pt x="1274" y="197"/>
                  </a:lnTo>
                  <a:lnTo>
                    <a:pt x="981" y="99"/>
                  </a:lnTo>
                  <a:lnTo>
                    <a:pt x="687"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4030118" y="1714430"/>
              <a:ext cx="19711" cy="19698"/>
            </a:xfrm>
            <a:custGeom>
              <a:rect b="b" l="l" r="r" t="t"/>
              <a:pathLst>
                <a:path extrusionOk="0" h="1470" w="1471">
                  <a:moveTo>
                    <a:pt x="686" y="0"/>
                  </a:moveTo>
                  <a:lnTo>
                    <a:pt x="393" y="98"/>
                  </a:lnTo>
                  <a:lnTo>
                    <a:pt x="197" y="196"/>
                  </a:lnTo>
                  <a:lnTo>
                    <a:pt x="1" y="490"/>
                  </a:lnTo>
                  <a:lnTo>
                    <a:pt x="1" y="784"/>
                  </a:lnTo>
                  <a:lnTo>
                    <a:pt x="1" y="980"/>
                  </a:lnTo>
                  <a:lnTo>
                    <a:pt x="197" y="1274"/>
                  </a:lnTo>
                  <a:lnTo>
                    <a:pt x="393" y="1372"/>
                  </a:lnTo>
                  <a:lnTo>
                    <a:pt x="686" y="1470"/>
                  </a:lnTo>
                  <a:lnTo>
                    <a:pt x="980" y="1372"/>
                  </a:lnTo>
                  <a:lnTo>
                    <a:pt x="1274" y="1274"/>
                  </a:lnTo>
                  <a:lnTo>
                    <a:pt x="1372" y="980"/>
                  </a:lnTo>
                  <a:lnTo>
                    <a:pt x="1470" y="784"/>
                  </a:lnTo>
                  <a:lnTo>
                    <a:pt x="1372" y="490"/>
                  </a:lnTo>
                  <a:lnTo>
                    <a:pt x="1274" y="196"/>
                  </a:lnTo>
                  <a:lnTo>
                    <a:pt x="980" y="98"/>
                  </a:lnTo>
                  <a:lnTo>
                    <a:pt x="68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3782017" y="1463689"/>
              <a:ext cx="19698" cy="19711"/>
            </a:xfrm>
            <a:custGeom>
              <a:rect b="b" l="l" r="r" t="t"/>
              <a:pathLst>
                <a:path extrusionOk="0" h="1471" w="1470">
                  <a:moveTo>
                    <a:pt x="784" y="1"/>
                  </a:moveTo>
                  <a:lnTo>
                    <a:pt x="490" y="99"/>
                  </a:lnTo>
                  <a:lnTo>
                    <a:pt x="294" y="197"/>
                  </a:lnTo>
                  <a:lnTo>
                    <a:pt x="98" y="490"/>
                  </a:lnTo>
                  <a:lnTo>
                    <a:pt x="0" y="784"/>
                  </a:lnTo>
                  <a:lnTo>
                    <a:pt x="98" y="1078"/>
                  </a:lnTo>
                  <a:lnTo>
                    <a:pt x="294" y="1274"/>
                  </a:lnTo>
                  <a:lnTo>
                    <a:pt x="490" y="1470"/>
                  </a:lnTo>
                  <a:lnTo>
                    <a:pt x="1078" y="1470"/>
                  </a:lnTo>
                  <a:lnTo>
                    <a:pt x="1274" y="1274"/>
                  </a:lnTo>
                  <a:lnTo>
                    <a:pt x="1470" y="1078"/>
                  </a:lnTo>
                  <a:lnTo>
                    <a:pt x="1470" y="784"/>
                  </a:lnTo>
                  <a:lnTo>
                    <a:pt x="1470" y="490"/>
                  </a:lnTo>
                  <a:lnTo>
                    <a:pt x="1274" y="197"/>
                  </a:lnTo>
                  <a:lnTo>
                    <a:pt x="1078" y="99"/>
                  </a:lnTo>
                  <a:lnTo>
                    <a:pt x="784"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3655990" y="1589716"/>
              <a:ext cx="19698" cy="19698"/>
            </a:xfrm>
            <a:custGeom>
              <a:rect b="b" l="l" r="r" t="t"/>
              <a:pathLst>
                <a:path extrusionOk="0" h="1470" w="1470">
                  <a:moveTo>
                    <a:pt x="784" y="0"/>
                  </a:moveTo>
                  <a:lnTo>
                    <a:pt x="490" y="98"/>
                  </a:lnTo>
                  <a:lnTo>
                    <a:pt x="196" y="294"/>
                  </a:lnTo>
                  <a:lnTo>
                    <a:pt x="98" y="490"/>
                  </a:lnTo>
                  <a:lnTo>
                    <a:pt x="0" y="784"/>
                  </a:lnTo>
                  <a:lnTo>
                    <a:pt x="98" y="1078"/>
                  </a:lnTo>
                  <a:lnTo>
                    <a:pt x="196" y="1274"/>
                  </a:lnTo>
                  <a:lnTo>
                    <a:pt x="490" y="1470"/>
                  </a:lnTo>
                  <a:lnTo>
                    <a:pt x="1078" y="1470"/>
                  </a:lnTo>
                  <a:lnTo>
                    <a:pt x="1274" y="1274"/>
                  </a:lnTo>
                  <a:lnTo>
                    <a:pt x="1470" y="1078"/>
                  </a:lnTo>
                  <a:lnTo>
                    <a:pt x="1470" y="784"/>
                  </a:lnTo>
                  <a:lnTo>
                    <a:pt x="1470" y="490"/>
                  </a:lnTo>
                  <a:lnTo>
                    <a:pt x="1274" y="294"/>
                  </a:lnTo>
                  <a:lnTo>
                    <a:pt x="1078" y="98"/>
                  </a:lnTo>
                  <a:lnTo>
                    <a:pt x="78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3537843" y="1342915"/>
              <a:ext cx="21011" cy="19711"/>
            </a:xfrm>
            <a:custGeom>
              <a:rect b="b" l="l" r="r" t="t"/>
              <a:pathLst>
                <a:path extrusionOk="0" h="1471" w="1568">
                  <a:moveTo>
                    <a:pt x="784" y="1"/>
                  </a:moveTo>
                  <a:lnTo>
                    <a:pt x="490" y="99"/>
                  </a:lnTo>
                  <a:lnTo>
                    <a:pt x="294" y="197"/>
                  </a:lnTo>
                  <a:lnTo>
                    <a:pt x="98" y="491"/>
                  </a:lnTo>
                  <a:lnTo>
                    <a:pt x="0" y="784"/>
                  </a:lnTo>
                  <a:lnTo>
                    <a:pt x="98" y="980"/>
                  </a:lnTo>
                  <a:lnTo>
                    <a:pt x="294" y="1274"/>
                  </a:lnTo>
                  <a:lnTo>
                    <a:pt x="490" y="1372"/>
                  </a:lnTo>
                  <a:lnTo>
                    <a:pt x="784" y="1470"/>
                  </a:lnTo>
                  <a:lnTo>
                    <a:pt x="1078" y="1372"/>
                  </a:lnTo>
                  <a:lnTo>
                    <a:pt x="1274" y="1274"/>
                  </a:lnTo>
                  <a:lnTo>
                    <a:pt x="1470" y="980"/>
                  </a:lnTo>
                  <a:lnTo>
                    <a:pt x="1568" y="784"/>
                  </a:lnTo>
                  <a:lnTo>
                    <a:pt x="1470" y="491"/>
                  </a:lnTo>
                  <a:lnTo>
                    <a:pt x="1274" y="197"/>
                  </a:lnTo>
                  <a:lnTo>
                    <a:pt x="1078" y="99"/>
                  </a:lnTo>
                  <a:lnTo>
                    <a:pt x="784"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4039311" y="1483387"/>
              <a:ext cx="19698" cy="19698"/>
            </a:xfrm>
            <a:custGeom>
              <a:rect b="b" l="l" r="r" t="t"/>
              <a:pathLst>
                <a:path extrusionOk="0" h="1470" w="1470">
                  <a:moveTo>
                    <a:pt x="490" y="0"/>
                  </a:moveTo>
                  <a:lnTo>
                    <a:pt x="196" y="196"/>
                  </a:lnTo>
                  <a:lnTo>
                    <a:pt x="98" y="392"/>
                  </a:lnTo>
                  <a:lnTo>
                    <a:pt x="0" y="686"/>
                  </a:lnTo>
                  <a:lnTo>
                    <a:pt x="98" y="980"/>
                  </a:lnTo>
                  <a:lnTo>
                    <a:pt x="196" y="1176"/>
                  </a:lnTo>
                  <a:lnTo>
                    <a:pt x="490" y="1372"/>
                  </a:lnTo>
                  <a:lnTo>
                    <a:pt x="784" y="1470"/>
                  </a:lnTo>
                  <a:lnTo>
                    <a:pt x="1078" y="1372"/>
                  </a:lnTo>
                  <a:lnTo>
                    <a:pt x="1274" y="1176"/>
                  </a:lnTo>
                  <a:lnTo>
                    <a:pt x="1470" y="980"/>
                  </a:lnTo>
                  <a:lnTo>
                    <a:pt x="1470" y="686"/>
                  </a:lnTo>
                  <a:lnTo>
                    <a:pt x="1470" y="392"/>
                  </a:lnTo>
                  <a:lnTo>
                    <a:pt x="1274" y="196"/>
                  </a:lnTo>
                  <a:lnTo>
                    <a:pt x="107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4220465" y="1317977"/>
              <a:ext cx="19711" cy="21011"/>
            </a:xfrm>
            <a:custGeom>
              <a:rect b="b" l="l" r="r" t="t"/>
              <a:pathLst>
                <a:path extrusionOk="0" h="1568" w="1471">
                  <a:moveTo>
                    <a:pt x="784" y="0"/>
                  </a:moveTo>
                  <a:lnTo>
                    <a:pt x="491" y="98"/>
                  </a:lnTo>
                  <a:lnTo>
                    <a:pt x="197" y="294"/>
                  </a:lnTo>
                  <a:lnTo>
                    <a:pt x="99" y="490"/>
                  </a:lnTo>
                  <a:lnTo>
                    <a:pt x="1" y="784"/>
                  </a:lnTo>
                  <a:lnTo>
                    <a:pt x="99" y="1078"/>
                  </a:lnTo>
                  <a:lnTo>
                    <a:pt x="197" y="1274"/>
                  </a:lnTo>
                  <a:lnTo>
                    <a:pt x="491" y="1470"/>
                  </a:lnTo>
                  <a:lnTo>
                    <a:pt x="784" y="1568"/>
                  </a:lnTo>
                  <a:lnTo>
                    <a:pt x="1078" y="1470"/>
                  </a:lnTo>
                  <a:lnTo>
                    <a:pt x="1274" y="1274"/>
                  </a:lnTo>
                  <a:lnTo>
                    <a:pt x="1470" y="1078"/>
                  </a:lnTo>
                  <a:lnTo>
                    <a:pt x="1470" y="784"/>
                  </a:lnTo>
                  <a:lnTo>
                    <a:pt x="1470" y="490"/>
                  </a:lnTo>
                  <a:lnTo>
                    <a:pt x="1274" y="294"/>
                  </a:lnTo>
                  <a:lnTo>
                    <a:pt x="1078" y="98"/>
                  </a:lnTo>
                  <a:lnTo>
                    <a:pt x="78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4020926" y="1142062"/>
              <a:ext cx="19711" cy="19711"/>
            </a:xfrm>
            <a:custGeom>
              <a:rect b="b" l="l" r="r" t="t"/>
              <a:pathLst>
                <a:path extrusionOk="0" h="1471" w="1471">
                  <a:moveTo>
                    <a:pt x="491" y="1"/>
                  </a:moveTo>
                  <a:lnTo>
                    <a:pt x="197" y="197"/>
                  </a:lnTo>
                  <a:lnTo>
                    <a:pt x="99" y="393"/>
                  </a:lnTo>
                  <a:lnTo>
                    <a:pt x="1" y="687"/>
                  </a:lnTo>
                  <a:lnTo>
                    <a:pt x="99" y="981"/>
                  </a:lnTo>
                  <a:lnTo>
                    <a:pt x="197" y="1274"/>
                  </a:lnTo>
                  <a:lnTo>
                    <a:pt x="491" y="1372"/>
                  </a:lnTo>
                  <a:lnTo>
                    <a:pt x="785" y="1470"/>
                  </a:lnTo>
                  <a:lnTo>
                    <a:pt x="1079" y="1372"/>
                  </a:lnTo>
                  <a:lnTo>
                    <a:pt x="1274" y="1274"/>
                  </a:lnTo>
                  <a:lnTo>
                    <a:pt x="1470" y="981"/>
                  </a:lnTo>
                  <a:lnTo>
                    <a:pt x="1470" y="687"/>
                  </a:lnTo>
                  <a:lnTo>
                    <a:pt x="1470" y="393"/>
                  </a:lnTo>
                  <a:lnTo>
                    <a:pt x="1274" y="197"/>
                  </a:lnTo>
                  <a:lnTo>
                    <a:pt x="1079"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4956916" y="1554273"/>
              <a:ext cx="19711" cy="21011"/>
            </a:xfrm>
            <a:custGeom>
              <a:rect b="b" l="l" r="r" t="t"/>
              <a:pathLst>
                <a:path extrusionOk="0" h="1568" w="1471">
                  <a:moveTo>
                    <a:pt x="686" y="0"/>
                  </a:moveTo>
                  <a:lnTo>
                    <a:pt x="393" y="98"/>
                  </a:lnTo>
                  <a:lnTo>
                    <a:pt x="197" y="294"/>
                  </a:lnTo>
                  <a:lnTo>
                    <a:pt x="1" y="490"/>
                  </a:lnTo>
                  <a:lnTo>
                    <a:pt x="1" y="784"/>
                  </a:lnTo>
                  <a:lnTo>
                    <a:pt x="1" y="1078"/>
                  </a:lnTo>
                  <a:lnTo>
                    <a:pt x="197" y="1274"/>
                  </a:lnTo>
                  <a:lnTo>
                    <a:pt x="393" y="1470"/>
                  </a:lnTo>
                  <a:lnTo>
                    <a:pt x="686" y="1568"/>
                  </a:lnTo>
                  <a:lnTo>
                    <a:pt x="980" y="1470"/>
                  </a:lnTo>
                  <a:lnTo>
                    <a:pt x="1176" y="1274"/>
                  </a:lnTo>
                  <a:lnTo>
                    <a:pt x="1372" y="1078"/>
                  </a:lnTo>
                  <a:lnTo>
                    <a:pt x="1470" y="784"/>
                  </a:lnTo>
                  <a:lnTo>
                    <a:pt x="1372" y="490"/>
                  </a:lnTo>
                  <a:lnTo>
                    <a:pt x="1176" y="294"/>
                  </a:lnTo>
                  <a:lnTo>
                    <a:pt x="980" y="98"/>
                  </a:lnTo>
                  <a:lnTo>
                    <a:pt x="68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5194525" y="1562152"/>
              <a:ext cx="19698" cy="19698"/>
            </a:xfrm>
            <a:custGeom>
              <a:rect b="b" l="l" r="r" t="t"/>
              <a:pathLst>
                <a:path extrusionOk="0" h="1470" w="1470">
                  <a:moveTo>
                    <a:pt x="686" y="0"/>
                  </a:moveTo>
                  <a:lnTo>
                    <a:pt x="392" y="98"/>
                  </a:lnTo>
                  <a:lnTo>
                    <a:pt x="196" y="196"/>
                  </a:lnTo>
                  <a:lnTo>
                    <a:pt x="1" y="490"/>
                  </a:lnTo>
                  <a:lnTo>
                    <a:pt x="1" y="784"/>
                  </a:lnTo>
                  <a:lnTo>
                    <a:pt x="1" y="980"/>
                  </a:lnTo>
                  <a:lnTo>
                    <a:pt x="196" y="1274"/>
                  </a:lnTo>
                  <a:lnTo>
                    <a:pt x="392" y="1372"/>
                  </a:lnTo>
                  <a:lnTo>
                    <a:pt x="686" y="1470"/>
                  </a:lnTo>
                  <a:lnTo>
                    <a:pt x="980" y="1372"/>
                  </a:lnTo>
                  <a:lnTo>
                    <a:pt x="1176" y="1274"/>
                  </a:lnTo>
                  <a:lnTo>
                    <a:pt x="1372" y="980"/>
                  </a:lnTo>
                  <a:lnTo>
                    <a:pt x="1470" y="784"/>
                  </a:lnTo>
                  <a:lnTo>
                    <a:pt x="1372" y="490"/>
                  </a:lnTo>
                  <a:lnTo>
                    <a:pt x="1176" y="196"/>
                  </a:lnTo>
                  <a:lnTo>
                    <a:pt x="980" y="98"/>
                  </a:lnTo>
                  <a:lnTo>
                    <a:pt x="686"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5027802" y="1446631"/>
              <a:ext cx="19711" cy="19698"/>
            </a:xfrm>
            <a:custGeom>
              <a:rect b="b" l="l" r="r" t="t"/>
              <a:pathLst>
                <a:path extrusionOk="0" h="1470" w="1471">
                  <a:moveTo>
                    <a:pt x="687" y="0"/>
                  </a:moveTo>
                  <a:lnTo>
                    <a:pt x="393" y="98"/>
                  </a:lnTo>
                  <a:lnTo>
                    <a:pt x="197" y="196"/>
                  </a:lnTo>
                  <a:lnTo>
                    <a:pt x="1" y="490"/>
                  </a:lnTo>
                  <a:lnTo>
                    <a:pt x="1" y="686"/>
                  </a:lnTo>
                  <a:lnTo>
                    <a:pt x="1" y="980"/>
                  </a:lnTo>
                  <a:lnTo>
                    <a:pt x="197" y="1274"/>
                  </a:lnTo>
                  <a:lnTo>
                    <a:pt x="393" y="1372"/>
                  </a:lnTo>
                  <a:lnTo>
                    <a:pt x="687" y="1470"/>
                  </a:lnTo>
                  <a:lnTo>
                    <a:pt x="980" y="1372"/>
                  </a:lnTo>
                  <a:lnTo>
                    <a:pt x="1176" y="1274"/>
                  </a:lnTo>
                  <a:lnTo>
                    <a:pt x="1372" y="980"/>
                  </a:lnTo>
                  <a:lnTo>
                    <a:pt x="1470" y="686"/>
                  </a:lnTo>
                  <a:lnTo>
                    <a:pt x="1372" y="490"/>
                  </a:lnTo>
                  <a:lnTo>
                    <a:pt x="1176" y="196"/>
                  </a:lnTo>
                  <a:lnTo>
                    <a:pt x="980" y="98"/>
                  </a:lnTo>
                  <a:lnTo>
                    <a:pt x="687"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5169587" y="1253657"/>
              <a:ext cx="19698" cy="19698"/>
            </a:xfrm>
            <a:custGeom>
              <a:rect b="b" l="l" r="r" t="t"/>
              <a:pathLst>
                <a:path extrusionOk="0" h="1470" w="1470">
                  <a:moveTo>
                    <a:pt x="490" y="0"/>
                  </a:moveTo>
                  <a:lnTo>
                    <a:pt x="196" y="196"/>
                  </a:lnTo>
                  <a:lnTo>
                    <a:pt x="98" y="392"/>
                  </a:lnTo>
                  <a:lnTo>
                    <a:pt x="0" y="686"/>
                  </a:lnTo>
                  <a:lnTo>
                    <a:pt x="98" y="980"/>
                  </a:lnTo>
                  <a:lnTo>
                    <a:pt x="196" y="1274"/>
                  </a:lnTo>
                  <a:lnTo>
                    <a:pt x="490" y="1372"/>
                  </a:lnTo>
                  <a:lnTo>
                    <a:pt x="784" y="1470"/>
                  </a:lnTo>
                  <a:lnTo>
                    <a:pt x="1078" y="1372"/>
                  </a:lnTo>
                  <a:lnTo>
                    <a:pt x="1274" y="1274"/>
                  </a:lnTo>
                  <a:lnTo>
                    <a:pt x="1470" y="980"/>
                  </a:lnTo>
                  <a:lnTo>
                    <a:pt x="1470" y="686"/>
                  </a:lnTo>
                  <a:lnTo>
                    <a:pt x="1470" y="392"/>
                  </a:lnTo>
                  <a:lnTo>
                    <a:pt x="1274" y="196"/>
                  </a:lnTo>
                  <a:lnTo>
                    <a:pt x="1078"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4988419" y="1163073"/>
              <a:ext cx="19711" cy="19698"/>
            </a:xfrm>
            <a:custGeom>
              <a:rect b="b" l="l" r="r" t="t"/>
              <a:pathLst>
                <a:path extrusionOk="0" h="1470" w="1471">
                  <a:moveTo>
                    <a:pt x="491" y="0"/>
                  </a:moveTo>
                  <a:lnTo>
                    <a:pt x="197" y="196"/>
                  </a:lnTo>
                  <a:lnTo>
                    <a:pt x="99" y="392"/>
                  </a:lnTo>
                  <a:lnTo>
                    <a:pt x="1" y="686"/>
                  </a:lnTo>
                  <a:lnTo>
                    <a:pt x="99" y="980"/>
                  </a:lnTo>
                  <a:lnTo>
                    <a:pt x="197" y="1274"/>
                  </a:lnTo>
                  <a:lnTo>
                    <a:pt x="491" y="1372"/>
                  </a:lnTo>
                  <a:lnTo>
                    <a:pt x="785" y="1470"/>
                  </a:lnTo>
                  <a:lnTo>
                    <a:pt x="981" y="1372"/>
                  </a:lnTo>
                  <a:lnTo>
                    <a:pt x="1274" y="1274"/>
                  </a:lnTo>
                  <a:lnTo>
                    <a:pt x="1470" y="980"/>
                  </a:lnTo>
                  <a:lnTo>
                    <a:pt x="1470" y="686"/>
                  </a:lnTo>
                  <a:lnTo>
                    <a:pt x="1470" y="392"/>
                  </a:lnTo>
                  <a:lnTo>
                    <a:pt x="1274" y="196"/>
                  </a:lnTo>
                  <a:lnTo>
                    <a:pt x="981"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4809891" y="1870647"/>
              <a:ext cx="19698" cy="19698"/>
            </a:xfrm>
            <a:custGeom>
              <a:rect b="b" l="l" r="r" t="t"/>
              <a:pathLst>
                <a:path extrusionOk="0" h="1470" w="1470">
                  <a:moveTo>
                    <a:pt x="784" y="0"/>
                  </a:moveTo>
                  <a:lnTo>
                    <a:pt x="490" y="98"/>
                  </a:lnTo>
                  <a:lnTo>
                    <a:pt x="196" y="196"/>
                  </a:lnTo>
                  <a:lnTo>
                    <a:pt x="98" y="490"/>
                  </a:lnTo>
                  <a:lnTo>
                    <a:pt x="0" y="784"/>
                  </a:lnTo>
                  <a:lnTo>
                    <a:pt x="98" y="980"/>
                  </a:lnTo>
                  <a:lnTo>
                    <a:pt x="196" y="1274"/>
                  </a:lnTo>
                  <a:lnTo>
                    <a:pt x="490" y="1372"/>
                  </a:lnTo>
                  <a:lnTo>
                    <a:pt x="784" y="1470"/>
                  </a:lnTo>
                  <a:lnTo>
                    <a:pt x="1078" y="1372"/>
                  </a:lnTo>
                  <a:lnTo>
                    <a:pt x="1274" y="1274"/>
                  </a:lnTo>
                  <a:lnTo>
                    <a:pt x="1470" y="980"/>
                  </a:lnTo>
                  <a:lnTo>
                    <a:pt x="1470" y="784"/>
                  </a:lnTo>
                  <a:lnTo>
                    <a:pt x="1470" y="490"/>
                  </a:lnTo>
                  <a:lnTo>
                    <a:pt x="1274" y="196"/>
                  </a:lnTo>
                  <a:lnTo>
                    <a:pt x="1078" y="98"/>
                  </a:lnTo>
                  <a:lnTo>
                    <a:pt x="784" y="0"/>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4559150" y="1810253"/>
              <a:ext cx="19711" cy="19711"/>
            </a:xfrm>
            <a:custGeom>
              <a:rect b="b" l="l" r="r" t="t"/>
              <a:pathLst>
                <a:path extrusionOk="0" h="1471" w="1471">
                  <a:moveTo>
                    <a:pt x="393" y="1"/>
                  </a:moveTo>
                  <a:lnTo>
                    <a:pt x="197" y="197"/>
                  </a:lnTo>
                  <a:lnTo>
                    <a:pt x="1" y="393"/>
                  </a:lnTo>
                  <a:lnTo>
                    <a:pt x="1" y="687"/>
                  </a:lnTo>
                  <a:lnTo>
                    <a:pt x="1" y="980"/>
                  </a:lnTo>
                  <a:lnTo>
                    <a:pt x="197" y="1274"/>
                  </a:lnTo>
                  <a:lnTo>
                    <a:pt x="393" y="1372"/>
                  </a:lnTo>
                  <a:lnTo>
                    <a:pt x="687" y="1470"/>
                  </a:lnTo>
                  <a:lnTo>
                    <a:pt x="981" y="1372"/>
                  </a:lnTo>
                  <a:lnTo>
                    <a:pt x="1275" y="1274"/>
                  </a:lnTo>
                  <a:lnTo>
                    <a:pt x="1372" y="980"/>
                  </a:lnTo>
                  <a:lnTo>
                    <a:pt x="1470" y="687"/>
                  </a:lnTo>
                  <a:lnTo>
                    <a:pt x="1372" y="393"/>
                  </a:lnTo>
                  <a:lnTo>
                    <a:pt x="1275" y="197"/>
                  </a:lnTo>
                  <a:lnTo>
                    <a:pt x="981" y="1"/>
                  </a:lnTo>
                  <a:close/>
                </a:path>
              </a:pathLst>
            </a:custGeom>
            <a:solidFill>
              <a:srgbClr val="86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New product Feature Details Overview</a:t>
            </a:r>
            <a:endParaRPr/>
          </a:p>
        </p:txBody>
      </p:sp>
      <p:sp>
        <p:nvSpPr>
          <p:cNvPr id="216" name="Google Shape;2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a:solidFill>
                  <a:srgbClr val="FFFFFF"/>
                </a:solidFill>
              </a:rPr>
              <a:t>Loyalty points</a:t>
            </a:r>
            <a:r>
              <a:rPr b="1" lang="en">
                <a:solidFill>
                  <a:srgbClr val="FFFFFF"/>
                </a:solidFill>
              </a:rPr>
              <a:t> (</a:t>
            </a:r>
            <a:r>
              <a:rPr b="1" lang="en" u="sng">
                <a:solidFill>
                  <a:srgbClr val="FFFFFF"/>
                </a:solidFill>
              </a:rPr>
              <a:t>Earning rewards points</a:t>
            </a:r>
            <a:r>
              <a:rPr b="1" lang="en">
                <a:solidFill>
                  <a:srgbClr val="FFFFFF"/>
                </a:solidFill>
              </a:rPr>
              <a:t>)</a:t>
            </a:r>
            <a:r>
              <a:rPr lang="en">
                <a:solidFill>
                  <a:srgbClr val="FFFFFF"/>
                </a:solidFill>
              </a:rPr>
              <a:t> for each user interaction, and the user can use it for </a:t>
            </a:r>
            <a:r>
              <a:rPr b="1" lang="en" u="sng">
                <a:solidFill>
                  <a:srgbClr val="FFFFFF"/>
                </a:solidFill>
              </a:rPr>
              <a:t>paying </a:t>
            </a:r>
            <a:r>
              <a:rPr lang="en">
                <a:solidFill>
                  <a:srgbClr val="FFFFFF"/>
                </a:solidFill>
              </a:rPr>
              <a:t>anything he needs from the </a:t>
            </a:r>
            <a:r>
              <a:rPr b="1" lang="en" u="sng">
                <a:solidFill>
                  <a:srgbClr val="FFFFFF"/>
                </a:solidFill>
              </a:rPr>
              <a:t>Facebook marketplace.</a:t>
            </a:r>
            <a:endParaRPr b="1" u="sng">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Users can set </a:t>
            </a:r>
            <a:r>
              <a:rPr b="1" lang="en" u="sng">
                <a:solidFill>
                  <a:srgbClr val="FFFFFF"/>
                </a:solidFill>
              </a:rPr>
              <a:t>preferences </a:t>
            </a:r>
            <a:r>
              <a:rPr lang="en">
                <a:solidFill>
                  <a:srgbClr val="FFFFFF"/>
                </a:solidFill>
              </a:rPr>
              <a:t>to show all at the </a:t>
            </a:r>
            <a:r>
              <a:rPr b="1" lang="en" u="sng">
                <a:solidFill>
                  <a:srgbClr val="FFFFFF"/>
                </a:solidFill>
              </a:rPr>
              <a:t>top </a:t>
            </a:r>
            <a:r>
              <a:rPr lang="en">
                <a:solidFill>
                  <a:srgbClr val="FFFFFF"/>
                </a:solidFill>
              </a:rPr>
              <a:t>of the Newsfeed.</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Detect the </a:t>
            </a:r>
            <a:r>
              <a:rPr b="1" lang="en" u="sng">
                <a:solidFill>
                  <a:srgbClr val="FFFFFF"/>
                </a:solidFill>
              </a:rPr>
              <a:t>preferred language</a:t>
            </a:r>
            <a:r>
              <a:rPr lang="en">
                <a:solidFill>
                  <a:srgbClr val="FFFFFF"/>
                </a:solidFill>
              </a:rPr>
              <a:t> of the user from the application setting and translate all of the Facebook content to this language.</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Change the </a:t>
            </a:r>
            <a:r>
              <a:rPr b="1" lang="en" u="sng">
                <a:solidFill>
                  <a:srgbClr val="FFFFFF"/>
                </a:solidFill>
              </a:rPr>
              <a:t>icon of " show translation "</a:t>
            </a:r>
            <a:r>
              <a:rPr lang="en">
                <a:solidFill>
                  <a:srgbClr val="FFFFFF"/>
                </a:solidFill>
              </a:rPr>
              <a:t> from the bottom of the post to be on the top to be more</a:t>
            </a:r>
            <a:r>
              <a:rPr b="1" lang="en" u="sng">
                <a:solidFill>
                  <a:srgbClr val="FFFFFF"/>
                </a:solidFill>
              </a:rPr>
              <a:t> reusable and visible a</a:t>
            </a:r>
            <a:r>
              <a:rPr lang="en">
                <a:solidFill>
                  <a:srgbClr val="FFFFFF"/>
                </a:solidFill>
              </a:rPr>
              <a:t>nd easy to use anytime without reaching the post end to show the translation.</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311700" y="446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Understanding Customer needs </a:t>
            </a:r>
            <a:endParaRPr/>
          </a:p>
        </p:txBody>
      </p:sp>
      <p:grpSp>
        <p:nvGrpSpPr>
          <p:cNvPr id="222" name="Google Shape;222;p4"/>
          <p:cNvGrpSpPr/>
          <p:nvPr/>
        </p:nvGrpSpPr>
        <p:grpSpPr>
          <a:xfrm>
            <a:off x="449100" y="1210852"/>
            <a:ext cx="8251802" cy="3525728"/>
            <a:chOff x="449100" y="1210852"/>
            <a:chExt cx="8251802" cy="3525728"/>
          </a:xfrm>
        </p:grpSpPr>
        <p:sp>
          <p:nvSpPr>
            <p:cNvPr id="223" name="Google Shape;223;p4"/>
            <p:cNvSpPr/>
            <p:nvPr/>
          </p:nvSpPr>
          <p:spPr>
            <a:xfrm>
              <a:off x="4493779" y="2330393"/>
              <a:ext cx="1286718" cy="1286913"/>
            </a:xfrm>
            <a:custGeom>
              <a:rect b="b" l="l" r="r" t="t"/>
              <a:pathLst>
                <a:path extrusionOk="0" h="9651" w="9649">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gradFill>
              <a:gsLst>
                <a:gs pos="0">
                  <a:srgbClr val="FAFAFA"/>
                </a:gs>
                <a:gs pos="100000">
                  <a:srgbClr val="B9B9B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
            <p:cNvSpPr/>
            <p:nvPr/>
          </p:nvSpPr>
          <p:spPr>
            <a:xfrm>
              <a:off x="5505507" y="2676283"/>
              <a:ext cx="1168701" cy="596986"/>
            </a:xfrm>
            <a:custGeom>
              <a:rect b="b" l="l" r="r" t="t"/>
              <a:pathLst>
                <a:path extrusionOk="0" h="4477" w="8764">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gradFill>
              <a:gsLst>
                <a:gs pos="0">
                  <a:srgbClr val="6E55B9"/>
                </a:gs>
                <a:gs pos="100000">
                  <a:srgbClr val="E49AD5"/>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
            <p:cNvSpPr/>
            <p:nvPr/>
          </p:nvSpPr>
          <p:spPr>
            <a:xfrm>
              <a:off x="5127326" y="1210852"/>
              <a:ext cx="1900673" cy="959284"/>
            </a:xfrm>
            <a:custGeom>
              <a:rect b="b" l="l" r="r" t="t"/>
              <a:pathLst>
                <a:path extrusionOk="0" h="7194" w="14253">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gradFill>
              <a:gsLst>
                <a:gs pos="0">
                  <a:srgbClr val="FAFAFA"/>
                </a:gs>
                <a:gs pos="100000">
                  <a:srgbClr val="B9B9B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
            <p:cNvSpPr/>
            <p:nvPr/>
          </p:nvSpPr>
          <p:spPr>
            <a:xfrm>
              <a:off x="4493112" y="1210852"/>
              <a:ext cx="642759" cy="1286646"/>
            </a:xfrm>
            <a:custGeom>
              <a:rect b="b" l="l" r="r" t="t"/>
              <a:pathLst>
                <a:path extrusionOk="0" h="9649" w="482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gradFill>
              <a:gsLst>
                <a:gs pos="0">
                  <a:srgbClr val="FAFAFA"/>
                </a:gs>
                <a:gs pos="100000">
                  <a:srgbClr val="B9B9B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
            <p:cNvSpPr/>
            <p:nvPr/>
          </p:nvSpPr>
          <p:spPr>
            <a:xfrm>
              <a:off x="3599266" y="1559542"/>
              <a:ext cx="1169101" cy="597252"/>
            </a:xfrm>
            <a:custGeom>
              <a:rect b="b" l="l" r="r" t="t"/>
              <a:pathLst>
                <a:path extrusionOk="0" h="4479" w="8767">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gradFill>
              <a:gsLst>
                <a:gs pos="0">
                  <a:srgbClr val="8DD9F0"/>
                </a:gs>
                <a:gs pos="100000">
                  <a:srgbClr val="6E55B9"/>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
            <p:cNvSpPr/>
            <p:nvPr/>
          </p:nvSpPr>
          <p:spPr>
            <a:xfrm>
              <a:off x="4839289" y="1553808"/>
              <a:ext cx="610488" cy="610453"/>
            </a:xfrm>
            <a:custGeom>
              <a:rect b="b" l="l" r="r" t="t"/>
              <a:pathLst>
                <a:path extrusionOk="0" h="4578" w="4578">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gradFill>
              <a:gsLst>
                <a:gs pos="0">
                  <a:srgbClr val="8DD9F0"/>
                </a:gs>
                <a:gs pos="100000">
                  <a:srgbClr val="6E55B9"/>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
            <p:cNvSpPr/>
            <p:nvPr/>
          </p:nvSpPr>
          <p:spPr>
            <a:xfrm>
              <a:off x="4829555" y="2666015"/>
              <a:ext cx="610354" cy="610453"/>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gradFill>
              <a:gsLst>
                <a:gs pos="0">
                  <a:srgbClr val="6E55B9"/>
                </a:gs>
                <a:gs pos="100000">
                  <a:srgbClr val="E49AD5"/>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
            <p:cNvSpPr/>
            <p:nvPr/>
          </p:nvSpPr>
          <p:spPr>
            <a:xfrm>
              <a:off x="3374437" y="2330126"/>
              <a:ext cx="1286318" cy="1286646"/>
            </a:xfrm>
            <a:custGeom>
              <a:rect b="b" l="l" r="r" t="t"/>
              <a:pathLst>
                <a:path extrusionOk="0" h="9649" w="9646">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gradFill>
              <a:gsLst>
                <a:gs pos="0">
                  <a:srgbClr val="FAFAFA"/>
                </a:gs>
                <a:gs pos="100000">
                  <a:srgbClr val="B9B9B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a:off x="2479658" y="2676949"/>
              <a:ext cx="1168035" cy="597119"/>
            </a:xfrm>
            <a:custGeom>
              <a:rect b="b" l="l" r="r" t="t"/>
              <a:pathLst>
                <a:path extrusionOk="0" h="4478" w="8759">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gradFill>
              <a:gsLst>
                <a:gs pos="0">
                  <a:srgbClr val="E94074"/>
                </a:gs>
                <a:gs pos="100000">
                  <a:srgbClr val="F3986E"/>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
            <p:cNvSpPr/>
            <p:nvPr/>
          </p:nvSpPr>
          <p:spPr>
            <a:xfrm>
              <a:off x="3717147" y="2666015"/>
              <a:ext cx="610488" cy="610453"/>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gradFill>
              <a:gsLst>
                <a:gs pos="0">
                  <a:srgbClr val="E94074"/>
                </a:gs>
                <a:gs pos="100000">
                  <a:srgbClr val="F3986E"/>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
            <p:cNvSpPr/>
            <p:nvPr/>
          </p:nvSpPr>
          <p:spPr>
            <a:xfrm>
              <a:off x="3717147" y="3788090"/>
              <a:ext cx="610488" cy="610453"/>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gradFill>
              <a:gsLst>
                <a:gs pos="0">
                  <a:srgbClr val="F3986E"/>
                </a:gs>
                <a:gs pos="100000">
                  <a:srgbClr val="F4DE6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
            <p:cNvSpPr/>
            <p:nvPr/>
          </p:nvSpPr>
          <p:spPr>
            <a:xfrm>
              <a:off x="2116012" y="3449667"/>
              <a:ext cx="2545433" cy="1286913"/>
            </a:xfrm>
            <a:custGeom>
              <a:rect b="b" l="l" r="r" t="t"/>
              <a:pathLst>
                <a:path extrusionOk="0" h="9651" w="19088">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gradFill>
              <a:gsLst>
                <a:gs pos="0">
                  <a:srgbClr val="FAFAFA"/>
                </a:gs>
                <a:gs pos="100000">
                  <a:srgbClr val="B9B9B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
            <p:cNvSpPr/>
            <p:nvPr/>
          </p:nvSpPr>
          <p:spPr>
            <a:xfrm>
              <a:off x="4388966" y="3794357"/>
              <a:ext cx="1154699" cy="597119"/>
            </a:xfrm>
            <a:custGeom>
              <a:rect b="b" l="l" r="r" t="t"/>
              <a:pathLst>
                <a:path extrusionOk="0" h="4478" w="8659">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gradFill>
              <a:gsLst>
                <a:gs pos="0">
                  <a:srgbClr val="F3986E"/>
                </a:gs>
                <a:gs pos="100000">
                  <a:srgbClr val="F4DE6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
            <p:cNvSpPr txBox="1"/>
            <p:nvPr/>
          </p:nvSpPr>
          <p:spPr>
            <a:xfrm>
              <a:off x="1567252" y="1540075"/>
              <a:ext cx="1961100" cy="62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What they do? encourage customer interactions </a:t>
              </a:r>
              <a:endParaRPr b="0" i="0" sz="1200" u="none" cap="none" strike="noStrike">
                <a:solidFill>
                  <a:srgbClr val="FFFFFF"/>
                </a:solidFill>
                <a:latin typeface="Roboto"/>
                <a:ea typeface="Roboto"/>
                <a:cs typeface="Roboto"/>
                <a:sym typeface="Roboto"/>
              </a:endParaRPr>
            </a:p>
          </p:txBody>
        </p:sp>
        <p:sp>
          <p:nvSpPr>
            <p:cNvPr id="237" name="Google Shape;237;p4"/>
            <p:cNvSpPr txBox="1"/>
            <p:nvPr/>
          </p:nvSpPr>
          <p:spPr>
            <a:xfrm>
              <a:off x="3717150" y="1714075"/>
              <a:ext cx="855000" cy="28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Fira Sans Condensed"/>
                  <a:ea typeface="Fira Sans Condensed"/>
                  <a:cs typeface="Fira Sans Condensed"/>
                  <a:sym typeface="Fira Sans Condensed"/>
                </a:rPr>
                <a:t>Step 01</a:t>
              </a:r>
              <a:endParaRPr b="1" i="0" sz="1600" u="none" cap="none" strike="noStrike">
                <a:solidFill>
                  <a:srgbClr val="FFFFFF"/>
                </a:solidFill>
                <a:latin typeface="Fira Sans Condensed"/>
                <a:ea typeface="Fira Sans Condensed"/>
                <a:cs typeface="Fira Sans Condensed"/>
                <a:sym typeface="Fira Sans Condensed"/>
              </a:endParaRPr>
            </a:p>
          </p:txBody>
        </p:sp>
        <p:sp>
          <p:nvSpPr>
            <p:cNvPr id="238" name="Google Shape;238;p4"/>
            <p:cNvSpPr txBox="1"/>
            <p:nvPr/>
          </p:nvSpPr>
          <p:spPr>
            <a:xfrm>
              <a:off x="449100" y="2657150"/>
              <a:ext cx="1961100" cy="628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How they do? Earning rewards points,set user preferences</a:t>
              </a:r>
              <a:endParaRPr b="0" i="0" sz="1200" u="none" cap="none" strike="noStrike">
                <a:solidFill>
                  <a:srgbClr val="FFFFFF"/>
                </a:solidFill>
                <a:latin typeface="Roboto"/>
                <a:ea typeface="Roboto"/>
                <a:cs typeface="Roboto"/>
                <a:sym typeface="Roboto"/>
              </a:endParaRPr>
            </a:p>
          </p:txBody>
        </p:sp>
        <p:sp>
          <p:nvSpPr>
            <p:cNvPr id="239" name="Google Shape;239;p4"/>
            <p:cNvSpPr txBox="1"/>
            <p:nvPr/>
          </p:nvSpPr>
          <p:spPr>
            <a:xfrm>
              <a:off x="2579900" y="2831150"/>
              <a:ext cx="855000" cy="28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Fira Sans Condensed"/>
                  <a:ea typeface="Fira Sans Condensed"/>
                  <a:cs typeface="Fira Sans Condensed"/>
                  <a:sym typeface="Fira Sans Condensed"/>
                </a:rPr>
                <a:t>Step 03</a:t>
              </a:r>
              <a:endParaRPr b="1" i="0" sz="1600" u="none" cap="none" strike="noStrike">
                <a:solidFill>
                  <a:srgbClr val="FFFFFF"/>
                </a:solidFill>
                <a:latin typeface="Fira Sans Condensed"/>
                <a:ea typeface="Fira Sans Condensed"/>
                <a:cs typeface="Fira Sans Condensed"/>
                <a:sym typeface="Fira Sans Condensed"/>
              </a:endParaRPr>
            </a:p>
          </p:txBody>
        </p:sp>
        <p:sp>
          <p:nvSpPr>
            <p:cNvPr id="240" name="Google Shape;240;p4"/>
            <p:cNvSpPr txBox="1"/>
            <p:nvPr/>
          </p:nvSpPr>
          <p:spPr>
            <a:xfrm>
              <a:off x="5696825" y="2831150"/>
              <a:ext cx="855000" cy="28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Fira Sans Condensed"/>
                  <a:ea typeface="Fira Sans Condensed"/>
                  <a:cs typeface="Fira Sans Condensed"/>
                  <a:sym typeface="Fira Sans Condensed"/>
                </a:rPr>
                <a:t>Step 02</a:t>
              </a:r>
              <a:endParaRPr b="1" i="0" sz="1600" u="none" cap="none" strike="noStrike">
                <a:solidFill>
                  <a:srgbClr val="FFFFFF"/>
                </a:solidFill>
                <a:latin typeface="Fira Sans Condensed"/>
                <a:ea typeface="Fira Sans Condensed"/>
                <a:cs typeface="Fira Sans Condensed"/>
                <a:sym typeface="Fira Sans Condensed"/>
              </a:endParaRPr>
            </a:p>
          </p:txBody>
        </p:sp>
        <p:sp>
          <p:nvSpPr>
            <p:cNvPr id="241" name="Google Shape;241;p4"/>
            <p:cNvSpPr txBox="1"/>
            <p:nvPr/>
          </p:nvSpPr>
          <p:spPr>
            <a:xfrm>
              <a:off x="6739802" y="2657150"/>
              <a:ext cx="1961100" cy="62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Understand your customer need by prioritizing social updates and actions   </a:t>
              </a:r>
              <a:endParaRPr b="0" i="0" sz="1200" u="none" cap="none" strike="noStrike">
                <a:solidFill>
                  <a:srgbClr val="FFFFFF"/>
                </a:solidFill>
                <a:latin typeface="Roboto"/>
                <a:ea typeface="Roboto"/>
                <a:cs typeface="Roboto"/>
                <a:sym typeface="Roboto"/>
              </a:endParaRPr>
            </a:p>
          </p:txBody>
        </p:sp>
        <p:sp>
          <p:nvSpPr>
            <p:cNvPr id="242" name="Google Shape;242;p4"/>
            <p:cNvSpPr txBox="1"/>
            <p:nvPr/>
          </p:nvSpPr>
          <p:spPr>
            <a:xfrm>
              <a:off x="4587800" y="3951575"/>
              <a:ext cx="855000" cy="28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Fira Sans Condensed"/>
                  <a:ea typeface="Fira Sans Condensed"/>
                  <a:cs typeface="Fira Sans Condensed"/>
                  <a:sym typeface="Fira Sans Condensed"/>
                </a:rPr>
                <a:t>Step 04</a:t>
              </a:r>
              <a:endParaRPr b="1" i="0" sz="1600" u="none" cap="none" strike="noStrike">
                <a:solidFill>
                  <a:srgbClr val="FFFFFF"/>
                </a:solidFill>
                <a:latin typeface="Fira Sans Condensed"/>
                <a:ea typeface="Fira Sans Condensed"/>
                <a:cs typeface="Fira Sans Condensed"/>
                <a:sym typeface="Fira Sans Condensed"/>
              </a:endParaRPr>
            </a:p>
          </p:txBody>
        </p:sp>
        <p:sp>
          <p:nvSpPr>
            <p:cNvPr id="243" name="Google Shape;243;p4"/>
            <p:cNvSpPr txBox="1"/>
            <p:nvPr/>
          </p:nvSpPr>
          <p:spPr>
            <a:xfrm>
              <a:off x="5630777" y="3777575"/>
              <a:ext cx="1961100" cy="62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What Customer Expected? show his/her preferences first , collect more points </a:t>
              </a:r>
              <a:endParaRPr b="0" i="0" sz="1200" u="none" cap="none" strike="noStrike">
                <a:solidFill>
                  <a:srgbClr val="FFFFFF"/>
                </a:solidFill>
                <a:latin typeface="Roboto"/>
                <a:ea typeface="Roboto"/>
                <a:cs typeface="Roboto"/>
                <a:sym typeface="Roboto"/>
              </a:endParaRPr>
            </a:p>
          </p:txBody>
        </p:sp>
      </p:grpSp>
      <p:sp>
        <p:nvSpPr>
          <p:cNvPr id="244" name="Google Shape;244;p4"/>
          <p:cNvSpPr/>
          <p:nvPr/>
        </p:nvSpPr>
        <p:spPr>
          <a:xfrm>
            <a:off x="5052641" y="1679875"/>
            <a:ext cx="190862" cy="353401"/>
          </a:xfrm>
          <a:custGeom>
            <a:rect b="b" l="l" r="r" t="t"/>
            <a:pathLst>
              <a:path extrusionOk="0" h="24735" w="13361">
                <a:moveTo>
                  <a:pt x="5358" y="0"/>
                </a:moveTo>
                <a:cubicBezTo>
                  <a:pt x="4630" y="0"/>
                  <a:pt x="3968" y="436"/>
                  <a:pt x="3685" y="1119"/>
                </a:cubicBezTo>
                <a:lnTo>
                  <a:pt x="724" y="8265"/>
                </a:lnTo>
                <a:cubicBezTo>
                  <a:pt x="724" y="6466"/>
                  <a:pt x="724" y="4397"/>
                  <a:pt x="724" y="3667"/>
                </a:cubicBezTo>
                <a:cubicBezTo>
                  <a:pt x="724" y="3055"/>
                  <a:pt x="1227" y="2581"/>
                  <a:pt x="1811" y="2581"/>
                </a:cubicBezTo>
                <a:cubicBezTo>
                  <a:pt x="1890" y="2581"/>
                  <a:pt x="1969" y="2590"/>
                  <a:pt x="2050" y="2607"/>
                </a:cubicBezTo>
                <a:cubicBezTo>
                  <a:pt x="2076" y="2613"/>
                  <a:pt x="2102" y="2616"/>
                  <a:pt x="2128" y="2616"/>
                </a:cubicBezTo>
                <a:cubicBezTo>
                  <a:pt x="2294" y="2616"/>
                  <a:pt x="2444" y="2501"/>
                  <a:pt x="2482" y="2331"/>
                </a:cubicBezTo>
                <a:cubicBezTo>
                  <a:pt x="2525" y="2136"/>
                  <a:pt x="2401" y="1942"/>
                  <a:pt x="2206" y="1899"/>
                </a:cubicBezTo>
                <a:cubicBezTo>
                  <a:pt x="2072" y="1870"/>
                  <a:pt x="1940" y="1856"/>
                  <a:pt x="1810" y="1856"/>
                </a:cubicBezTo>
                <a:cubicBezTo>
                  <a:pt x="835" y="1856"/>
                  <a:pt x="0" y="2650"/>
                  <a:pt x="0" y="3667"/>
                </a:cubicBezTo>
                <a:cubicBezTo>
                  <a:pt x="0" y="5093"/>
                  <a:pt x="0" y="23890"/>
                  <a:pt x="0" y="24372"/>
                </a:cubicBezTo>
                <a:cubicBezTo>
                  <a:pt x="0" y="24573"/>
                  <a:pt x="161" y="24735"/>
                  <a:pt x="362" y="24735"/>
                </a:cubicBezTo>
                <a:cubicBezTo>
                  <a:pt x="561" y="24735"/>
                  <a:pt x="724" y="24573"/>
                  <a:pt x="724" y="24372"/>
                </a:cubicBezTo>
                <a:lnTo>
                  <a:pt x="724" y="11279"/>
                </a:lnTo>
                <a:lnTo>
                  <a:pt x="724" y="10757"/>
                </a:lnTo>
                <a:cubicBezTo>
                  <a:pt x="724" y="9821"/>
                  <a:pt x="1094" y="8941"/>
                  <a:pt x="1750" y="8285"/>
                </a:cubicBezTo>
                <a:cubicBezTo>
                  <a:pt x="3301" y="6733"/>
                  <a:pt x="6156" y="3879"/>
                  <a:pt x="7137" y="2900"/>
                </a:cubicBezTo>
                <a:cubicBezTo>
                  <a:pt x="7348" y="2688"/>
                  <a:pt x="7627" y="2582"/>
                  <a:pt x="7905" y="2582"/>
                </a:cubicBezTo>
                <a:cubicBezTo>
                  <a:pt x="8183" y="2582"/>
                  <a:pt x="8462" y="2688"/>
                  <a:pt x="8673" y="2900"/>
                </a:cubicBezTo>
                <a:cubicBezTo>
                  <a:pt x="9097" y="3323"/>
                  <a:pt x="9097" y="4013"/>
                  <a:pt x="8673" y="4436"/>
                </a:cubicBezTo>
                <a:cubicBezTo>
                  <a:pt x="7628" y="5482"/>
                  <a:pt x="4176" y="8934"/>
                  <a:pt x="3179" y="9931"/>
                </a:cubicBezTo>
                <a:cubicBezTo>
                  <a:pt x="3038" y="10072"/>
                  <a:pt x="3038" y="10302"/>
                  <a:pt x="3179" y="10443"/>
                </a:cubicBezTo>
                <a:cubicBezTo>
                  <a:pt x="3249" y="10513"/>
                  <a:pt x="3342" y="10548"/>
                  <a:pt x="3434" y="10548"/>
                </a:cubicBezTo>
                <a:cubicBezTo>
                  <a:pt x="3527" y="10548"/>
                  <a:pt x="3619" y="10513"/>
                  <a:pt x="3690" y="10443"/>
                </a:cubicBezTo>
                <a:cubicBezTo>
                  <a:pt x="4702" y="9432"/>
                  <a:pt x="6033" y="8926"/>
                  <a:pt x="7365" y="8926"/>
                </a:cubicBezTo>
                <a:cubicBezTo>
                  <a:pt x="8684" y="8926"/>
                  <a:pt x="10004" y="9423"/>
                  <a:pt x="11012" y="10418"/>
                </a:cubicBezTo>
                <a:cubicBezTo>
                  <a:pt x="11444" y="10847"/>
                  <a:pt x="11464" y="11548"/>
                  <a:pt x="11040" y="11975"/>
                </a:cubicBezTo>
                <a:cubicBezTo>
                  <a:pt x="10828" y="12190"/>
                  <a:pt x="10547" y="12298"/>
                  <a:pt x="10266" y="12298"/>
                </a:cubicBezTo>
                <a:cubicBezTo>
                  <a:pt x="9988" y="12298"/>
                  <a:pt x="9710" y="12192"/>
                  <a:pt x="9498" y="11980"/>
                </a:cubicBezTo>
                <a:cubicBezTo>
                  <a:pt x="8910" y="11391"/>
                  <a:pt x="8137" y="11097"/>
                  <a:pt x="7364" y="11097"/>
                </a:cubicBezTo>
                <a:cubicBezTo>
                  <a:pt x="6590" y="11097"/>
                  <a:pt x="5817" y="11391"/>
                  <a:pt x="5229" y="11980"/>
                </a:cubicBezTo>
                <a:cubicBezTo>
                  <a:pt x="4051" y="13156"/>
                  <a:pt x="4051" y="15073"/>
                  <a:pt x="5229" y="16250"/>
                </a:cubicBezTo>
                <a:cubicBezTo>
                  <a:pt x="5819" y="16840"/>
                  <a:pt x="6591" y="17135"/>
                  <a:pt x="7364" y="17135"/>
                </a:cubicBezTo>
                <a:cubicBezTo>
                  <a:pt x="8136" y="17135"/>
                  <a:pt x="8908" y="16840"/>
                  <a:pt x="9498" y="16250"/>
                </a:cubicBezTo>
                <a:cubicBezTo>
                  <a:pt x="9916" y="15832"/>
                  <a:pt x="10199" y="15308"/>
                  <a:pt x="10319" y="14733"/>
                </a:cubicBezTo>
                <a:cubicBezTo>
                  <a:pt x="10426" y="14219"/>
                  <a:pt x="10878" y="13867"/>
                  <a:pt x="11383" y="13867"/>
                </a:cubicBezTo>
                <a:cubicBezTo>
                  <a:pt x="11456" y="13867"/>
                  <a:pt x="11531" y="13874"/>
                  <a:pt x="11605" y="13890"/>
                </a:cubicBezTo>
                <a:cubicBezTo>
                  <a:pt x="12192" y="14012"/>
                  <a:pt x="12570" y="14589"/>
                  <a:pt x="12448" y="15176"/>
                </a:cubicBezTo>
                <a:cubicBezTo>
                  <a:pt x="12242" y="16165"/>
                  <a:pt x="11754" y="17069"/>
                  <a:pt x="11035" y="17788"/>
                </a:cubicBezTo>
                <a:cubicBezTo>
                  <a:pt x="10488" y="18335"/>
                  <a:pt x="9848" y="18744"/>
                  <a:pt x="9129" y="19002"/>
                </a:cubicBezTo>
                <a:cubicBezTo>
                  <a:pt x="7856" y="19461"/>
                  <a:pt x="7000" y="20689"/>
                  <a:pt x="7000" y="22059"/>
                </a:cubicBezTo>
                <a:lnTo>
                  <a:pt x="7000" y="24372"/>
                </a:lnTo>
                <a:cubicBezTo>
                  <a:pt x="7000" y="24573"/>
                  <a:pt x="7164" y="24735"/>
                  <a:pt x="7363" y="24735"/>
                </a:cubicBezTo>
                <a:cubicBezTo>
                  <a:pt x="7563" y="24735"/>
                  <a:pt x="7725" y="24573"/>
                  <a:pt x="7725" y="24372"/>
                </a:cubicBezTo>
                <a:lnTo>
                  <a:pt x="7725" y="22059"/>
                </a:lnTo>
                <a:cubicBezTo>
                  <a:pt x="7725" y="20994"/>
                  <a:pt x="8388" y="20040"/>
                  <a:pt x="9375" y="19683"/>
                </a:cubicBezTo>
                <a:cubicBezTo>
                  <a:pt x="10194" y="19388"/>
                  <a:pt x="10926" y="18923"/>
                  <a:pt x="11548" y="18299"/>
                </a:cubicBezTo>
                <a:cubicBezTo>
                  <a:pt x="12365" y="17481"/>
                  <a:pt x="12923" y="16452"/>
                  <a:pt x="13158" y="15323"/>
                </a:cubicBezTo>
                <a:cubicBezTo>
                  <a:pt x="13361" y="14345"/>
                  <a:pt x="12729" y="13384"/>
                  <a:pt x="11752" y="13180"/>
                </a:cubicBezTo>
                <a:cubicBezTo>
                  <a:pt x="11628" y="13154"/>
                  <a:pt x="11504" y="13142"/>
                  <a:pt x="11382" y="13142"/>
                </a:cubicBezTo>
                <a:cubicBezTo>
                  <a:pt x="10541" y="13142"/>
                  <a:pt x="9788" y="13729"/>
                  <a:pt x="9609" y="14586"/>
                </a:cubicBezTo>
                <a:cubicBezTo>
                  <a:pt x="9520" y="15021"/>
                  <a:pt x="9303" y="15419"/>
                  <a:pt x="8985" y="15739"/>
                </a:cubicBezTo>
                <a:cubicBezTo>
                  <a:pt x="8538" y="16185"/>
                  <a:pt x="7951" y="16408"/>
                  <a:pt x="7364" y="16408"/>
                </a:cubicBezTo>
                <a:cubicBezTo>
                  <a:pt x="6776" y="16408"/>
                  <a:pt x="6189" y="16185"/>
                  <a:pt x="5742" y="15739"/>
                </a:cubicBezTo>
                <a:cubicBezTo>
                  <a:pt x="4847" y="14842"/>
                  <a:pt x="4847" y="13388"/>
                  <a:pt x="5742" y="12493"/>
                </a:cubicBezTo>
                <a:cubicBezTo>
                  <a:pt x="6190" y="12044"/>
                  <a:pt x="6777" y="11819"/>
                  <a:pt x="7364" y="11819"/>
                </a:cubicBezTo>
                <a:cubicBezTo>
                  <a:pt x="7950" y="11819"/>
                  <a:pt x="8537" y="12044"/>
                  <a:pt x="8985" y="12493"/>
                </a:cubicBezTo>
                <a:cubicBezTo>
                  <a:pt x="9340" y="12846"/>
                  <a:pt x="9803" y="13023"/>
                  <a:pt x="10266" y="13023"/>
                </a:cubicBezTo>
                <a:cubicBezTo>
                  <a:pt x="10734" y="13023"/>
                  <a:pt x="11201" y="12843"/>
                  <a:pt x="11557" y="12484"/>
                </a:cubicBezTo>
                <a:cubicBezTo>
                  <a:pt x="12261" y="11770"/>
                  <a:pt x="12238" y="10612"/>
                  <a:pt x="11521" y="9904"/>
                </a:cubicBezTo>
                <a:cubicBezTo>
                  <a:pt x="10406" y="8801"/>
                  <a:pt x="8930" y="8195"/>
                  <a:pt x="7364" y="8195"/>
                </a:cubicBezTo>
                <a:lnTo>
                  <a:pt x="7346" y="8195"/>
                </a:lnTo>
                <a:cubicBezTo>
                  <a:pt x="6782" y="8197"/>
                  <a:pt x="6231" y="8277"/>
                  <a:pt x="5704" y="8432"/>
                </a:cubicBezTo>
                <a:cubicBezTo>
                  <a:pt x="7026" y="7110"/>
                  <a:pt x="8550" y="5586"/>
                  <a:pt x="9186" y="4949"/>
                </a:cubicBezTo>
                <a:cubicBezTo>
                  <a:pt x="9893" y="4243"/>
                  <a:pt x="9893" y="3093"/>
                  <a:pt x="9186" y="2387"/>
                </a:cubicBezTo>
                <a:cubicBezTo>
                  <a:pt x="8833" y="2034"/>
                  <a:pt x="8369" y="1857"/>
                  <a:pt x="7905" y="1857"/>
                </a:cubicBezTo>
                <a:cubicBezTo>
                  <a:pt x="7441" y="1857"/>
                  <a:pt x="6977" y="2034"/>
                  <a:pt x="6624" y="2387"/>
                </a:cubicBezTo>
                <a:cubicBezTo>
                  <a:pt x="5797" y="3214"/>
                  <a:pt x="3636" y="5374"/>
                  <a:pt x="2050" y="6961"/>
                </a:cubicBezTo>
                <a:lnTo>
                  <a:pt x="4354" y="1397"/>
                </a:lnTo>
                <a:cubicBezTo>
                  <a:pt x="4522" y="988"/>
                  <a:pt x="4917" y="725"/>
                  <a:pt x="5358" y="725"/>
                </a:cubicBezTo>
                <a:cubicBezTo>
                  <a:pt x="5734" y="725"/>
                  <a:pt x="6116" y="924"/>
                  <a:pt x="6319" y="1302"/>
                </a:cubicBezTo>
                <a:cubicBezTo>
                  <a:pt x="6383" y="1424"/>
                  <a:pt x="6508" y="1495"/>
                  <a:pt x="6638" y="1495"/>
                </a:cubicBezTo>
                <a:cubicBezTo>
                  <a:pt x="6696" y="1495"/>
                  <a:pt x="6754" y="1482"/>
                  <a:pt x="6809" y="1453"/>
                </a:cubicBezTo>
                <a:cubicBezTo>
                  <a:pt x="6988" y="1358"/>
                  <a:pt x="7051" y="1135"/>
                  <a:pt x="6959" y="963"/>
                </a:cubicBezTo>
                <a:cubicBezTo>
                  <a:pt x="6651" y="382"/>
                  <a:pt x="6039" y="0"/>
                  <a:pt x="5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
          <p:cNvSpPr/>
          <p:nvPr/>
        </p:nvSpPr>
        <p:spPr>
          <a:xfrm>
            <a:off x="5032758" y="2797385"/>
            <a:ext cx="230629" cy="353401"/>
          </a:xfrm>
          <a:custGeom>
            <a:rect b="b" l="l" r="r" t="t"/>
            <a:pathLst>
              <a:path extrusionOk="0" h="24735" w="16142">
                <a:moveTo>
                  <a:pt x="8880" y="0"/>
                </a:moveTo>
                <a:cubicBezTo>
                  <a:pt x="7027" y="0"/>
                  <a:pt x="5555" y="1490"/>
                  <a:pt x="5557" y="3323"/>
                </a:cubicBezTo>
                <a:cubicBezTo>
                  <a:pt x="5557" y="4171"/>
                  <a:pt x="5887" y="5014"/>
                  <a:pt x="6527" y="5652"/>
                </a:cubicBezTo>
                <a:lnTo>
                  <a:pt x="7797" y="6924"/>
                </a:lnTo>
                <a:cubicBezTo>
                  <a:pt x="7678" y="7149"/>
                  <a:pt x="7610" y="7408"/>
                  <a:pt x="7610" y="7682"/>
                </a:cubicBezTo>
                <a:lnTo>
                  <a:pt x="7610" y="11157"/>
                </a:lnTo>
                <a:cubicBezTo>
                  <a:pt x="7350" y="10983"/>
                  <a:pt x="7038" y="10883"/>
                  <a:pt x="6705" y="10883"/>
                </a:cubicBezTo>
                <a:cubicBezTo>
                  <a:pt x="6192" y="10883"/>
                  <a:pt x="5734" y="11119"/>
                  <a:pt x="5435" y="11489"/>
                </a:cubicBezTo>
                <a:cubicBezTo>
                  <a:pt x="5137" y="11119"/>
                  <a:pt x="4678" y="10883"/>
                  <a:pt x="4167" y="10883"/>
                </a:cubicBezTo>
                <a:cubicBezTo>
                  <a:pt x="3393" y="10883"/>
                  <a:pt x="2744" y="11426"/>
                  <a:pt x="2579" y="12151"/>
                </a:cubicBezTo>
                <a:cubicBezTo>
                  <a:pt x="2310" y="11960"/>
                  <a:pt x="1983" y="11849"/>
                  <a:pt x="1632" y="11849"/>
                </a:cubicBezTo>
                <a:lnTo>
                  <a:pt x="1630" y="11849"/>
                </a:lnTo>
                <a:cubicBezTo>
                  <a:pt x="748" y="11849"/>
                  <a:pt x="0" y="12608"/>
                  <a:pt x="0" y="13506"/>
                </a:cubicBezTo>
                <a:lnTo>
                  <a:pt x="0" y="18059"/>
                </a:lnTo>
                <a:cubicBezTo>
                  <a:pt x="0" y="18794"/>
                  <a:pt x="194" y="19518"/>
                  <a:pt x="558" y="20157"/>
                </a:cubicBezTo>
                <a:lnTo>
                  <a:pt x="1933" y="22563"/>
                </a:lnTo>
                <a:lnTo>
                  <a:pt x="1933" y="24372"/>
                </a:lnTo>
                <a:cubicBezTo>
                  <a:pt x="1933" y="24573"/>
                  <a:pt x="2096" y="24735"/>
                  <a:pt x="2295" y="24735"/>
                </a:cubicBezTo>
                <a:cubicBezTo>
                  <a:pt x="2496" y="24735"/>
                  <a:pt x="2657" y="24573"/>
                  <a:pt x="2657" y="24372"/>
                </a:cubicBezTo>
                <a:lnTo>
                  <a:pt x="2657" y="22468"/>
                </a:lnTo>
                <a:cubicBezTo>
                  <a:pt x="2657" y="22405"/>
                  <a:pt x="2641" y="22343"/>
                  <a:pt x="2611" y="22289"/>
                </a:cubicBezTo>
                <a:lnTo>
                  <a:pt x="1187" y="19796"/>
                </a:lnTo>
                <a:cubicBezTo>
                  <a:pt x="886" y="19269"/>
                  <a:pt x="726" y="18669"/>
                  <a:pt x="726" y="18059"/>
                </a:cubicBezTo>
                <a:lnTo>
                  <a:pt x="726" y="13506"/>
                </a:lnTo>
                <a:cubicBezTo>
                  <a:pt x="726" y="13000"/>
                  <a:pt x="1140" y="12574"/>
                  <a:pt x="1630" y="12574"/>
                </a:cubicBezTo>
                <a:lnTo>
                  <a:pt x="1632" y="12574"/>
                </a:lnTo>
                <a:cubicBezTo>
                  <a:pt x="2112" y="12574"/>
                  <a:pt x="2509" y="12947"/>
                  <a:pt x="2536" y="13425"/>
                </a:cubicBezTo>
                <a:lnTo>
                  <a:pt x="2536" y="14828"/>
                </a:lnTo>
                <a:cubicBezTo>
                  <a:pt x="2536" y="15027"/>
                  <a:pt x="2697" y="15190"/>
                  <a:pt x="2898" y="15190"/>
                </a:cubicBezTo>
                <a:cubicBezTo>
                  <a:pt x="3099" y="15190"/>
                  <a:pt x="3260" y="15027"/>
                  <a:pt x="3260" y="14828"/>
                </a:cubicBezTo>
                <a:lnTo>
                  <a:pt x="3260" y="13447"/>
                </a:lnTo>
                <a:cubicBezTo>
                  <a:pt x="3262" y="13434"/>
                  <a:pt x="3262" y="13424"/>
                  <a:pt x="3262" y="13411"/>
                </a:cubicBezTo>
                <a:lnTo>
                  <a:pt x="3262" y="12513"/>
                </a:lnTo>
                <a:cubicBezTo>
                  <a:pt x="3262" y="12012"/>
                  <a:pt x="3669" y="11607"/>
                  <a:pt x="4167" y="11607"/>
                </a:cubicBezTo>
                <a:cubicBezTo>
                  <a:pt x="4668" y="11607"/>
                  <a:pt x="5073" y="12012"/>
                  <a:pt x="5073" y="12513"/>
                </a:cubicBezTo>
                <a:cubicBezTo>
                  <a:pt x="5073" y="12518"/>
                  <a:pt x="5075" y="12522"/>
                  <a:pt x="5075" y="12527"/>
                </a:cubicBezTo>
                <a:cubicBezTo>
                  <a:pt x="5075" y="12531"/>
                  <a:pt x="5073" y="12534"/>
                  <a:pt x="5073" y="12540"/>
                </a:cubicBezTo>
                <a:lnTo>
                  <a:pt x="5073" y="14828"/>
                </a:lnTo>
                <a:cubicBezTo>
                  <a:pt x="5073" y="15027"/>
                  <a:pt x="5236" y="15190"/>
                  <a:pt x="5435" y="15190"/>
                </a:cubicBezTo>
                <a:cubicBezTo>
                  <a:pt x="5636" y="15190"/>
                  <a:pt x="5797" y="15027"/>
                  <a:pt x="5797" y="14828"/>
                </a:cubicBezTo>
                <a:lnTo>
                  <a:pt x="5797" y="12540"/>
                </a:lnTo>
                <a:cubicBezTo>
                  <a:pt x="5797" y="12534"/>
                  <a:pt x="5797" y="12531"/>
                  <a:pt x="5797" y="12527"/>
                </a:cubicBezTo>
                <a:cubicBezTo>
                  <a:pt x="5797" y="12522"/>
                  <a:pt x="5797" y="12518"/>
                  <a:pt x="5797" y="12513"/>
                </a:cubicBezTo>
                <a:cubicBezTo>
                  <a:pt x="5797" y="12012"/>
                  <a:pt x="6204" y="11607"/>
                  <a:pt x="6705" y="11607"/>
                </a:cubicBezTo>
                <a:cubicBezTo>
                  <a:pt x="7199" y="11607"/>
                  <a:pt x="7605" y="12009"/>
                  <a:pt x="7610" y="12504"/>
                </a:cubicBezTo>
                <a:lnTo>
                  <a:pt x="7610" y="14828"/>
                </a:lnTo>
                <a:cubicBezTo>
                  <a:pt x="7610" y="15027"/>
                  <a:pt x="7771" y="15190"/>
                  <a:pt x="7972" y="15190"/>
                </a:cubicBezTo>
                <a:cubicBezTo>
                  <a:pt x="8173" y="15190"/>
                  <a:pt x="8335" y="15027"/>
                  <a:pt x="8335" y="14828"/>
                </a:cubicBezTo>
                <a:lnTo>
                  <a:pt x="8335" y="7682"/>
                </a:lnTo>
                <a:cubicBezTo>
                  <a:pt x="8335" y="7182"/>
                  <a:pt x="8742" y="6775"/>
                  <a:pt x="9240" y="6775"/>
                </a:cubicBezTo>
                <a:cubicBezTo>
                  <a:pt x="9740" y="6775"/>
                  <a:pt x="10146" y="7182"/>
                  <a:pt x="10146" y="7682"/>
                </a:cubicBezTo>
                <a:lnTo>
                  <a:pt x="10146" y="16811"/>
                </a:lnTo>
                <a:cubicBezTo>
                  <a:pt x="10146" y="17012"/>
                  <a:pt x="10309" y="17173"/>
                  <a:pt x="10508" y="17173"/>
                </a:cubicBezTo>
                <a:cubicBezTo>
                  <a:pt x="10709" y="17173"/>
                  <a:pt x="10870" y="17012"/>
                  <a:pt x="10870" y="16811"/>
                </a:cubicBezTo>
                <a:lnTo>
                  <a:pt x="10870" y="14290"/>
                </a:lnTo>
                <a:cubicBezTo>
                  <a:pt x="10897" y="14288"/>
                  <a:pt x="10924" y="14287"/>
                  <a:pt x="10952" y="14287"/>
                </a:cubicBezTo>
                <a:cubicBezTo>
                  <a:pt x="11175" y="14287"/>
                  <a:pt x="11397" y="14358"/>
                  <a:pt x="11585" y="14496"/>
                </a:cubicBezTo>
                <a:cubicBezTo>
                  <a:pt x="11871" y="14702"/>
                  <a:pt x="12036" y="15023"/>
                  <a:pt x="12036" y="15375"/>
                </a:cubicBezTo>
                <a:lnTo>
                  <a:pt x="12036" y="17962"/>
                </a:lnTo>
                <a:cubicBezTo>
                  <a:pt x="12036" y="18629"/>
                  <a:pt x="11845" y="19278"/>
                  <a:pt x="11489" y="19839"/>
                </a:cubicBezTo>
                <a:lnTo>
                  <a:pt x="9945" y="22273"/>
                </a:lnTo>
                <a:cubicBezTo>
                  <a:pt x="9907" y="22332"/>
                  <a:pt x="9887" y="22398"/>
                  <a:pt x="9887" y="22468"/>
                </a:cubicBezTo>
                <a:lnTo>
                  <a:pt x="9887" y="24372"/>
                </a:lnTo>
                <a:cubicBezTo>
                  <a:pt x="9887" y="24573"/>
                  <a:pt x="10051" y="24735"/>
                  <a:pt x="10250" y="24735"/>
                </a:cubicBezTo>
                <a:cubicBezTo>
                  <a:pt x="10450" y="24735"/>
                  <a:pt x="10612" y="24573"/>
                  <a:pt x="10612" y="24372"/>
                </a:cubicBezTo>
                <a:lnTo>
                  <a:pt x="10612" y="22572"/>
                </a:lnTo>
                <a:lnTo>
                  <a:pt x="12102" y="20229"/>
                </a:lnTo>
                <a:cubicBezTo>
                  <a:pt x="12532" y="19549"/>
                  <a:pt x="12760" y="18767"/>
                  <a:pt x="12760" y="17962"/>
                </a:cubicBezTo>
                <a:lnTo>
                  <a:pt x="12760" y="15375"/>
                </a:lnTo>
                <a:cubicBezTo>
                  <a:pt x="12760" y="14788"/>
                  <a:pt x="12487" y="14254"/>
                  <a:pt x="12012" y="13910"/>
                </a:cubicBezTo>
                <a:cubicBezTo>
                  <a:pt x="11696" y="13680"/>
                  <a:pt x="11330" y="13561"/>
                  <a:pt x="10957" y="13561"/>
                </a:cubicBezTo>
                <a:cubicBezTo>
                  <a:pt x="10928" y="13561"/>
                  <a:pt x="10899" y="13562"/>
                  <a:pt x="10870" y="13563"/>
                </a:cubicBezTo>
                <a:lnTo>
                  <a:pt x="10870" y="7682"/>
                </a:lnTo>
                <a:cubicBezTo>
                  <a:pt x="10870" y="6782"/>
                  <a:pt x="10138" y="6050"/>
                  <a:pt x="9240" y="6050"/>
                </a:cubicBezTo>
                <a:cubicBezTo>
                  <a:pt x="8878" y="6050"/>
                  <a:pt x="8543" y="6170"/>
                  <a:pt x="8270" y="6371"/>
                </a:cubicBezTo>
                <a:lnTo>
                  <a:pt x="7040" y="5139"/>
                </a:lnTo>
                <a:cubicBezTo>
                  <a:pt x="6550" y="4652"/>
                  <a:pt x="6281" y="4006"/>
                  <a:pt x="6281" y="3323"/>
                </a:cubicBezTo>
                <a:cubicBezTo>
                  <a:pt x="6283" y="1892"/>
                  <a:pt x="7420" y="726"/>
                  <a:pt x="8881" y="725"/>
                </a:cubicBezTo>
                <a:cubicBezTo>
                  <a:pt x="9518" y="725"/>
                  <a:pt x="10129" y="963"/>
                  <a:pt x="10606" y="1395"/>
                </a:cubicBezTo>
                <a:cubicBezTo>
                  <a:pt x="10675" y="1458"/>
                  <a:pt x="10762" y="1489"/>
                  <a:pt x="10849" y="1489"/>
                </a:cubicBezTo>
                <a:cubicBezTo>
                  <a:pt x="10937" y="1489"/>
                  <a:pt x="11024" y="1457"/>
                  <a:pt x="11092" y="1395"/>
                </a:cubicBezTo>
                <a:cubicBezTo>
                  <a:pt x="11569" y="963"/>
                  <a:pt x="12186" y="725"/>
                  <a:pt x="12833" y="725"/>
                </a:cubicBezTo>
                <a:cubicBezTo>
                  <a:pt x="14250" y="726"/>
                  <a:pt x="15416" y="1872"/>
                  <a:pt x="15417" y="3312"/>
                </a:cubicBezTo>
                <a:cubicBezTo>
                  <a:pt x="15416" y="4003"/>
                  <a:pt x="15147" y="4652"/>
                  <a:pt x="14659" y="5139"/>
                </a:cubicBezTo>
                <a:lnTo>
                  <a:pt x="11725" y="8075"/>
                </a:lnTo>
                <a:cubicBezTo>
                  <a:pt x="11582" y="8216"/>
                  <a:pt x="11584" y="8446"/>
                  <a:pt x="11725" y="8588"/>
                </a:cubicBezTo>
                <a:cubicBezTo>
                  <a:pt x="11795" y="8658"/>
                  <a:pt x="11888" y="8693"/>
                  <a:pt x="11981" y="8693"/>
                </a:cubicBezTo>
                <a:cubicBezTo>
                  <a:pt x="12073" y="8693"/>
                  <a:pt x="12166" y="8658"/>
                  <a:pt x="12236" y="8588"/>
                </a:cubicBezTo>
                <a:lnTo>
                  <a:pt x="15172" y="5652"/>
                </a:lnTo>
                <a:cubicBezTo>
                  <a:pt x="15806" y="5017"/>
                  <a:pt x="16142" y="4175"/>
                  <a:pt x="16142" y="3312"/>
                </a:cubicBezTo>
                <a:cubicBezTo>
                  <a:pt x="16142" y="1481"/>
                  <a:pt x="14657" y="0"/>
                  <a:pt x="12835" y="0"/>
                </a:cubicBezTo>
                <a:lnTo>
                  <a:pt x="12832" y="0"/>
                </a:lnTo>
                <a:cubicBezTo>
                  <a:pt x="12131" y="0"/>
                  <a:pt x="11433" y="221"/>
                  <a:pt x="10848" y="657"/>
                </a:cubicBezTo>
                <a:cubicBezTo>
                  <a:pt x="10298" y="244"/>
                  <a:pt x="9613" y="0"/>
                  <a:pt x="8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
          <p:cNvSpPr/>
          <p:nvPr/>
        </p:nvSpPr>
        <p:spPr>
          <a:xfrm>
            <a:off x="3787325" y="2792075"/>
            <a:ext cx="447208" cy="353411"/>
          </a:xfrm>
          <a:custGeom>
            <a:rect b="b" l="l" r="r" t="t"/>
            <a:pathLst>
              <a:path extrusionOk="0" h="19604" w="24807">
                <a:moveTo>
                  <a:pt x="21995" y="9135"/>
                </a:moveTo>
                <a:lnTo>
                  <a:pt x="22357" y="9496"/>
                </a:lnTo>
                <a:cubicBezTo>
                  <a:pt x="22754" y="9892"/>
                  <a:pt x="22816" y="10548"/>
                  <a:pt x="22433" y="10993"/>
                </a:cubicBezTo>
                <a:cubicBezTo>
                  <a:pt x="22214" y="11246"/>
                  <a:pt x="21911" y="11373"/>
                  <a:pt x="21608" y="11373"/>
                </a:cubicBezTo>
                <a:cubicBezTo>
                  <a:pt x="21330" y="11373"/>
                  <a:pt x="21053" y="11267"/>
                  <a:pt x="20840" y="11054"/>
                </a:cubicBezTo>
                <a:lnTo>
                  <a:pt x="20458" y="10672"/>
                </a:lnTo>
                <a:lnTo>
                  <a:pt x="21995" y="9135"/>
                </a:lnTo>
                <a:close/>
                <a:moveTo>
                  <a:pt x="19958" y="11196"/>
                </a:moveTo>
                <a:lnTo>
                  <a:pt x="20327" y="11567"/>
                </a:lnTo>
                <a:cubicBezTo>
                  <a:pt x="20444" y="11684"/>
                  <a:pt x="21271" y="12508"/>
                  <a:pt x="21674" y="12912"/>
                </a:cubicBezTo>
                <a:cubicBezTo>
                  <a:pt x="22072" y="13310"/>
                  <a:pt x="22131" y="13968"/>
                  <a:pt x="21749" y="14409"/>
                </a:cubicBezTo>
                <a:cubicBezTo>
                  <a:pt x="21540" y="14653"/>
                  <a:pt x="21246" y="14787"/>
                  <a:pt x="20925" y="14787"/>
                </a:cubicBezTo>
                <a:cubicBezTo>
                  <a:pt x="20634" y="14787"/>
                  <a:pt x="20362" y="14674"/>
                  <a:pt x="20157" y="14470"/>
                </a:cubicBezTo>
                <a:lnTo>
                  <a:pt x="20155" y="14468"/>
                </a:lnTo>
                <a:lnTo>
                  <a:pt x="19720" y="14033"/>
                </a:lnTo>
                <a:cubicBezTo>
                  <a:pt x="19876" y="13586"/>
                  <a:pt x="19958" y="13113"/>
                  <a:pt x="19958" y="12627"/>
                </a:cubicBezTo>
                <a:lnTo>
                  <a:pt x="19958" y="11196"/>
                </a:lnTo>
                <a:close/>
                <a:moveTo>
                  <a:pt x="19397" y="14734"/>
                </a:moveTo>
                <a:lnTo>
                  <a:pt x="19644" y="14983"/>
                </a:lnTo>
                <a:lnTo>
                  <a:pt x="20308" y="15645"/>
                </a:lnTo>
                <a:cubicBezTo>
                  <a:pt x="20704" y="16041"/>
                  <a:pt x="20767" y="16699"/>
                  <a:pt x="20383" y="17142"/>
                </a:cubicBezTo>
                <a:cubicBezTo>
                  <a:pt x="20163" y="17395"/>
                  <a:pt x="19861" y="17520"/>
                  <a:pt x="19559" y="17520"/>
                </a:cubicBezTo>
                <a:cubicBezTo>
                  <a:pt x="19281" y="17520"/>
                  <a:pt x="19003" y="17414"/>
                  <a:pt x="18791" y="17203"/>
                </a:cubicBezTo>
                <a:lnTo>
                  <a:pt x="18108" y="16520"/>
                </a:lnTo>
                <a:lnTo>
                  <a:pt x="17962" y="16374"/>
                </a:lnTo>
                <a:lnTo>
                  <a:pt x="18719" y="15616"/>
                </a:lnTo>
                <a:cubicBezTo>
                  <a:pt x="18986" y="15349"/>
                  <a:pt x="19212" y="15053"/>
                  <a:pt x="19397" y="14734"/>
                </a:cubicBezTo>
                <a:close/>
                <a:moveTo>
                  <a:pt x="6244" y="1"/>
                </a:moveTo>
                <a:cubicBezTo>
                  <a:pt x="6151" y="1"/>
                  <a:pt x="6059" y="36"/>
                  <a:pt x="5988" y="107"/>
                </a:cubicBezTo>
                <a:cubicBezTo>
                  <a:pt x="5846" y="249"/>
                  <a:pt x="5846" y="478"/>
                  <a:pt x="5988" y="620"/>
                </a:cubicBezTo>
                <a:lnTo>
                  <a:pt x="7363" y="1995"/>
                </a:lnTo>
                <a:cubicBezTo>
                  <a:pt x="7431" y="2062"/>
                  <a:pt x="7523" y="2101"/>
                  <a:pt x="7620" y="2101"/>
                </a:cubicBezTo>
                <a:lnTo>
                  <a:pt x="14482" y="2101"/>
                </a:lnTo>
                <a:cubicBezTo>
                  <a:pt x="15352" y="2101"/>
                  <a:pt x="16060" y="2804"/>
                  <a:pt x="16060" y="3670"/>
                </a:cubicBezTo>
                <a:cubicBezTo>
                  <a:pt x="16060" y="4536"/>
                  <a:pt x="15352" y="5241"/>
                  <a:pt x="14482" y="5241"/>
                </a:cubicBezTo>
                <a:lnTo>
                  <a:pt x="11823" y="5241"/>
                </a:lnTo>
                <a:cubicBezTo>
                  <a:pt x="11731" y="5241"/>
                  <a:pt x="11636" y="5277"/>
                  <a:pt x="11566" y="5347"/>
                </a:cubicBezTo>
                <a:lnTo>
                  <a:pt x="5807" y="11106"/>
                </a:lnTo>
                <a:lnTo>
                  <a:pt x="655" y="5953"/>
                </a:lnTo>
                <a:cubicBezTo>
                  <a:pt x="584" y="5882"/>
                  <a:pt x="491" y="5846"/>
                  <a:pt x="399" y="5846"/>
                </a:cubicBezTo>
                <a:cubicBezTo>
                  <a:pt x="306" y="5846"/>
                  <a:pt x="213" y="5882"/>
                  <a:pt x="142" y="5953"/>
                </a:cubicBezTo>
                <a:cubicBezTo>
                  <a:pt x="1" y="6094"/>
                  <a:pt x="1" y="6324"/>
                  <a:pt x="142" y="6465"/>
                </a:cubicBezTo>
                <a:lnTo>
                  <a:pt x="5296" y="11619"/>
                </a:lnTo>
                <a:lnTo>
                  <a:pt x="5199" y="11714"/>
                </a:lnTo>
                <a:cubicBezTo>
                  <a:pt x="4499" y="12413"/>
                  <a:pt x="4474" y="13556"/>
                  <a:pt x="5143" y="14262"/>
                </a:cubicBezTo>
                <a:cubicBezTo>
                  <a:pt x="5444" y="14579"/>
                  <a:pt x="5841" y="14775"/>
                  <a:pt x="6271" y="14818"/>
                </a:cubicBezTo>
                <a:cubicBezTo>
                  <a:pt x="5834" y="15549"/>
                  <a:pt x="5950" y="16523"/>
                  <a:pt x="6642" y="17122"/>
                </a:cubicBezTo>
                <a:cubicBezTo>
                  <a:pt x="6978" y="17411"/>
                  <a:pt x="7395" y="17554"/>
                  <a:pt x="7815" y="17554"/>
                </a:cubicBezTo>
                <a:cubicBezTo>
                  <a:pt x="8140" y="17554"/>
                  <a:pt x="8467" y="17468"/>
                  <a:pt x="8756" y="17298"/>
                </a:cubicBezTo>
                <a:cubicBezTo>
                  <a:pt x="8801" y="17760"/>
                  <a:pt x="9018" y="18180"/>
                  <a:pt x="9375" y="18488"/>
                </a:cubicBezTo>
                <a:cubicBezTo>
                  <a:pt x="9710" y="18778"/>
                  <a:pt x="10128" y="18921"/>
                  <a:pt x="10548" y="18921"/>
                </a:cubicBezTo>
                <a:cubicBezTo>
                  <a:pt x="11023" y="18921"/>
                  <a:pt x="11500" y="18738"/>
                  <a:pt x="11860" y="18377"/>
                </a:cubicBezTo>
                <a:lnTo>
                  <a:pt x="12181" y="18056"/>
                </a:lnTo>
                <a:cubicBezTo>
                  <a:pt x="12242" y="18488"/>
                  <a:pt x="12454" y="18879"/>
                  <a:pt x="12793" y="19172"/>
                </a:cubicBezTo>
                <a:cubicBezTo>
                  <a:pt x="13127" y="19461"/>
                  <a:pt x="13545" y="19603"/>
                  <a:pt x="13964" y="19603"/>
                </a:cubicBezTo>
                <a:cubicBezTo>
                  <a:pt x="14438" y="19603"/>
                  <a:pt x="14915" y="19420"/>
                  <a:pt x="15276" y="19060"/>
                </a:cubicBezTo>
                <a:lnTo>
                  <a:pt x="17449" y="16885"/>
                </a:lnTo>
                <a:lnTo>
                  <a:pt x="17595" y="17032"/>
                </a:lnTo>
                <a:cubicBezTo>
                  <a:pt x="17799" y="17237"/>
                  <a:pt x="17912" y="17509"/>
                  <a:pt x="17914" y="17802"/>
                </a:cubicBezTo>
                <a:cubicBezTo>
                  <a:pt x="17912" y="18103"/>
                  <a:pt x="17792" y="18383"/>
                  <a:pt x="17573" y="18591"/>
                </a:cubicBezTo>
                <a:cubicBezTo>
                  <a:pt x="17364" y="18787"/>
                  <a:pt x="17101" y="18880"/>
                  <a:pt x="16837" y="18880"/>
                </a:cubicBezTo>
                <a:cubicBezTo>
                  <a:pt x="16771" y="18880"/>
                  <a:pt x="16705" y="18875"/>
                  <a:pt x="16639" y="18863"/>
                </a:cubicBezTo>
                <a:cubicBezTo>
                  <a:pt x="16617" y="18859"/>
                  <a:pt x="16595" y="18857"/>
                  <a:pt x="16573" y="18857"/>
                </a:cubicBezTo>
                <a:cubicBezTo>
                  <a:pt x="16404" y="18857"/>
                  <a:pt x="16250" y="18977"/>
                  <a:pt x="16219" y="19155"/>
                </a:cubicBezTo>
                <a:cubicBezTo>
                  <a:pt x="16184" y="19351"/>
                  <a:pt x="16314" y="19541"/>
                  <a:pt x="16512" y="19575"/>
                </a:cubicBezTo>
                <a:lnTo>
                  <a:pt x="16513" y="19575"/>
                </a:lnTo>
                <a:cubicBezTo>
                  <a:pt x="16619" y="19595"/>
                  <a:pt x="16729" y="19604"/>
                  <a:pt x="16838" y="19604"/>
                </a:cubicBezTo>
                <a:cubicBezTo>
                  <a:pt x="17301" y="19604"/>
                  <a:pt x="17738" y="19432"/>
                  <a:pt x="18070" y="19118"/>
                </a:cubicBezTo>
                <a:cubicBezTo>
                  <a:pt x="18386" y="18818"/>
                  <a:pt x="18583" y="18418"/>
                  <a:pt x="18628" y="17988"/>
                </a:cubicBezTo>
                <a:cubicBezTo>
                  <a:pt x="18916" y="18161"/>
                  <a:pt x="19237" y="18245"/>
                  <a:pt x="19557" y="18245"/>
                </a:cubicBezTo>
                <a:cubicBezTo>
                  <a:pt x="20069" y="18245"/>
                  <a:pt x="20575" y="18030"/>
                  <a:pt x="20932" y="17617"/>
                </a:cubicBezTo>
                <a:cubicBezTo>
                  <a:pt x="21445" y="17023"/>
                  <a:pt x="21500" y="16170"/>
                  <a:pt x="21107" y="15503"/>
                </a:cubicBezTo>
                <a:cubicBezTo>
                  <a:pt x="21570" y="15456"/>
                  <a:pt x="21993" y="15237"/>
                  <a:pt x="22298" y="14884"/>
                </a:cubicBezTo>
                <a:cubicBezTo>
                  <a:pt x="22919" y="14165"/>
                  <a:pt x="22863" y="13077"/>
                  <a:pt x="22187" y="12401"/>
                </a:cubicBezTo>
                <a:lnTo>
                  <a:pt x="21864" y="12078"/>
                </a:lnTo>
                <a:cubicBezTo>
                  <a:pt x="22298" y="12017"/>
                  <a:pt x="22694" y="11800"/>
                  <a:pt x="22981" y="11468"/>
                </a:cubicBezTo>
                <a:cubicBezTo>
                  <a:pt x="23422" y="10957"/>
                  <a:pt x="23537" y="10235"/>
                  <a:pt x="23277" y="9596"/>
                </a:cubicBezTo>
                <a:cubicBezTo>
                  <a:pt x="23182" y="9367"/>
                  <a:pt x="23046" y="9161"/>
                  <a:pt x="22870" y="8983"/>
                </a:cubicBezTo>
                <a:lnTo>
                  <a:pt x="22508" y="8623"/>
                </a:lnTo>
                <a:cubicBezTo>
                  <a:pt x="23568" y="7563"/>
                  <a:pt x="24563" y="6568"/>
                  <a:pt x="24665" y="6465"/>
                </a:cubicBezTo>
                <a:cubicBezTo>
                  <a:pt x="24807" y="6324"/>
                  <a:pt x="24807" y="6094"/>
                  <a:pt x="24665" y="5953"/>
                </a:cubicBezTo>
                <a:cubicBezTo>
                  <a:pt x="24594" y="5882"/>
                  <a:pt x="24501" y="5846"/>
                  <a:pt x="24409" y="5846"/>
                </a:cubicBezTo>
                <a:cubicBezTo>
                  <a:pt x="24316" y="5846"/>
                  <a:pt x="24223" y="5882"/>
                  <a:pt x="24152" y="5953"/>
                </a:cubicBezTo>
                <a:cubicBezTo>
                  <a:pt x="24043" y="6062"/>
                  <a:pt x="22892" y="7215"/>
                  <a:pt x="21742" y="8364"/>
                </a:cubicBezTo>
                <a:cubicBezTo>
                  <a:pt x="21740" y="8364"/>
                  <a:pt x="21740" y="8366"/>
                  <a:pt x="21739" y="8366"/>
                </a:cubicBezTo>
                <a:cubicBezTo>
                  <a:pt x="21739" y="8366"/>
                  <a:pt x="21739" y="8368"/>
                  <a:pt x="21737" y="8368"/>
                </a:cubicBezTo>
                <a:cubicBezTo>
                  <a:pt x="20593" y="9512"/>
                  <a:pt x="19451" y="10656"/>
                  <a:pt x="19339" y="10767"/>
                </a:cubicBezTo>
                <a:cubicBezTo>
                  <a:pt x="19271" y="10835"/>
                  <a:pt x="19234" y="10927"/>
                  <a:pt x="19234" y="11024"/>
                </a:cubicBezTo>
                <a:lnTo>
                  <a:pt x="19234" y="12627"/>
                </a:lnTo>
                <a:cubicBezTo>
                  <a:pt x="19234" y="13563"/>
                  <a:pt x="18868" y="14441"/>
                  <a:pt x="18206" y="15103"/>
                </a:cubicBezTo>
                <a:lnTo>
                  <a:pt x="14763" y="18548"/>
                </a:lnTo>
                <a:cubicBezTo>
                  <a:pt x="14543" y="18768"/>
                  <a:pt x="14252" y="18880"/>
                  <a:pt x="13965" y="18880"/>
                </a:cubicBezTo>
                <a:cubicBezTo>
                  <a:pt x="13714" y="18880"/>
                  <a:pt x="13465" y="18795"/>
                  <a:pt x="13266" y="18623"/>
                </a:cubicBezTo>
                <a:cubicBezTo>
                  <a:pt x="13033" y="18422"/>
                  <a:pt x="12899" y="18144"/>
                  <a:pt x="12888" y="17839"/>
                </a:cubicBezTo>
                <a:cubicBezTo>
                  <a:pt x="12877" y="17533"/>
                  <a:pt x="12990" y="17246"/>
                  <a:pt x="13205" y="17031"/>
                </a:cubicBezTo>
                <a:cubicBezTo>
                  <a:pt x="13347" y="16889"/>
                  <a:pt x="13347" y="16659"/>
                  <a:pt x="13205" y="16518"/>
                </a:cubicBezTo>
                <a:cubicBezTo>
                  <a:pt x="13135" y="16447"/>
                  <a:pt x="13043" y="16412"/>
                  <a:pt x="12950" y="16412"/>
                </a:cubicBezTo>
                <a:cubicBezTo>
                  <a:pt x="12858" y="16412"/>
                  <a:pt x="12765" y="16447"/>
                  <a:pt x="12694" y="16518"/>
                </a:cubicBezTo>
                <a:lnTo>
                  <a:pt x="11347" y="17864"/>
                </a:lnTo>
                <a:cubicBezTo>
                  <a:pt x="11127" y="18085"/>
                  <a:pt x="10837" y="18197"/>
                  <a:pt x="10549" y="18197"/>
                </a:cubicBezTo>
                <a:cubicBezTo>
                  <a:pt x="10298" y="18197"/>
                  <a:pt x="10049" y="18112"/>
                  <a:pt x="9850" y="17940"/>
                </a:cubicBezTo>
                <a:cubicBezTo>
                  <a:pt x="9617" y="17739"/>
                  <a:pt x="9483" y="17461"/>
                  <a:pt x="9472" y="17156"/>
                </a:cubicBezTo>
                <a:cubicBezTo>
                  <a:pt x="9461" y="16850"/>
                  <a:pt x="9574" y="16563"/>
                  <a:pt x="9789" y="16347"/>
                </a:cubicBezTo>
                <a:cubicBezTo>
                  <a:pt x="9931" y="16206"/>
                  <a:pt x="9931" y="15976"/>
                  <a:pt x="9789" y="15835"/>
                </a:cubicBezTo>
                <a:cubicBezTo>
                  <a:pt x="9718" y="15764"/>
                  <a:pt x="9626" y="15728"/>
                  <a:pt x="9533" y="15728"/>
                </a:cubicBezTo>
                <a:cubicBezTo>
                  <a:pt x="9440" y="15728"/>
                  <a:pt x="9348" y="15764"/>
                  <a:pt x="9278" y="15835"/>
                </a:cubicBezTo>
                <a:lnTo>
                  <a:pt x="8615" y="16498"/>
                </a:lnTo>
                <a:cubicBezTo>
                  <a:pt x="8394" y="16718"/>
                  <a:pt x="8104" y="16830"/>
                  <a:pt x="7816" y="16830"/>
                </a:cubicBezTo>
                <a:cubicBezTo>
                  <a:pt x="7565" y="16830"/>
                  <a:pt x="7316" y="16745"/>
                  <a:pt x="7117" y="16573"/>
                </a:cubicBezTo>
                <a:cubicBezTo>
                  <a:pt x="6635" y="16157"/>
                  <a:pt x="6612" y="15428"/>
                  <a:pt x="7056" y="14981"/>
                </a:cubicBezTo>
                <a:lnTo>
                  <a:pt x="7740" y="14298"/>
                </a:lnTo>
                <a:cubicBezTo>
                  <a:pt x="7881" y="14156"/>
                  <a:pt x="7881" y="13927"/>
                  <a:pt x="7740" y="13785"/>
                </a:cubicBezTo>
                <a:cubicBezTo>
                  <a:pt x="7669" y="13714"/>
                  <a:pt x="7576" y="13679"/>
                  <a:pt x="7483" y="13679"/>
                </a:cubicBezTo>
                <a:cubicBezTo>
                  <a:pt x="7391" y="13679"/>
                  <a:pt x="7299" y="13714"/>
                  <a:pt x="7229" y="13785"/>
                </a:cubicBezTo>
                <a:cubicBezTo>
                  <a:pt x="7022" y="13992"/>
                  <a:pt x="6748" y="14104"/>
                  <a:pt x="6459" y="14104"/>
                </a:cubicBezTo>
                <a:cubicBezTo>
                  <a:pt x="6454" y="14104"/>
                  <a:pt x="6450" y="14104"/>
                  <a:pt x="6445" y="14104"/>
                </a:cubicBezTo>
                <a:cubicBezTo>
                  <a:pt x="6149" y="14099"/>
                  <a:pt x="5873" y="13979"/>
                  <a:pt x="5669" y="13764"/>
                </a:cubicBezTo>
                <a:cubicBezTo>
                  <a:pt x="5269" y="13340"/>
                  <a:pt x="5288" y="12650"/>
                  <a:pt x="5712" y="12227"/>
                </a:cubicBezTo>
                <a:lnTo>
                  <a:pt x="11973" y="5965"/>
                </a:lnTo>
                <a:lnTo>
                  <a:pt x="14482" y="5965"/>
                </a:lnTo>
                <a:cubicBezTo>
                  <a:pt x="15751" y="5965"/>
                  <a:pt x="16784" y="4936"/>
                  <a:pt x="16784" y="3670"/>
                </a:cubicBezTo>
                <a:cubicBezTo>
                  <a:pt x="16784" y="3371"/>
                  <a:pt x="16725" y="3084"/>
                  <a:pt x="16619" y="2820"/>
                </a:cubicBezTo>
                <a:lnTo>
                  <a:pt x="18819" y="620"/>
                </a:lnTo>
                <a:cubicBezTo>
                  <a:pt x="18961" y="478"/>
                  <a:pt x="18961" y="249"/>
                  <a:pt x="18819" y="107"/>
                </a:cubicBezTo>
                <a:cubicBezTo>
                  <a:pt x="18749" y="36"/>
                  <a:pt x="18656" y="1"/>
                  <a:pt x="18563" y="1"/>
                </a:cubicBezTo>
                <a:cubicBezTo>
                  <a:pt x="18470" y="1"/>
                  <a:pt x="18377" y="36"/>
                  <a:pt x="18307" y="107"/>
                </a:cubicBezTo>
                <a:lnTo>
                  <a:pt x="16232" y="2182"/>
                </a:lnTo>
                <a:cubicBezTo>
                  <a:pt x="15809" y="1689"/>
                  <a:pt x="15183" y="1377"/>
                  <a:pt x="14482" y="1377"/>
                </a:cubicBezTo>
                <a:lnTo>
                  <a:pt x="7768" y="1377"/>
                </a:lnTo>
                <a:lnTo>
                  <a:pt x="6501" y="107"/>
                </a:lnTo>
                <a:cubicBezTo>
                  <a:pt x="6430" y="36"/>
                  <a:pt x="6337" y="1"/>
                  <a:pt x="6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4"/>
          <p:cNvGrpSpPr/>
          <p:nvPr/>
        </p:nvGrpSpPr>
        <p:grpSpPr>
          <a:xfrm>
            <a:off x="3895613" y="3914584"/>
            <a:ext cx="230634" cy="352536"/>
            <a:chOff x="3426225" y="833700"/>
            <a:chExt cx="404550" cy="618375"/>
          </a:xfrm>
        </p:grpSpPr>
        <p:sp>
          <p:nvSpPr>
            <p:cNvPr id="248" name="Google Shape;248;p4"/>
            <p:cNvSpPr/>
            <p:nvPr/>
          </p:nvSpPr>
          <p:spPr>
            <a:xfrm>
              <a:off x="3426225" y="1087650"/>
              <a:ext cx="404550" cy="364425"/>
            </a:xfrm>
            <a:custGeom>
              <a:rect b="b" l="l" r="r" t="t"/>
              <a:pathLst>
                <a:path extrusionOk="0" h="14577" w="16182">
                  <a:moveTo>
                    <a:pt x="9516" y="1752"/>
                  </a:moveTo>
                  <a:lnTo>
                    <a:pt x="9516" y="1752"/>
                  </a:lnTo>
                  <a:cubicBezTo>
                    <a:pt x="9514" y="1772"/>
                    <a:pt x="9514" y="1792"/>
                    <a:pt x="9514" y="1811"/>
                  </a:cubicBezTo>
                  <a:lnTo>
                    <a:pt x="9514" y="2416"/>
                  </a:lnTo>
                  <a:lnTo>
                    <a:pt x="8853" y="2416"/>
                  </a:lnTo>
                  <a:cubicBezTo>
                    <a:pt x="8962" y="2105"/>
                    <a:pt x="9208" y="1862"/>
                    <a:pt x="9516" y="1752"/>
                  </a:cubicBezTo>
                  <a:close/>
                  <a:moveTo>
                    <a:pt x="11327" y="725"/>
                  </a:moveTo>
                  <a:cubicBezTo>
                    <a:pt x="11099" y="1028"/>
                    <a:pt x="10963" y="1404"/>
                    <a:pt x="10963" y="1811"/>
                  </a:cubicBezTo>
                  <a:lnTo>
                    <a:pt x="10963" y="2556"/>
                  </a:lnTo>
                  <a:cubicBezTo>
                    <a:pt x="10748" y="2466"/>
                    <a:pt x="10511" y="2416"/>
                    <a:pt x="10264" y="2416"/>
                  </a:cubicBezTo>
                  <a:lnTo>
                    <a:pt x="10239" y="2416"/>
                  </a:lnTo>
                  <a:lnTo>
                    <a:pt x="10239" y="1811"/>
                  </a:lnTo>
                  <a:cubicBezTo>
                    <a:pt x="10239" y="1212"/>
                    <a:pt x="10727" y="725"/>
                    <a:pt x="11325" y="725"/>
                  </a:cubicBezTo>
                  <a:close/>
                  <a:moveTo>
                    <a:pt x="12776" y="725"/>
                  </a:moveTo>
                  <a:cubicBezTo>
                    <a:pt x="13110" y="725"/>
                    <a:pt x="13418" y="877"/>
                    <a:pt x="13619" y="1126"/>
                  </a:cubicBezTo>
                  <a:cubicBezTo>
                    <a:pt x="13015" y="1403"/>
                    <a:pt x="12557" y="2019"/>
                    <a:pt x="12557" y="2778"/>
                  </a:cubicBezTo>
                  <a:lnTo>
                    <a:pt x="12557" y="4227"/>
                  </a:lnTo>
                  <a:cubicBezTo>
                    <a:pt x="12557" y="4813"/>
                    <a:pt x="12335" y="5373"/>
                    <a:pt x="11932" y="5799"/>
                  </a:cubicBezTo>
                  <a:cubicBezTo>
                    <a:pt x="11494" y="6266"/>
                    <a:pt x="10900" y="6522"/>
                    <a:pt x="10264" y="6522"/>
                  </a:cubicBezTo>
                  <a:lnTo>
                    <a:pt x="10180" y="6522"/>
                  </a:lnTo>
                  <a:cubicBezTo>
                    <a:pt x="9789" y="6522"/>
                    <a:pt x="9387" y="6441"/>
                    <a:pt x="9025" y="6296"/>
                  </a:cubicBezTo>
                  <a:cubicBezTo>
                    <a:pt x="9400" y="6126"/>
                    <a:pt x="9808" y="6038"/>
                    <a:pt x="10228" y="6038"/>
                  </a:cubicBezTo>
                  <a:lnTo>
                    <a:pt x="10264" y="6038"/>
                  </a:lnTo>
                  <a:cubicBezTo>
                    <a:pt x="11263" y="6038"/>
                    <a:pt x="12075" y="5226"/>
                    <a:pt x="12075" y="4227"/>
                  </a:cubicBezTo>
                  <a:cubicBezTo>
                    <a:pt x="12075" y="3805"/>
                    <a:pt x="11930" y="3418"/>
                    <a:pt x="11688" y="3110"/>
                  </a:cubicBezTo>
                  <a:lnTo>
                    <a:pt x="11688" y="1811"/>
                  </a:lnTo>
                  <a:cubicBezTo>
                    <a:pt x="11688" y="1212"/>
                    <a:pt x="12175" y="725"/>
                    <a:pt x="12776" y="725"/>
                  </a:cubicBezTo>
                  <a:close/>
                  <a:moveTo>
                    <a:pt x="11325" y="0"/>
                  </a:moveTo>
                  <a:cubicBezTo>
                    <a:pt x="10630" y="0"/>
                    <a:pt x="10024" y="395"/>
                    <a:pt x="9721" y="972"/>
                  </a:cubicBezTo>
                  <a:cubicBezTo>
                    <a:pt x="8915" y="1042"/>
                    <a:pt x="8259" y="1639"/>
                    <a:pt x="8101" y="2416"/>
                  </a:cubicBezTo>
                  <a:lnTo>
                    <a:pt x="6875" y="2416"/>
                  </a:lnTo>
                  <a:cubicBezTo>
                    <a:pt x="5480" y="2439"/>
                    <a:pt x="4146" y="3009"/>
                    <a:pt x="3149" y="4067"/>
                  </a:cubicBezTo>
                  <a:cubicBezTo>
                    <a:pt x="2207" y="5066"/>
                    <a:pt x="1687" y="6373"/>
                    <a:pt x="1687" y="7747"/>
                  </a:cubicBezTo>
                  <a:cubicBezTo>
                    <a:pt x="1687" y="8184"/>
                    <a:pt x="1519" y="8595"/>
                    <a:pt x="1209" y="8903"/>
                  </a:cubicBezTo>
                  <a:lnTo>
                    <a:pt x="975" y="9136"/>
                  </a:lnTo>
                  <a:lnTo>
                    <a:pt x="156" y="9897"/>
                  </a:lnTo>
                  <a:cubicBezTo>
                    <a:pt x="9" y="10033"/>
                    <a:pt x="0" y="10262"/>
                    <a:pt x="136" y="10409"/>
                  </a:cubicBezTo>
                  <a:cubicBezTo>
                    <a:pt x="208" y="10487"/>
                    <a:pt x="305" y="10526"/>
                    <a:pt x="403" y="10526"/>
                  </a:cubicBezTo>
                  <a:cubicBezTo>
                    <a:pt x="491" y="10526"/>
                    <a:pt x="579" y="10494"/>
                    <a:pt x="649" y="10429"/>
                  </a:cubicBezTo>
                  <a:lnTo>
                    <a:pt x="1474" y="9664"/>
                  </a:lnTo>
                  <a:cubicBezTo>
                    <a:pt x="1478" y="9660"/>
                    <a:pt x="1481" y="9658"/>
                    <a:pt x="1483" y="9655"/>
                  </a:cubicBezTo>
                  <a:lnTo>
                    <a:pt x="1721" y="9416"/>
                  </a:lnTo>
                  <a:cubicBezTo>
                    <a:pt x="2168" y="8970"/>
                    <a:pt x="2414" y="8378"/>
                    <a:pt x="2414" y="7747"/>
                  </a:cubicBezTo>
                  <a:cubicBezTo>
                    <a:pt x="2414" y="5242"/>
                    <a:pt x="4373" y="3185"/>
                    <a:pt x="6886" y="3140"/>
                  </a:cubicBezTo>
                  <a:lnTo>
                    <a:pt x="10264" y="3140"/>
                  </a:lnTo>
                  <a:cubicBezTo>
                    <a:pt x="10863" y="3140"/>
                    <a:pt x="11351" y="3628"/>
                    <a:pt x="11351" y="4227"/>
                  </a:cubicBezTo>
                  <a:cubicBezTo>
                    <a:pt x="11351" y="4826"/>
                    <a:pt x="10863" y="5313"/>
                    <a:pt x="10264" y="5313"/>
                  </a:cubicBezTo>
                  <a:lnTo>
                    <a:pt x="10228" y="5313"/>
                  </a:lnTo>
                  <a:cubicBezTo>
                    <a:pt x="9446" y="5313"/>
                    <a:pt x="8700" y="5557"/>
                    <a:pt x="8069" y="6020"/>
                  </a:cubicBezTo>
                  <a:lnTo>
                    <a:pt x="8067" y="6020"/>
                  </a:lnTo>
                  <a:cubicBezTo>
                    <a:pt x="7915" y="6133"/>
                    <a:pt x="7770" y="6257"/>
                    <a:pt x="7641" y="6386"/>
                  </a:cubicBezTo>
                  <a:cubicBezTo>
                    <a:pt x="7502" y="6524"/>
                    <a:pt x="7497" y="6746"/>
                    <a:pt x="7630" y="6888"/>
                  </a:cubicBezTo>
                  <a:cubicBezTo>
                    <a:pt x="7702" y="6965"/>
                    <a:pt x="7798" y="7004"/>
                    <a:pt x="7897" y="7004"/>
                  </a:cubicBezTo>
                  <a:cubicBezTo>
                    <a:pt x="7979" y="7004"/>
                    <a:pt x="8064" y="6976"/>
                    <a:pt x="8132" y="6918"/>
                  </a:cubicBezTo>
                  <a:lnTo>
                    <a:pt x="8317" y="6759"/>
                  </a:lnTo>
                  <a:cubicBezTo>
                    <a:pt x="8871" y="7071"/>
                    <a:pt x="9536" y="7246"/>
                    <a:pt x="10180" y="7246"/>
                  </a:cubicBezTo>
                  <a:lnTo>
                    <a:pt x="10264" y="7246"/>
                  </a:lnTo>
                  <a:cubicBezTo>
                    <a:pt x="11091" y="7246"/>
                    <a:pt x="11890" y="6900"/>
                    <a:pt x="12459" y="6298"/>
                  </a:cubicBezTo>
                  <a:cubicBezTo>
                    <a:pt x="12991" y="5735"/>
                    <a:pt x="13284" y="5000"/>
                    <a:pt x="13284" y="4227"/>
                  </a:cubicBezTo>
                  <a:lnTo>
                    <a:pt x="13284" y="2778"/>
                  </a:lnTo>
                  <a:cubicBezTo>
                    <a:pt x="13284" y="2177"/>
                    <a:pt x="13766" y="1691"/>
                    <a:pt x="14368" y="1691"/>
                  </a:cubicBezTo>
                  <a:cubicBezTo>
                    <a:pt x="14379" y="1691"/>
                    <a:pt x="14390" y="1691"/>
                    <a:pt x="14401" y="1691"/>
                  </a:cubicBezTo>
                  <a:cubicBezTo>
                    <a:pt x="14983" y="1707"/>
                    <a:pt x="15457" y="2208"/>
                    <a:pt x="15457" y="2808"/>
                  </a:cubicBezTo>
                  <a:lnTo>
                    <a:pt x="15457" y="4774"/>
                  </a:lnTo>
                  <a:cubicBezTo>
                    <a:pt x="15457" y="6101"/>
                    <a:pt x="14955" y="7363"/>
                    <a:pt x="14046" y="8331"/>
                  </a:cubicBezTo>
                  <a:cubicBezTo>
                    <a:pt x="12157" y="10196"/>
                    <a:pt x="9954" y="11496"/>
                    <a:pt x="7497" y="12195"/>
                  </a:cubicBezTo>
                  <a:cubicBezTo>
                    <a:pt x="6679" y="12429"/>
                    <a:pt x="5916" y="12859"/>
                    <a:pt x="5288" y="13438"/>
                  </a:cubicBezTo>
                  <a:cubicBezTo>
                    <a:pt x="5286" y="13440"/>
                    <a:pt x="5283" y="13443"/>
                    <a:pt x="5281" y="13445"/>
                  </a:cubicBezTo>
                  <a:lnTo>
                    <a:pt x="4759" y="13956"/>
                  </a:lnTo>
                  <a:cubicBezTo>
                    <a:pt x="4616" y="14096"/>
                    <a:pt x="4614" y="14326"/>
                    <a:pt x="4754" y="14467"/>
                  </a:cubicBezTo>
                  <a:cubicBezTo>
                    <a:pt x="4825" y="14541"/>
                    <a:pt x="4919" y="14577"/>
                    <a:pt x="5012" y="14577"/>
                  </a:cubicBezTo>
                  <a:cubicBezTo>
                    <a:pt x="5103" y="14577"/>
                    <a:pt x="5195" y="14543"/>
                    <a:pt x="5266" y="14474"/>
                  </a:cubicBezTo>
                  <a:lnTo>
                    <a:pt x="5783" y="13967"/>
                  </a:lnTo>
                  <a:cubicBezTo>
                    <a:pt x="6328" y="13467"/>
                    <a:pt x="6990" y="13094"/>
                    <a:pt x="7696" y="12893"/>
                  </a:cubicBezTo>
                  <a:cubicBezTo>
                    <a:pt x="10273" y="12160"/>
                    <a:pt x="12582" y="10795"/>
                    <a:pt x="14558" y="8842"/>
                  </a:cubicBezTo>
                  <a:cubicBezTo>
                    <a:pt x="14562" y="8839"/>
                    <a:pt x="14566" y="8835"/>
                    <a:pt x="14567" y="8833"/>
                  </a:cubicBezTo>
                  <a:cubicBezTo>
                    <a:pt x="15609" y="7731"/>
                    <a:pt x="16181" y="6287"/>
                    <a:pt x="16181" y="4774"/>
                  </a:cubicBezTo>
                  <a:lnTo>
                    <a:pt x="16181" y="2808"/>
                  </a:lnTo>
                  <a:cubicBezTo>
                    <a:pt x="16181" y="1815"/>
                    <a:pt x="15380" y="970"/>
                    <a:pt x="14379" y="967"/>
                  </a:cubicBezTo>
                  <a:cubicBezTo>
                    <a:pt x="14069" y="379"/>
                    <a:pt x="13456" y="0"/>
                    <a:pt x="12776" y="0"/>
                  </a:cubicBezTo>
                  <a:cubicBezTo>
                    <a:pt x="12518" y="0"/>
                    <a:pt x="12272" y="54"/>
                    <a:pt x="12050" y="151"/>
                  </a:cubicBezTo>
                  <a:cubicBezTo>
                    <a:pt x="11822" y="52"/>
                    <a:pt x="11576" y="0"/>
                    <a:pt x="113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
            <p:cNvSpPr/>
            <p:nvPr/>
          </p:nvSpPr>
          <p:spPr>
            <a:xfrm>
              <a:off x="3489100" y="833700"/>
              <a:ext cx="266575" cy="241175"/>
            </a:xfrm>
            <a:custGeom>
              <a:rect b="b" l="l" r="r" t="t"/>
              <a:pathLst>
                <a:path extrusionOk="0" h="9647" w="10663">
                  <a:moveTo>
                    <a:pt x="5325" y="0"/>
                  </a:moveTo>
                  <a:cubicBezTo>
                    <a:pt x="4937" y="0"/>
                    <a:pt x="4548" y="217"/>
                    <a:pt x="4358" y="606"/>
                  </a:cubicBezTo>
                  <a:lnTo>
                    <a:pt x="3397" y="2554"/>
                  </a:lnTo>
                  <a:lnTo>
                    <a:pt x="1249" y="2866"/>
                  </a:lnTo>
                  <a:cubicBezTo>
                    <a:pt x="359" y="2991"/>
                    <a:pt x="1" y="4094"/>
                    <a:pt x="646" y="4720"/>
                  </a:cubicBezTo>
                  <a:lnTo>
                    <a:pt x="2201" y="6235"/>
                  </a:lnTo>
                  <a:lnTo>
                    <a:pt x="1833" y="8374"/>
                  </a:lnTo>
                  <a:cubicBezTo>
                    <a:pt x="1771" y="8729"/>
                    <a:pt x="1893" y="9091"/>
                    <a:pt x="2147" y="9337"/>
                  </a:cubicBezTo>
                  <a:cubicBezTo>
                    <a:pt x="2353" y="9537"/>
                    <a:pt x="2625" y="9646"/>
                    <a:pt x="2905" y="9646"/>
                  </a:cubicBezTo>
                  <a:cubicBezTo>
                    <a:pt x="3075" y="9646"/>
                    <a:pt x="3248" y="9605"/>
                    <a:pt x="3411" y="9520"/>
                  </a:cubicBezTo>
                  <a:lnTo>
                    <a:pt x="5332" y="8510"/>
                  </a:lnTo>
                  <a:lnTo>
                    <a:pt x="7254" y="9520"/>
                  </a:lnTo>
                  <a:cubicBezTo>
                    <a:pt x="7416" y="9605"/>
                    <a:pt x="7589" y="9646"/>
                    <a:pt x="7760" y="9646"/>
                  </a:cubicBezTo>
                  <a:cubicBezTo>
                    <a:pt x="8038" y="9646"/>
                    <a:pt x="8311" y="9538"/>
                    <a:pt x="8518" y="9337"/>
                  </a:cubicBezTo>
                  <a:cubicBezTo>
                    <a:pt x="8767" y="9097"/>
                    <a:pt x="8895" y="8742"/>
                    <a:pt x="8832" y="8374"/>
                  </a:cubicBezTo>
                  <a:lnTo>
                    <a:pt x="8678" y="7476"/>
                  </a:lnTo>
                  <a:cubicBezTo>
                    <a:pt x="8647" y="7298"/>
                    <a:pt x="8494" y="7175"/>
                    <a:pt x="8321" y="7175"/>
                  </a:cubicBezTo>
                  <a:cubicBezTo>
                    <a:pt x="8300" y="7175"/>
                    <a:pt x="8279" y="7176"/>
                    <a:pt x="8258" y="7180"/>
                  </a:cubicBezTo>
                  <a:cubicBezTo>
                    <a:pt x="8063" y="7212"/>
                    <a:pt x="7928" y="7399"/>
                    <a:pt x="7964" y="7598"/>
                  </a:cubicBezTo>
                  <a:lnTo>
                    <a:pt x="8116" y="8496"/>
                  </a:lnTo>
                  <a:cubicBezTo>
                    <a:pt x="8138" y="8614"/>
                    <a:pt x="8106" y="8727"/>
                    <a:pt x="8014" y="8817"/>
                  </a:cubicBezTo>
                  <a:cubicBezTo>
                    <a:pt x="7944" y="8885"/>
                    <a:pt x="7855" y="8921"/>
                    <a:pt x="7763" y="8921"/>
                  </a:cubicBezTo>
                  <a:cubicBezTo>
                    <a:pt x="7706" y="8921"/>
                    <a:pt x="7647" y="8907"/>
                    <a:pt x="7591" y="8878"/>
                  </a:cubicBezTo>
                  <a:lnTo>
                    <a:pt x="5502" y="7781"/>
                  </a:lnTo>
                  <a:cubicBezTo>
                    <a:pt x="5450" y="7753"/>
                    <a:pt x="5391" y="7739"/>
                    <a:pt x="5333" y="7739"/>
                  </a:cubicBezTo>
                  <a:cubicBezTo>
                    <a:pt x="5274" y="7739"/>
                    <a:pt x="5215" y="7753"/>
                    <a:pt x="5163" y="7781"/>
                  </a:cubicBezTo>
                  <a:lnTo>
                    <a:pt x="3074" y="8878"/>
                  </a:lnTo>
                  <a:cubicBezTo>
                    <a:pt x="3017" y="8907"/>
                    <a:pt x="2959" y="8921"/>
                    <a:pt x="2901" y="8921"/>
                  </a:cubicBezTo>
                  <a:cubicBezTo>
                    <a:pt x="2810" y="8921"/>
                    <a:pt x="2722" y="8885"/>
                    <a:pt x="2651" y="8817"/>
                  </a:cubicBezTo>
                  <a:cubicBezTo>
                    <a:pt x="2560" y="8726"/>
                    <a:pt x="2527" y="8609"/>
                    <a:pt x="2549" y="8498"/>
                  </a:cubicBezTo>
                  <a:lnTo>
                    <a:pt x="2947" y="6169"/>
                  </a:lnTo>
                  <a:cubicBezTo>
                    <a:pt x="2967" y="6052"/>
                    <a:pt x="2929" y="5932"/>
                    <a:pt x="2843" y="5849"/>
                  </a:cubicBezTo>
                  <a:lnTo>
                    <a:pt x="1152" y="4200"/>
                  </a:lnTo>
                  <a:cubicBezTo>
                    <a:pt x="937" y="3986"/>
                    <a:pt x="1053" y="3628"/>
                    <a:pt x="1353" y="3583"/>
                  </a:cubicBezTo>
                  <a:lnTo>
                    <a:pt x="3689" y="3242"/>
                  </a:lnTo>
                  <a:cubicBezTo>
                    <a:pt x="3808" y="3226"/>
                    <a:pt x="3910" y="3151"/>
                    <a:pt x="3962" y="3045"/>
                  </a:cubicBezTo>
                  <a:lnTo>
                    <a:pt x="5007" y="927"/>
                  </a:lnTo>
                  <a:cubicBezTo>
                    <a:pt x="5074" y="798"/>
                    <a:pt x="5185" y="728"/>
                    <a:pt x="5332" y="725"/>
                  </a:cubicBezTo>
                  <a:cubicBezTo>
                    <a:pt x="5481" y="728"/>
                    <a:pt x="5592" y="798"/>
                    <a:pt x="5658" y="927"/>
                  </a:cubicBezTo>
                  <a:lnTo>
                    <a:pt x="6703" y="3045"/>
                  </a:lnTo>
                  <a:cubicBezTo>
                    <a:pt x="6755" y="3151"/>
                    <a:pt x="6858" y="3226"/>
                    <a:pt x="6976" y="3242"/>
                  </a:cubicBezTo>
                  <a:lnTo>
                    <a:pt x="9313" y="3583"/>
                  </a:lnTo>
                  <a:cubicBezTo>
                    <a:pt x="9610" y="3628"/>
                    <a:pt x="9729" y="3986"/>
                    <a:pt x="9513" y="4200"/>
                  </a:cubicBezTo>
                  <a:lnTo>
                    <a:pt x="7831" y="5840"/>
                  </a:lnTo>
                  <a:cubicBezTo>
                    <a:pt x="7760" y="5905"/>
                    <a:pt x="7718" y="5996"/>
                    <a:pt x="7713" y="6092"/>
                  </a:cubicBezTo>
                  <a:cubicBezTo>
                    <a:pt x="7709" y="6188"/>
                    <a:pt x="7756" y="6300"/>
                    <a:pt x="7817" y="6362"/>
                  </a:cubicBezTo>
                  <a:cubicBezTo>
                    <a:pt x="7884" y="6433"/>
                    <a:pt x="7979" y="6471"/>
                    <a:pt x="8075" y="6471"/>
                  </a:cubicBezTo>
                  <a:cubicBezTo>
                    <a:pt x="8166" y="6471"/>
                    <a:pt x="8258" y="6437"/>
                    <a:pt x="8328" y="6368"/>
                  </a:cubicBezTo>
                  <a:lnTo>
                    <a:pt x="10019" y="4720"/>
                  </a:lnTo>
                  <a:cubicBezTo>
                    <a:pt x="10663" y="4094"/>
                    <a:pt x="10308" y="2991"/>
                    <a:pt x="9417" y="2866"/>
                  </a:cubicBezTo>
                  <a:lnTo>
                    <a:pt x="7268" y="2554"/>
                  </a:lnTo>
                  <a:lnTo>
                    <a:pt x="6307" y="606"/>
                  </a:lnTo>
                  <a:cubicBezTo>
                    <a:pt x="6119" y="221"/>
                    <a:pt x="5733" y="0"/>
                    <a:pt x="53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Product Feature Challenges </a:t>
            </a:r>
            <a:endParaRPr/>
          </a:p>
        </p:txBody>
      </p:sp>
      <p:sp>
        <p:nvSpPr>
          <p:cNvPr id="255" name="Google Shape;255;p5"/>
          <p:cNvSpPr/>
          <p:nvPr/>
        </p:nvSpPr>
        <p:spPr>
          <a:xfrm>
            <a:off x="752325" y="1319963"/>
            <a:ext cx="3219600" cy="2865000"/>
          </a:xfrm>
          <a:prstGeom prst="roundRect">
            <a:avLst>
              <a:gd fmla="val 5989" name="adj"/>
            </a:avLst>
          </a:prstGeom>
          <a:noFill/>
          <a:ln cap="flat" cmpd="sng" w="9525">
            <a:solidFill>
              <a:srgbClr val="03DA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FFFFFF"/>
                </a:solidFill>
                <a:latin typeface="Roboto"/>
                <a:ea typeface="Roboto"/>
                <a:cs typeface="Roboto"/>
                <a:sym typeface="Roboto"/>
              </a:rPr>
              <a:t>Encouraging interactions over passiveness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120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p:txBody>
      </p:sp>
      <p:sp>
        <p:nvSpPr>
          <p:cNvPr id="256" name="Google Shape;256;p5"/>
          <p:cNvSpPr/>
          <p:nvPr/>
        </p:nvSpPr>
        <p:spPr>
          <a:xfrm>
            <a:off x="2511325" y="1109875"/>
            <a:ext cx="1822500" cy="456600"/>
          </a:xfrm>
          <a:prstGeom prst="roundRect">
            <a:avLst>
              <a:gd fmla="val 16667" name="adj"/>
            </a:avLst>
          </a:prstGeom>
          <a:solidFill>
            <a:schemeClr val="lt1"/>
          </a:solidFill>
          <a:ln cap="flat" cmpd="sng" w="9525">
            <a:solidFill>
              <a:srgbClr val="03DAC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3DAC4"/>
                </a:solidFill>
                <a:latin typeface="Arial"/>
                <a:ea typeface="Arial"/>
                <a:cs typeface="Arial"/>
                <a:sym typeface="Arial"/>
              </a:rPr>
              <a:t>Challenge  1</a:t>
            </a:r>
            <a:endParaRPr b="1" i="0" sz="1700" u="none" cap="none" strike="noStrike">
              <a:solidFill>
                <a:srgbClr val="03DAC4"/>
              </a:solidFill>
              <a:latin typeface="Arial"/>
              <a:ea typeface="Arial"/>
              <a:cs typeface="Arial"/>
              <a:sym typeface="Arial"/>
            </a:endParaRPr>
          </a:p>
        </p:txBody>
      </p:sp>
      <p:sp>
        <p:nvSpPr>
          <p:cNvPr id="257" name="Google Shape;257;p5"/>
          <p:cNvSpPr/>
          <p:nvPr/>
        </p:nvSpPr>
        <p:spPr>
          <a:xfrm>
            <a:off x="4810925" y="1319963"/>
            <a:ext cx="3219600" cy="2865000"/>
          </a:xfrm>
          <a:prstGeom prst="roundRect">
            <a:avLst>
              <a:gd fmla="val 598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rgbClr val="000000"/>
              </a:buClr>
              <a:buSzPts val="1600"/>
              <a:buFont typeface="Arial"/>
              <a:buNone/>
            </a:pPr>
            <a:r>
              <a:rPr b="0" i="0" lang="en" sz="1600" u="none" cap="none" strike="noStrike">
                <a:solidFill>
                  <a:schemeClr val="dk1"/>
                </a:solidFill>
                <a:latin typeface="Arial"/>
                <a:ea typeface="Arial"/>
                <a:cs typeface="Arial"/>
                <a:sym typeface="Arial"/>
              </a:rPr>
              <a:t>Loyalty points</a:t>
            </a:r>
            <a:r>
              <a:rPr b="1" i="0" lang="en" sz="1600" u="none" cap="none" strike="noStrike">
                <a:solidFill>
                  <a:schemeClr val="dk1"/>
                </a:solidFill>
                <a:latin typeface="Arial"/>
                <a:ea typeface="Arial"/>
                <a:cs typeface="Arial"/>
                <a:sym typeface="Arial"/>
              </a:rPr>
              <a:t> (</a:t>
            </a:r>
            <a:r>
              <a:rPr b="1" i="0" lang="en" sz="1600" u="sng" cap="none" strike="noStrike">
                <a:solidFill>
                  <a:schemeClr val="dk1"/>
                </a:solidFill>
                <a:latin typeface="Arial"/>
                <a:ea typeface="Arial"/>
                <a:cs typeface="Arial"/>
                <a:sym typeface="Arial"/>
              </a:rPr>
              <a:t>Earning rewards points</a:t>
            </a:r>
            <a:r>
              <a:rPr b="1" i="0" lang="en" sz="1600" u="none" cap="none" strike="noStrike">
                <a:solidFill>
                  <a:schemeClr val="dk1"/>
                </a:solidFill>
                <a:latin typeface="Arial"/>
                <a:ea typeface="Arial"/>
                <a:cs typeface="Arial"/>
                <a:sym typeface="Arial"/>
              </a:rPr>
              <a:t>)</a:t>
            </a:r>
            <a:r>
              <a:rPr b="0" i="0" lang="en" sz="1600" u="none" cap="none" strike="noStrike">
                <a:solidFill>
                  <a:schemeClr val="dk1"/>
                </a:solidFill>
                <a:latin typeface="Arial"/>
                <a:ea typeface="Arial"/>
                <a:cs typeface="Arial"/>
                <a:sym typeface="Arial"/>
              </a:rPr>
              <a:t> for each user interaction, and the user can use it for </a:t>
            </a:r>
            <a:r>
              <a:rPr b="1" i="0" lang="en" sz="1600" u="sng" cap="none" strike="noStrike">
                <a:solidFill>
                  <a:schemeClr val="dk1"/>
                </a:solidFill>
                <a:latin typeface="Arial"/>
                <a:ea typeface="Arial"/>
                <a:cs typeface="Arial"/>
                <a:sym typeface="Arial"/>
              </a:rPr>
              <a:t>paying </a:t>
            </a:r>
            <a:r>
              <a:rPr b="0" i="0" lang="en" sz="1600" u="none" cap="none" strike="noStrike">
                <a:solidFill>
                  <a:schemeClr val="dk1"/>
                </a:solidFill>
                <a:latin typeface="Arial"/>
                <a:ea typeface="Arial"/>
                <a:cs typeface="Arial"/>
                <a:sym typeface="Arial"/>
              </a:rPr>
              <a:t>anything he needs from the </a:t>
            </a:r>
            <a:r>
              <a:rPr b="1" i="0" lang="en" sz="1600" u="sng" cap="none" strike="noStrike">
                <a:solidFill>
                  <a:schemeClr val="dk1"/>
                </a:solidFill>
                <a:latin typeface="Arial"/>
                <a:ea typeface="Arial"/>
                <a:cs typeface="Arial"/>
                <a:sym typeface="Arial"/>
              </a:rPr>
              <a:t>Facebook marketplace.</a:t>
            </a:r>
            <a:endParaRPr b="0" i="0" sz="1200" u="none" cap="none" strike="noStrike">
              <a:solidFill>
                <a:srgbClr val="000000"/>
              </a:solidFill>
              <a:latin typeface="Arial"/>
              <a:ea typeface="Arial"/>
              <a:cs typeface="Arial"/>
              <a:sym typeface="Arial"/>
            </a:endParaRPr>
          </a:p>
        </p:txBody>
      </p:sp>
      <p:sp>
        <p:nvSpPr>
          <p:cNvPr id="258" name="Google Shape;258;p5"/>
          <p:cNvSpPr/>
          <p:nvPr/>
        </p:nvSpPr>
        <p:spPr>
          <a:xfrm>
            <a:off x="6718625" y="1109875"/>
            <a:ext cx="1822500" cy="456600"/>
          </a:xfrm>
          <a:prstGeom prst="roundRect">
            <a:avLst>
              <a:gd fmla="val 16667" name="adj"/>
            </a:avLst>
          </a:prstGeom>
          <a:solidFill>
            <a:schemeClr val="dk2"/>
          </a:solidFill>
          <a:ln cap="flat" cmpd="sng" w="9525">
            <a:solidFill>
              <a:schemeClr val="accent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Arial"/>
                <a:ea typeface="Arial"/>
                <a:cs typeface="Arial"/>
                <a:sym typeface="Arial"/>
              </a:rPr>
              <a:t>Solution 1</a:t>
            </a:r>
            <a:endParaRPr b="1" i="0" sz="1700" u="none" cap="none" strike="noStrike">
              <a:solidFill>
                <a:schemeClr val="accent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
          <p:cNvSpPr txBox="1"/>
          <p:nvPr>
            <p:ph type="title"/>
          </p:nvPr>
        </p:nvSpPr>
        <p:spPr>
          <a:xfrm>
            <a:off x="131150" y="123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Wireframe Challenge 1 </a:t>
            </a:r>
            <a:endParaRPr/>
          </a:p>
        </p:txBody>
      </p:sp>
      <p:pic>
        <p:nvPicPr>
          <p:cNvPr id="264" name="Google Shape;264;p6"/>
          <p:cNvPicPr preferRelativeResize="0"/>
          <p:nvPr/>
        </p:nvPicPr>
        <p:blipFill rotWithShape="1">
          <a:blip r:embed="rId3">
            <a:alphaModFix/>
          </a:blip>
          <a:srcRect b="0" l="0" r="0" t="0"/>
          <a:stretch/>
        </p:blipFill>
        <p:spPr>
          <a:xfrm>
            <a:off x="152400" y="1170125"/>
            <a:ext cx="3015499" cy="1869700"/>
          </a:xfrm>
          <a:prstGeom prst="rect">
            <a:avLst/>
          </a:prstGeom>
          <a:noFill/>
          <a:ln>
            <a:noFill/>
          </a:ln>
        </p:spPr>
      </p:pic>
      <p:pic>
        <p:nvPicPr>
          <p:cNvPr id="265" name="Google Shape;265;p6"/>
          <p:cNvPicPr preferRelativeResize="0"/>
          <p:nvPr/>
        </p:nvPicPr>
        <p:blipFill rotWithShape="1">
          <a:blip r:embed="rId4">
            <a:alphaModFix/>
          </a:blip>
          <a:srcRect b="0" l="0" r="0" t="0"/>
          <a:stretch/>
        </p:blipFill>
        <p:spPr>
          <a:xfrm>
            <a:off x="3730550" y="1217725"/>
            <a:ext cx="2894450" cy="1774510"/>
          </a:xfrm>
          <a:prstGeom prst="rect">
            <a:avLst/>
          </a:prstGeom>
          <a:noFill/>
          <a:ln>
            <a:noFill/>
          </a:ln>
        </p:spPr>
      </p:pic>
      <p:cxnSp>
        <p:nvCxnSpPr>
          <p:cNvPr id="266" name="Google Shape;266;p6"/>
          <p:cNvCxnSpPr/>
          <p:nvPr/>
        </p:nvCxnSpPr>
        <p:spPr>
          <a:xfrm>
            <a:off x="883550" y="2974125"/>
            <a:ext cx="10500" cy="276000"/>
          </a:xfrm>
          <a:prstGeom prst="straightConnector1">
            <a:avLst/>
          </a:prstGeom>
          <a:noFill/>
          <a:ln cap="flat" cmpd="sng" w="9525">
            <a:solidFill>
              <a:srgbClr val="FFFFFF"/>
            </a:solidFill>
            <a:prstDash val="dash"/>
            <a:round/>
            <a:headEnd len="sm" w="sm" type="none"/>
            <a:tailEnd len="sm" w="sm" type="none"/>
          </a:ln>
          <a:effectLst>
            <a:outerShdw blurRad="57150" rotWithShape="0" algn="bl" dir="5400000" dist="19050">
              <a:srgbClr val="FFFFFF">
                <a:alpha val="49803"/>
              </a:srgbClr>
            </a:outerShdw>
            <a:reflection blurRad="0" dir="5400000" dist="38100" endA="0" endPos="30000" fadeDir="5400012" kx="0" rotWithShape="0" algn="bl" stPos="0" sy="-100000" ky="0"/>
          </a:effectLst>
        </p:spPr>
      </p:cxnSp>
      <p:cxnSp>
        <p:nvCxnSpPr>
          <p:cNvPr id="267" name="Google Shape;267;p6"/>
          <p:cNvCxnSpPr/>
          <p:nvPr/>
        </p:nvCxnSpPr>
        <p:spPr>
          <a:xfrm flipH="1" rot="10800000">
            <a:off x="883550" y="3213500"/>
            <a:ext cx="2650500" cy="10500"/>
          </a:xfrm>
          <a:prstGeom prst="straightConnector1">
            <a:avLst/>
          </a:prstGeom>
          <a:noFill/>
          <a:ln cap="flat" cmpd="sng" w="9525">
            <a:solidFill>
              <a:srgbClr val="FFFFFF"/>
            </a:solidFill>
            <a:prstDash val="dash"/>
            <a:round/>
            <a:headEnd len="sm" w="sm" type="none"/>
            <a:tailEnd len="sm" w="sm" type="none"/>
          </a:ln>
        </p:spPr>
      </p:cxnSp>
      <p:cxnSp>
        <p:nvCxnSpPr>
          <p:cNvPr id="268" name="Google Shape;268;p6"/>
          <p:cNvCxnSpPr/>
          <p:nvPr/>
        </p:nvCxnSpPr>
        <p:spPr>
          <a:xfrm rot="10800000">
            <a:off x="3534175" y="1104525"/>
            <a:ext cx="0" cy="2114100"/>
          </a:xfrm>
          <a:prstGeom prst="straightConnector1">
            <a:avLst/>
          </a:prstGeom>
          <a:noFill/>
          <a:ln cap="flat" cmpd="sng" w="9525">
            <a:solidFill>
              <a:srgbClr val="FFFFFF"/>
            </a:solidFill>
            <a:prstDash val="dash"/>
            <a:round/>
            <a:headEnd len="sm" w="sm" type="none"/>
            <a:tailEnd len="sm" w="sm" type="none"/>
          </a:ln>
        </p:spPr>
      </p:cxnSp>
      <p:cxnSp>
        <p:nvCxnSpPr>
          <p:cNvPr id="269" name="Google Shape;269;p6"/>
          <p:cNvCxnSpPr/>
          <p:nvPr/>
        </p:nvCxnSpPr>
        <p:spPr>
          <a:xfrm>
            <a:off x="3544700" y="1136000"/>
            <a:ext cx="831000" cy="10500"/>
          </a:xfrm>
          <a:prstGeom prst="straightConnector1">
            <a:avLst/>
          </a:prstGeom>
          <a:noFill/>
          <a:ln cap="flat" cmpd="sng" w="9525">
            <a:solidFill>
              <a:srgbClr val="FFFFFF"/>
            </a:solidFill>
            <a:prstDash val="dash"/>
            <a:round/>
            <a:headEnd len="sm" w="sm" type="none"/>
            <a:tailEnd len="sm" w="sm" type="none"/>
          </a:ln>
        </p:spPr>
      </p:cxnSp>
      <p:pic>
        <p:nvPicPr>
          <p:cNvPr id="270" name="Google Shape;270;p6"/>
          <p:cNvPicPr preferRelativeResize="0"/>
          <p:nvPr/>
        </p:nvPicPr>
        <p:blipFill rotWithShape="1">
          <a:blip r:embed="rId5">
            <a:alphaModFix/>
          </a:blip>
          <a:srcRect b="0" l="0" r="0" t="0"/>
          <a:stretch/>
        </p:blipFill>
        <p:spPr>
          <a:xfrm>
            <a:off x="5582450" y="3271225"/>
            <a:ext cx="3249850" cy="1725675"/>
          </a:xfrm>
          <a:prstGeom prst="rect">
            <a:avLst/>
          </a:prstGeom>
          <a:noFill/>
          <a:ln>
            <a:noFill/>
          </a:ln>
        </p:spPr>
      </p:pic>
      <p:cxnSp>
        <p:nvCxnSpPr>
          <p:cNvPr id="271" name="Google Shape;271;p6"/>
          <p:cNvCxnSpPr>
            <a:stCxn id="265" idx="2"/>
          </p:cNvCxnSpPr>
          <p:nvPr/>
        </p:nvCxnSpPr>
        <p:spPr>
          <a:xfrm>
            <a:off x="5177775" y="2992235"/>
            <a:ext cx="0" cy="0"/>
          </a:xfrm>
          <a:prstGeom prst="straightConnector1">
            <a:avLst/>
          </a:prstGeom>
          <a:noFill/>
          <a:ln cap="flat" cmpd="sng" w="9525">
            <a:solidFill>
              <a:srgbClr val="FFFFFF"/>
            </a:solidFill>
            <a:prstDash val="solid"/>
            <a:round/>
            <a:headEnd len="sm" w="sm" type="none"/>
            <a:tailEnd len="sm" w="sm" type="none"/>
          </a:ln>
        </p:spPr>
      </p:cxnSp>
      <p:cxnSp>
        <p:nvCxnSpPr>
          <p:cNvPr id="272" name="Google Shape;272;p6"/>
          <p:cNvCxnSpPr>
            <a:stCxn id="265" idx="2"/>
          </p:cNvCxnSpPr>
          <p:nvPr/>
        </p:nvCxnSpPr>
        <p:spPr>
          <a:xfrm flipH="1">
            <a:off x="5175075" y="2992235"/>
            <a:ext cx="2700" cy="279000"/>
          </a:xfrm>
          <a:prstGeom prst="straightConnector1">
            <a:avLst/>
          </a:prstGeom>
          <a:noFill/>
          <a:ln cap="flat" cmpd="sng" w="9525">
            <a:solidFill>
              <a:srgbClr val="FFFFFF"/>
            </a:solidFill>
            <a:prstDash val="dash"/>
            <a:round/>
            <a:headEnd len="sm" w="sm" type="none"/>
            <a:tailEnd len="sm" w="sm" type="none"/>
          </a:ln>
        </p:spPr>
      </p:cxnSp>
      <p:cxnSp>
        <p:nvCxnSpPr>
          <p:cNvPr id="273" name="Google Shape;273;p6"/>
          <p:cNvCxnSpPr/>
          <p:nvPr/>
        </p:nvCxnSpPr>
        <p:spPr>
          <a:xfrm flipH="1" rot="10800000">
            <a:off x="5185675" y="3195025"/>
            <a:ext cx="2021700" cy="17400"/>
          </a:xfrm>
          <a:prstGeom prst="straightConnector1">
            <a:avLst/>
          </a:prstGeom>
          <a:noFill/>
          <a:ln cap="flat" cmpd="sng" w="9525">
            <a:solidFill>
              <a:srgbClr val="FFFFFF"/>
            </a:solidFill>
            <a:prstDash val="dash"/>
            <a:round/>
            <a:headEnd len="sm" w="sm" type="none"/>
            <a:tailEnd len="sm" w="sm" type="none"/>
          </a:ln>
        </p:spPr>
      </p:cxnSp>
      <p:pic>
        <p:nvPicPr>
          <p:cNvPr id="274" name="Google Shape;274;p6"/>
          <p:cNvPicPr preferRelativeResize="0"/>
          <p:nvPr/>
        </p:nvPicPr>
        <p:blipFill rotWithShape="1">
          <a:blip r:embed="rId6">
            <a:alphaModFix/>
          </a:blip>
          <a:srcRect b="0" l="0" r="0" t="0"/>
          <a:stretch/>
        </p:blipFill>
        <p:spPr>
          <a:xfrm>
            <a:off x="2319175" y="3397675"/>
            <a:ext cx="2786719" cy="1614700"/>
          </a:xfrm>
          <a:prstGeom prst="rect">
            <a:avLst/>
          </a:prstGeom>
          <a:noFill/>
          <a:ln>
            <a:noFill/>
          </a:ln>
        </p:spPr>
      </p:pic>
      <p:cxnSp>
        <p:nvCxnSpPr>
          <p:cNvPr id="275" name="Google Shape;275;p6"/>
          <p:cNvCxnSpPr/>
          <p:nvPr/>
        </p:nvCxnSpPr>
        <p:spPr>
          <a:xfrm>
            <a:off x="2682200" y="4270475"/>
            <a:ext cx="3418500" cy="725700"/>
          </a:xfrm>
          <a:prstGeom prst="straightConnector1">
            <a:avLst/>
          </a:prstGeom>
          <a:noFill/>
          <a:ln cap="flat" cmpd="sng" w="9525">
            <a:solidFill>
              <a:srgbClr val="000000"/>
            </a:solidFill>
            <a:prstDash val="dash"/>
            <a:round/>
            <a:headEnd len="sm" w="sm" type="none"/>
            <a:tailEnd len="sm" w="sm" type="none"/>
          </a:ln>
        </p:spPr>
      </p:cxnSp>
      <p:pic>
        <p:nvPicPr>
          <p:cNvPr id="276" name="Google Shape;276;p6"/>
          <p:cNvPicPr preferRelativeResize="0"/>
          <p:nvPr/>
        </p:nvPicPr>
        <p:blipFill rotWithShape="1">
          <a:blip r:embed="rId7">
            <a:alphaModFix/>
          </a:blip>
          <a:srcRect b="0" l="0" r="0" t="0"/>
          <a:stretch/>
        </p:blipFill>
        <p:spPr>
          <a:xfrm>
            <a:off x="152400" y="3513425"/>
            <a:ext cx="2021701" cy="1367125"/>
          </a:xfrm>
          <a:prstGeom prst="rect">
            <a:avLst/>
          </a:prstGeom>
          <a:noFill/>
          <a:ln>
            <a:noFill/>
          </a:ln>
        </p:spPr>
      </p:pic>
      <p:sp>
        <p:nvSpPr>
          <p:cNvPr id="277" name="Google Shape;277;p6"/>
          <p:cNvSpPr txBox="1"/>
          <p:nvPr/>
        </p:nvSpPr>
        <p:spPr>
          <a:xfrm>
            <a:off x="184200" y="583900"/>
            <a:ext cx="81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8"/>
              </a:rPr>
              <a:t>https://whimsical.com/encouraging-interactions-loyalty-program-LBfwBzfHt3dC8YoYu8f9Fo</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8" name="Google Shape;278;p6"/>
          <p:cNvSpPr txBox="1"/>
          <p:nvPr/>
        </p:nvSpPr>
        <p:spPr>
          <a:xfrm>
            <a:off x="2818925" y="2377150"/>
            <a:ext cx="14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1</a:t>
            </a:r>
            <a:endParaRPr b="1" i="0" sz="1800" u="none" cap="none" strike="noStrike">
              <a:solidFill>
                <a:srgbClr val="FF0000"/>
              </a:solidFill>
              <a:latin typeface="Arial"/>
              <a:ea typeface="Arial"/>
              <a:cs typeface="Arial"/>
              <a:sym typeface="Arial"/>
            </a:endParaRPr>
          </a:p>
        </p:txBody>
      </p:sp>
      <p:sp>
        <p:nvSpPr>
          <p:cNvPr id="279" name="Google Shape;279;p6"/>
          <p:cNvSpPr txBox="1"/>
          <p:nvPr/>
        </p:nvSpPr>
        <p:spPr>
          <a:xfrm>
            <a:off x="6342600" y="2545450"/>
            <a:ext cx="14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F0000"/>
                </a:solidFill>
                <a:latin typeface="Arial"/>
                <a:ea typeface="Arial"/>
                <a:cs typeface="Arial"/>
                <a:sym typeface="Arial"/>
              </a:rPr>
              <a:t>2</a:t>
            </a:r>
            <a:endParaRPr b="1" i="0" sz="1800" u="none" cap="none" strike="noStrike">
              <a:solidFill>
                <a:srgbClr val="FF0000"/>
              </a:solidFill>
              <a:latin typeface="Arial"/>
              <a:ea typeface="Arial"/>
              <a:cs typeface="Arial"/>
              <a:sym typeface="Arial"/>
            </a:endParaRPr>
          </a:p>
        </p:txBody>
      </p:sp>
      <p:sp>
        <p:nvSpPr>
          <p:cNvPr id="280" name="Google Shape;280;p6"/>
          <p:cNvSpPr txBox="1"/>
          <p:nvPr/>
        </p:nvSpPr>
        <p:spPr>
          <a:xfrm>
            <a:off x="8572500" y="4522925"/>
            <a:ext cx="7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3</a:t>
            </a:r>
            <a:endParaRPr b="1" i="0" sz="1800" u="none" cap="none" strike="noStrike">
              <a:solidFill>
                <a:srgbClr val="FF0000"/>
              </a:solidFill>
              <a:latin typeface="Arial"/>
              <a:ea typeface="Arial"/>
              <a:cs typeface="Arial"/>
              <a:sym typeface="Arial"/>
            </a:endParaRPr>
          </a:p>
        </p:txBody>
      </p:sp>
      <p:sp>
        <p:nvSpPr>
          <p:cNvPr id="281" name="Google Shape;281;p6"/>
          <p:cNvSpPr txBox="1"/>
          <p:nvPr/>
        </p:nvSpPr>
        <p:spPr>
          <a:xfrm>
            <a:off x="4859500" y="3912850"/>
            <a:ext cx="7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4</a:t>
            </a:r>
            <a:endParaRPr b="1" i="0" sz="1800" u="none" cap="none" strike="noStrike">
              <a:solidFill>
                <a:srgbClr val="FF0000"/>
              </a:solidFill>
              <a:latin typeface="Arial"/>
              <a:ea typeface="Arial"/>
              <a:cs typeface="Arial"/>
              <a:sym typeface="Arial"/>
            </a:endParaRPr>
          </a:p>
        </p:txBody>
      </p:sp>
      <p:sp>
        <p:nvSpPr>
          <p:cNvPr id="282" name="Google Shape;282;p6"/>
          <p:cNvSpPr txBox="1"/>
          <p:nvPr/>
        </p:nvSpPr>
        <p:spPr>
          <a:xfrm>
            <a:off x="1767100" y="41127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5</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Product Feature Challenges </a:t>
            </a:r>
            <a:endParaRPr/>
          </a:p>
        </p:txBody>
      </p:sp>
      <p:sp>
        <p:nvSpPr>
          <p:cNvPr id="288" name="Google Shape;288;p7"/>
          <p:cNvSpPr/>
          <p:nvPr/>
        </p:nvSpPr>
        <p:spPr>
          <a:xfrm>
            <a:off x="752325" y="1319963"/>
            <a:ext cx="3219600" cy="2865000"/>
          </a:xfrm>
          <a:prstGeom prst="roundRect">
            <a:avLst>
              <a:gd fmla="val 5989" name="adj"/>
            </a:avLst>
          </a:prstGeom>
          <a:noFill/>
          <a:ln cap="flat" cmpd="sng" w="9525">
            <a:solidFill>
              <a:srgbClr val="03DA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Prioritizing social updates and actions</a:t>
            </a:r>
            <a:endParaRPr b="0" i="0" sz="1700" u="none" cap="none" strike="noStrike">
              <a:solidFill>
                <a:srgbClr val="FFFFFF"/>
              </a:solidFill>
              <a:latin typeface="Roboto"/>
              <a:ea typeface="Roboto"/>
              <a:cs typeface="Roboto"/>
              <a:sym typeface="Roboto"/>
            </a:endParaRPr>
          </a:p>
        </p:txBody>
      </p:sp>
      <p:sp>
        <p:nvSpPr>
          <p:cNvPr id="289" name="Google Shape;289;p7"/>
          <p:cNvSpPr/>
          <p:nvPr/>
        </p:nvSpPr>
        <p:spPr>
          <a:xfrm>
            <a:off x="2511325" y="1109875"/>
            <a:ext cx="1822500" cy="456600"/>
          </a:xfrm>
          <a:prstGeom prst="roundRect">
            <a:avLst>
              <a:gd fmla="val 16667" name="adj"/>
            </a:avLst>
          </a:prstGeom>
          <a:solidFill>
            <a:schemeClr val="lt1"/>
          </a:solidFill>
          <a:ln cap="flat" cmpd="sng" w="9525">
            <a:solidFill>
              <a:srgbClr val="03DAC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3DAC4"/>
                </a:solidFill>
                <a:latin typeface="Arial"/>
                <a:ea typeface="Arial"/>
                <a:cs typeface="Arial"/>
                <a:sym typeface="Arial"/>
              </a:rPr>
              <a:t>Challenge  2</a:t>
            </a:r>
            <a:endParaRPr b="1" i="0" sz="1700" u="none" cap="none" strike="noStrike">
              <a:solidFill>
                <a:srgbClr val="03DAC4"/>
              </a:solidFill>
              <a:latin typeface="Arial"/>
              <a:ea typeface="Arial"/>
              <a:cs typeface="Arial"/>
              <a:sym typeface="Arial"/>
            </a:endParaRPr>
          </a:p>
        </p:txBody>
      </p:sp>
      <p:sp>
        <p:nvSpPr>
          <p:cNvPr id="290" name="Google Shape;290;p7"/>
          <p:cNvSpPr/>
          <p:nvPr/>
        </p:nvSpPr>
        <p:spPr>
          <a:xfrm>
            <a:off x="4810925" y="1319963"/>
            <a:ext cx="3219600" cy="2865000"/>
          </a:xfrm>
          <a:prstGeom prst="roundRect">
            <a:avLst>
              <a:gd fmla="val 598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rgbClr val="000000"/>
              </a:buClr>
              <a:buSzPts val="1800"/>
              <a:buFont typeface="Arial"/>
              <a:buNone/>
            </a:pPr>
            <a:r>
              <a:rPr b="0" i="0" lang="en" sz="1800" u="none" cap="none" strike="noStrike">
                <a:solidFill>
                  <a:schemeClr val="dk1"/>
                </a:solidFill>
                <a:latin typeface="Arial"/>
                <a:ea typeface="Arial"/>
                <a:cs typeface="Arial"/>
                <a:sym typeface="Arial"/>
              </a:rPr>
              <a:t>Users can set </a:t>
            </a:r>
            <a:r>
              <a:rPr b="1" i="0" lang="en" sz="1800" u="sng" cap="none" strike="noStrike">
                <a:solidFill>
                  <a:schemeClr val="dk1"/>
                </a:solidFill>
                <a:latin typeface="Arial"/>
                <a:ea typeface="Arial"/>
                <a:cs typeface="Arial"/>
                <a:sym typeface="Arial"/>
              </a:rPr>
              <a:t>preferences </a:t>
            </a:r>
            <a:r>
              <a:rPr b="0" i="0" lang="en" sz="1800" u="none" cap="none" strike="noStrike">
                <a:solidFill>
                  <a:schemeClr val="dk1"/>
                </a:solidFill>
                <a:latin typeface="Arial"/>
                <a:ea typeface="Arial"/>
                <a:cs typeface="Arial"/>
                <a:sym typeface="Arial"/>
              </a:rPr>
              <a:t>to show all at the </a:t>
            </a:r>
            <a:r>
              <a:rPr b="1" i="0" lang="en" sz="1800" u="sng" cap="none" strike="noStrike">
                <a:solidFill>
                  <a:schemeClr val="dk1"/>
                </a:solidFill>
                <a:latin typeface="Arial"/>
                <a:ea typeface="Arial"/>
                <a:cs typeface="Arial"/>
                <a:sym typeface="Arial"/>
              </a:rPr>
              <a:t>top </a:t>
            </a:r>
            <a:r>
              <a:rPr b="0" i="0" lang="en" sz="1800" u="none" cap="none" strike="noStrike">
                <a:solidFill>
                  <a:schemeClr val="dk1"/>
                </a:solidFill>
                <a:latin typeface="Arial"/>
                <a:ea typeface="Arial"/>
                <a:cs typeface="Arial"/>
                <a:sym typeface="Arial"/>
              </a:rPr>
              <a:t>of the Newsfeed.</a:t>
            </a:r>
            <a:endParaRPr b="0" i="0" sz="1200" u="none" cap="none" strike="noStrike">
              <a:solidFill>
                <a:srgbClr val="000000"/>
              </a:solidFill>
              <a:latin typeface="Arial"/>
              <a:ea typeface="Arial"/>
              <a:cs typeface="Arial"/>
              <a:sym typeface="Arial"/>
            </a:endParaRPr>
          </a:p>
        </p:txBody>
      </p:sp>
      <p:sp>
        <p:nvSpPr>
          <p:cNvPr id="291" name="Google Shape;291;p7"/>
          <p:cNvSpPr/>
          <p:nvPr/>
        </p:nvSpPr>
        <p:spPr>
          <a:xfrm>
            <a:off x="6718625" y="1109875"/>
            <a:ext cx="1822500" cy="456600"/>
          </a:xfrm>
          <a:prstGeom prst="roundRect">
            <a:avLst>
              <a:gd fmla="val 16667" name="adj"/>
            </a:avLst>
          </a:prstGeom>
          <a:solidFill>
            <a:schemeClr val="dk2"/>
          </a:solidFill>
          <a:ln cap="flat" cmpd="sng" w="9525">
            <a:solidFill>
              <a:schemeClr val="accent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Arial"/>
                <a:ea typeface="Arial"/>
                <a:cs typeface="Arial"/>
                <a:sym typeface="Arial"/>
              </a:rPr>
              <a:t>Solution 2</a:t>
            </a:r>
            <a:endParaRPr b="1" i="0" sz="1700" u="none" cap="none" strike="noStrike">
              <a:solidFill>
                <a:schemeClr val="accent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Wireframe Challenge 2 </a:t>
            </a:r>
            <a:endParaRPr/>
          </a:p>
        </p:txBody>
      </p:sp>
      <p:sp>
        <p:nvSpPr>
          <p:cNvPr id="297" name="Google Shape;297;p8"/>
          <p:cNvSpPr txBox="1"/>
          <p:nvPr>
            <p:ph idx="1" type="body"/>
          </p:nvPr>
        </p:nvSpPr>
        <p:spPr>
          <a:xfrm>
            <a:off x="311700" y="923875"/>
            <a:ext cx="8520600" cy="4254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1200"/>
              </a:spcAft>
              <a:buSzPct val="129032"/>
              <a:buNone/>
            </a:pPr>
            <a:r>
              <a:rPr lang="en" u="sng">
                <a:solidFill>
                  <a:schemeClr val="hlink"/>
                </a:solidFill>
                <a:hlinkClick r:id="rId3"/>
              </a:rPr>
              <a:t>https://whimsical.com/encouraging-interactions-preferences-selection-Ct5WKjVCH2TgXER9mDSBRb</a:t>
            </a:r>
            <a:r>
              <a:rPr lang="en"/>
              <a:t> </a:t>
            </a:r>
            <a:endParaRPr/>
          </a:p>
        </p:txBody>
      </p:sp>
      <p:pic>
        <p:nvPicPr>
          <p:cNvPr id="298" name="Google Shape;298;p8"/>
          <p:cNvPicPr preferRelativeResize="0"/>
          <p:nvPr/>
        </p:nvPicPr>
        <p:blipFill rotWithShape="1">
          <a:blip r:embed="rId4">
            <a:alphaModFix/>
          </a:blip>
          <a:srcRect b="0" l="0" r="0" t="0"/>
          <a:stretch/>
        </p:blipFill>
        <p:spPr>
          <a:xfrm>
            <a:off x="131375" y="1349275"/>
            <a:ext cx="3455401" cy="1806250"/>
          </a:xfrm>
          <a:prstGeom prst="rect">
            <a:avLst/>
          </a:prstGeom>
          <a:noFill/>
          <a:ln>
            <a:noFill/>
          </a:ln>
        </p:spPr>
      </p:pic>
      <p:pic>
        <p:nvPicPr>
          <p:cNvPr id="299" name="Google Shape;299;p8"/>
          <p:cNvPicPr preferRelativeResize="0"/>
          <p:nvPr/>
        </p:nvPicPr>
        <p:blipFill rotWithShape="1">
          <a:blip r:embed="rId5">
            <a:alphaModFix/>
          </a:blip>
          <a:srcRect b="0" l="0" r="0" t="0"/>
          <a:stretch/>
        </p:blipFill>
        <p:spPr>
          <a:xfrm>
            <a:off x="3770750" y="1334625"/>
            <a:ext cx="2939999" cy="2083850"/>
          </a:xfrm>
          <a:prstGeom prst="rect">
            <a:avLst/>
          </a:prstGeom>
          <a:noFill/>
          <a:ln>
            <a:noFill/>
          </a:ln>
        </p:spPr>
      </p:pic>
      <p:pic>
        <p:nvPicPr>
          <p:cNvPr id="300" name="Google Shape;300;p8"/>
          <p:cNvPicPr preferRelativeResize="0"/>
          <p:nvPr/>
        </p:nvPicPr>
        <p:blipFill rotWithShape="1">
          <a:blip r:embed="rId6">
            <a:alphaModFix/>
          </a:blip>
          <a:srcRect b="0" l="0" r="0" t="0"/>
          <a:stretch/>
        </p:blipFill>
        <p:spPr>
          <a:xfrm>
            <a:off x="6316150" y="3360525"/>
            <a:ext cx="2678201" cy="1683175"/>
          </a:xfrm>
          <a:prstGeom prst="rect">
            <a:avLst/>
          </a:prstGeom>
          <a:noFill/>
          <a:ln>
            <a:noFill/>
          </a:ln>
        </p:spPr>
      </p:pic>
      <p:sp>
        <p:nvSpPr>
          <p:cNvPr id="301" name="Google Shape;301;p8"/>
          <p:cNvSpPr txBox="1"/>
          <p:nvPr/>
        </p:nvSpPr>
        <p:spPr>
          <a:xfrm>
            <a:off x="1767100" y="26649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1</a:t>
            </a:r>
            <a:endParaRPr b="1" i="0" sz="1800" u="none" cap="none" strike="noStrike">
              <a:solidFill>
                <a:srgbClr val="FF0000"/>
              </a:solidFill>
              <a:latin typeface="Arial"/>
              <a:ea typeface="Arial"/>
              <a:cs typeface="Arial"/>
              <a:sym typeface="Arial"/>
            </a:endParaRPr>
          </a:p>
        </p:txBody>
      </p:sp>
      <p:sp>
        <p:nvSpPr>
          <p:cNvPr id="302" name="Google Shape;302;p8"/>
          <p:cNvSpPr txBox="1"/>
          <p:nvPr/>
        </p:nvSpPr>
        <p:spPr>
          <a:xfrm>
            <a:off x="4434100" y="29697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2</a:t>
            </a:r>
            <a:endParaRPr b="1" i="0" sz="1800" u="none" cap="none" strike="noStrike">
              <a:solidFill>
                <a:srgbClr val="FF0000"/>
              </a:solidFill>
              <a:latin typeface="Arial"/>
              <a:ea typeface="Arial"/>
              <a:cs typeface="Arial"/>
              <a:sym typeface="Arial"/>
            </a:endParaRPr>
          </a:p>
        </p:txBody>
      </p:sp>
      <p:sp>
        <p:nvSpPr>
          <p:cNvPr id="303" name="Google Shape;303;p8"/>
          <p:cNvSpPr txBox="1"/>
          <p:nvPr/>
        </p:nvSpPr>
        <p:spPr>
          <a:xfrm>
            <a:off x="6796300" y="4417500"/>
            <a:ext cx="2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3</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Product Feature Challenges(Cont.) </a:t>
            </a:r>
            <a:endParaRPr/>
          </a:p>
        </p:txBody>
      </p:sp>
      <p:sp>
        <p:nvSpPr>
          <p:cNvPr id="309" name="Google Shape;309;p9"/>
          <p:cNvSpPr/>
          <p:nvPr/>
        </p:nvSpPr>
        <p:spPr>
          <a:xfrm>
            <a:off x="752325" y="1319963"/>
            <a:ext cx="3219600" cy="2865000"/>
          </a:xfrm>
          <a:prstGeom prst="roundRect">
            <a:avLst>
              <a:gd fmla="val 5989" name="adj"/>
            </a:avLst>
          </a:prstGeom>
          <a:noFill/>
          <a:ln cap="flat" cmpd="sng" w="9525">
            <a:solidFill>
              <a:srgbClr val="03DA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FFFFFF"/>
                </a:solidFill>
                <a:latin typeface="Roboto"/>
                <a:ea typeface="Roboto"/>
                <a:cs typeface="Roboto"/>
                <a:sym typeface="Roboto"/>
              </a:rPr>
              <a:t>Presenting all content with preferred language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1200"/>
              </a:spcBef>
              <a:spcAft>
                <a:spcPts val="1200"/>
              </a:spcAft>
              <a:buClr>
                <a:srgbClr val="000000"/>
              </a:buClr>
              <a:buSzPts val="1700"/>
              <a:buFont typeface="Arial"/>
              <a:buNone/>
            </a:pPr>
            <a:r>
              <a:t/>
            </a:r>
            <a:endParaRPr b="0" i="0" sz="1700" u="none" cap="none" strike="noStrike">
              <a:solidFill>
                <a:srgbClr val="FFFFFF"/>
              </a:solidFill>
              <a:latin typeface="Roboto"/>
              <a:ea typeface="Roboto"/>
              <a:cs typeface="Roboto"/>
              <a:sym typeface="Roboto"/>
            </a:endParaRPr>
          </a:p>
        </p:txBody>
      </p:sp>
      <p:sp>
        <p:nvSpPr>
          <p:cNvPr id="310" name="Google Shape;310;p9"/>
          <p:cNvSpPr/>
          <p:nvPr/>
        </p:nvSpPr>
        <p:spPr>
          <a:xfrm>
            <a:off x="2511325" y="1109875"/>
            <a:ext cx="1822500" cy="456600"/>
          </a:xfrm>
          <a:prstGeom prst="roundRect">
            <a:avLst>
              <a:gd fmla="val 16667" name="adj"/>
            </a:avLst>
          </a:prstGeom>
          <a:solidFill>
            <a:schemeClr val="lt1"/>
          </a:solidFill>
          <a:ln cap="flat" cmpd="sng" w="9525">
            <a:solidFill>
              <a:srgbClr val="03DAC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3DAC4"/>
                </a:solidFill>
                <a:latin typeface="Arial"/>
                <a:ea typeface="Arial"/>
                <a:cs typeface="Arial"/>
                <a:sym typeface="Arial"/>
              </a:rPr>
              <a:t>Challenge  3</a:t>
            </a:r>
            <a:endParaRPr b="1" i="0" sz="1700" u="none" cap="none" strike="noStrike">
              <a:solidFill>
                <a:srgbClr val="03DAC4"/>
              </a:solidFill>
              <a:latin typeface="Arial"/>
              <a:ea typeface="Arial"/>
              <a:cs typeface="Arial"/>
              <a:sym typeface="Arial"/>
            </a:endParaRPr>
          </a:p>
        </p:txBody>
      </p:sp>
      <p:sp>
        <p:nvSpPr>
          <p:cNvPr id="311" name="Google Shape;311;p9"/>
          <p:cNvSpPr/>
          <p:nvPr/>
        </p:nvSpPr>
        <p:spPr>
          <a:xfrm>
            <a:off x="4810925" y="1319963"/>
            <a:ext cx="3219600" cy="2865000"/>
          </a:xfrm>
          <a:prstGeom prst="roundRect">
            <a:avLst>
              <a:gd fmla="val 598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chemeClr val="dk1"/>
                </a:solidFill>
                <a:latin typeface="Arial"/>
                <a:ea typeface="Arial"/>
                <a:cs typeface="Arial"/>
                <a:sym typeface="Arial"/>
              </a:rPr>
              <a:t>Detect the </a:t>
            </a:r>
            <a:r>
              <a:rPr b="1" i="0" lang="en" sz="1800" u="sng" cap="none" strike="noStrike">
                <a:solidFill>
                  <a:schemeClr val="dk1"/>
                </a:solidFill>
                <a:latin typeface="Arial"/>
                <a:ea typeface="Arial"/>
                <a:cs typeface="Arial"/>
                <a:sym typeface="Arial"/>
              </a:rPr>
              <a:t>preferred language</a:t>
            </a:r>
            <a:r>
              <a:rPr b="0" i="0" lang="en" sz="1800" u="none" cap="none" strike="noStrike">
                <a:solidFill>
                  <a:schemeClr val="dk1"/>
                </a:solidFill>
                <a:latin typeface="Arial"/>
                <a:ea typeface="Arial"/>
                <a:cs typeface="Arial"/>
                <a:sym typeface="Arial"/>
              </a:rPr>
              <a:t> of the user from the application setting and translate all of the Facebook content to this language.</a:t>
            </a:r>
            <a:endParaRPr b="0" i="0" sz="1200" u="none" cap="none" strike="noStrike">
              <a:solidFill>
                <a:srgbClr val="000000"/>
              </a:solidFill>
              <a:latin typeface="Arial"/>
              <a:ea typeface="Arial"/>
              <a:cs typeface="Arial"/>
              <a:sym typeface="Arial"/>
            </a:endParaRPr>
          </a:p>
        </p:txBody>
      </p:sp>
      <p:sp>
        <p:nvSpPr>
          <p:cNvPr id="312" name="Google Shape;312;p9"/>
          <p:cNvSpPr/>
          <p:nvPr/>
        </p:nvSpPr>
        <p:spPr>
          <a:xfrm>
            <a:off x="6718625" y="1109875"/>
            <a:ext cx="1822500" cy="456600"/>
          </a:xfrm>
          <a:prstGeom prst="roundRect">
            <a:avLst>
              <a:gd fmla="val 16667" name="adj"/>
            </a:avLst>
          </a:prstGeom>
          <a:solidFill>
            <a:schemeClr val="dk2"/>
          </a:solidFill>
          <a:ln cap="flat" cmpd="sng" w="9525">
            <a:solidFill>
              <a:schemeClr val="accent4"/>
            </a:solidFill>
            <a:prstDash val="solid"/>
            <a:round/>
            <a:headEnd len="sm" w="sm" type="none"/>
            <a:tailEnd len="sm" w="sm" type="none"/>
          </a:ln>
          <a:effectLst>
            <a:outerShdw blurRad="71438" rotWithShape="0" algn="bl" dir="5340000" dist="38100">
              <a:srgbClr val="000000">
                <a:alpha val="2392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Arial"/>
                <a:ea typeface="Arial"/>
                <a:cs typeface="Arial"/>
                <a:sym typeface="Arial"/>
              </a:rPr>
              <a:t>Solution 3</a:t>
            </a:r>
            <a:endParaRPr b="1" i="0" sz="1700" u="none" cap="none" strike="noStrike">
              <a:solidFill>
                <a:schemeClr val="accent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