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Montserrat"/>
      <p:regular r:id="rId28"/>
      <p:bold r:id="rId29"/>
      <p:italic r:id="rId30"/>
      <p:boldItalic r:id="rId31"/>
    </p:embeddedFont>
    <p:embeddedFont>
      <p:font typeface="Montserrat Black"/>
      <p:bold r:id="rId32"/>
      <p:boldItalic r:id="rId33"/>
    </p:embeddedFont>
    <p:embeddedFont>
      <p:font typeface="Anaheim"/>
      <p:regular r:id="rId34"/>
    </p:embeddedFont>
    <p:embeddedFont>
      <p:font typeface="Quicksand"/>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7" roundtripDataSignature="AMtx7mjTOTdZFTo9KNSjmWswzskY71ha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8022D5-24A8-4AED-8144-A0AEE00C4822}">
  <a:tblStyle styleId="{E68022D5-24A8-4AED-8144-A0AEE00C4822}" styleName="Table_0">
    <a:wholeTbl>
      <a:tcTxStyle b="off" i="off">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Montserrat-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MontserratBlack-boldItalic.fntdata"/><Relationship Id="rId10" Type="http://schemas.openxmlformats.org/officeDocument/2006/relationships/slide" Target="slides/slide5.xml"/><Relationship Id="rId32" Type="http://schemas.openxmlformats.org/officeDocument/2006/relationships/font" Target="fonts/MontserratBlack-bold.fntdata"/><Relationship Id="rId13" Type="http://schemas.openxmlformats.org/officeDocument/2006/relationships/slide" Target="slides/slide8.xml"/><Relationship Id="rId35" Type="http://schemas.openxmlformats.org/officeDocument/2006/relationships/font" Target="fonts/Quicksand-regular.fntdata"/><Relationship Id="rId12" Type="http://schemas.openxmlformats.org/officeDocument/2006/relationships/slide" Target="slides/slide7.xml"/><Relationship Id="rId34" Type="http://schemas.openxmlformats.org/officeDocument/2006/relationships/font" Target="fonts/Anaheim-regular.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Quicksand-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FcSx0Xk8FufTEr-VGQqKPQNRZCJ9q2I9yimF994fW48/edit?usp=sharing"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2.com/products/intercom/competitors/alternatives"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5" name="Google Shape;58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1" name="Google Shape;75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40000"/>
              </a:lnSpc>
              <a:spcBef>
                <a:spcPts val="1000"/>
              </a:spcBef>
              <a:spcAft>
                <a:spcPts val="0"/>
              </a:spcAft>
              <a:buClr>
                <a:srgbClr val="666666"/>
              </a:buClr>
              <a:buSzPts val="1100"/>
              <a:buFont typeface="Roboto"/>
              <a:buChar char="-"/>
            </a:pPr>
            <a:r>
              <a:rPr lang="en">
                <a:solidFill>
                  <a:srgbClr val="666666"/>
                </a:solidFill>
                <a:latin typeface="Roboto"/>
                <a:ea typeface="Roboto"/>
                <a:cs typeface="Roboto"/>
                <a:sym typeface="Roboto"/>
              </a:rPr>
              <a:t>Recommend Using LUIS ( Language Understanding Intelligent Service)  because : </a:t>
            </a:r>
            <a:endParaRPr>
              <a:solidFill>
                <a:srgbClr val="666666"/>
              </a:solidFill>
              <a:latin typeface="Roboto"/>
              <a:ea typeface="Roboto"/>
              <a:cs typeface="Roboto"/>
              <a:sym typeface="Roboto"/>
            </a:endParaRPr>
          </a:p>
          <a:p>
            <a:pPr indent="-298450" lvl="0" marL="914400" rtl="0" algn="l">
              <a:lnSpc>
                <a:spcPct val="140000"/>
              </a:lnSpc>
              <a:spcBef>
                <a:spcPts val="1000"/>
              </a:spcBef>
              <a:spcAft>
                <a:spcPts val="0"/>
              </a:spcAft>
              <a:buClr>
                <a:srgbClr val="666666"/>
              </a:buClr>
              <a:buSzPts val="1100"/>
              <a:buFont typeface="Roboto"/>
              <a:buAutoNum type="arabicPeriod"/>
            </a:pPr>
            <a:r>
              <a:rPr lang="en">
                <a:solidFill>
                  <a:srgbClr val="666666"/>
                </a:solidFill>
                <a:latin typeface="Roboto"/>
                <a:ea typeface="Roboto"/>
                <a:cs typeface="Roboto"/>
                <a:sym typeface="Roboto"/>
              </a:rPr>
              <a:t>Simplicity . With only a few clicks you can build your own conversational AI application. You can build your custom application by following one of our quickstarts</a:t>
            </a:r>
            <a:endParaRPr>
              <a:solidFill>
                <a:srgbClr val="666666"/>
              </a:solidFill>
              <a:latin typeface="Roboto"/>
              <a:ea typeface="Roboto"/>
              <a:cs typeface="Roboto"/>
              <a:sym typeface="Roboto"/>
            </a:endParaRPr>
          </a:p>
          <a:p>
            <a:pPr indent="-298450" lvl="0" marL="914400" rtl="0" algn="l">
              <a:lnSpc>
                <a:spcPct val="140000"/>
              </a:lnSpc>
              <a:spcBef>
                <a:spcPts val="1000"/>
              </a:spcBef>
              <a:spcAft>
                <a:spcPts val="0"/>
              </a:spcAft>
              <a:buClr>
                <a:srgbClr val="666666"/>
              </a:buClr>
              <a:buSzPts val="1100"/>
              <a:buFont typeface="Roboto"/>
              <a:buAutoNum type="arabicPeriod"/>
            </a:pPr>
            <a:r>
              <a:rPr lang="en">
                <a:solidFill>
                  <a:srgbClr val="666666"/>
                </a:solidFill>
                <a:latin typeface="Roboto"/>
                <a:ea typeface="Roboto"/>
                <a:cs typeface="Roboto"/>
                <a:sym typeface="Roboto"/>
              </a:rPr>
              <a:t>Security, Privacy and Compliance: Backed by Azure infrastructure, LUIS offers enterprise-grade security, privacy, and compliance. Your data remains yours; you can delete your data at any time. Your data is encrypted while it’s in storage.</a:t>
            </a:r>
            <a:endParaRPr>
              <a:solidFill>
                <a:srgbClr val="666666"/>
              </a:solidFill>
              <a:latin typeface="Roboto"/>
              <a:ea typeface="Roboto"/>
              <a:cs typeface="Roboto"/>
              <a:sym typeface="Roboto"/>
            </a:endParaRPr>
          </a:p>
          <a:p>
            <a:pPr indent="-298450" lvl="0" marL="914400" rtl="0" algn="l">
              <a:lnSpc>
                <a:spcPct val="140000"/>
              </a:lnSpc>
              <a:spcBef>
                <a:spcPts val="1000"/>
              </a:spcBef>
              <a:spcAft>
                <a:spcPts val="0"/>
              </a:spcAft>
              <a:buClr>
                <a:srgbClr val="666666"/>
              </a:buClr>
              <a:buSzPts val="1100"/>
              <a:buFont typeface="Roboto"/>
              <a:buAutoNum type="arabicPeriod"/>
            </a:pPr>
            <a:r>
              <a:rPr lang="en">
                <a:solidFill>
                  <a:srgbClr val="666666"/>
                </a:solidFill>
                <a:latin typeface="Roboto"/>
                <a:ea typeface="Roboto"/>
                <a:cs typeface="Roboto"/>
                <a:sym typeface="Roboto"/>
              </a:rPr>
              <a:t>Integration: easily integrate your LUIS app with other Microsoft services</a:t>
            </a:r>
            <a:endParaRPr>
              <a:solidFill>
                <a:srgbClr val="666666"/>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8" name="Google Shape;75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5" name="Google Shape;76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2" name="Google Shape;77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9" name="Google Shape;77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1" name="Google Shape;79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1" name="Shape 801"/>
        <p:cNvGrpSpPr/>
        <p:nvPr/>
      </p:nvGrpSpPr>
      <p:grpSpPr>
        <a:xfrm>
          <a:off x="0" y="0"/>
          <a:ext cx="0" cy="0"/>
          <a:chOff x="0" y="0"/>
          <a:chExt cx="0" cy="0"/>
        </a:xfrm>
      </p:grpSpPr>
      <p:sp>
        <p:nvSpPr>
          <p:cNvPr id="802" name="Google Shape;80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3" name="Google Shape;80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5" name="Google Shape;815;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4" name="Google Shape;90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More details : </a:t>
            </a:r>
            <a:r>
              <a:rPr lang="en" u="sng">
                <a:solidFill>
                  <a:schemeClr val="hlink"/>
                </a:solidFill>
                <a:hlinkClick r:id="rId2"/>
              </a:rPr>
              <a:t>https://docs.google.com/document/d/1FcSx0Xk8FufTEr-VGQqKPQNRZCJ9q2I9yimF994fW48/edit?usp=sharing</a:t>
            </a:r>
            <a:r>
              <a:rPr lang="en"/>
              <a:t>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7" name="Google Shape;6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4" name="Google Shape;6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57150" lvl="0" marL="57150" rtl="0" algn="l">
              <a:lnSpc>
                <a:spcPct val="100000"/>
              </a:lnSpc>
              <a:spcBef>
                <a:spcPts val="1000"/>
              </a:spcBef>
              <a:spcAft>
                <a:spcPts val="0"/>
              </a:spcAft>
              <a:buClr>
                <a:srgbClr val="666666"/>
              </a:buClr>
              <a:buSzPts val="1100"/>
              <a:buFont typeface="Roboto"/>
              <a:buChar char="-"/>
            </a:pPr>
            <a:r>
              <a:rPr lang="en">
                <a:solidFill>
                  <a:srgbClr val="666666"/>
                </a:solidFill>
                <a:latin typeface="Roboto"/>
                <a:ea typeface="Roboto"/>
                <a:cs typeface="Roboto"/>
                <a:sym typeface="Roboto"/>
              </a:rPr>
              <a:t>Intercom is a great comprehensive tool offering live chat, help desk, knowledge base, and email automation features. It’s also quite famous for its well-developed chatbots and convenient product tours for customer onboarding. </a:t>
            </a:r>
            <a:endParaRPr>
              <a:solidFill>
                <a:srgbClr val="666666"/>
              </a:solidFill>
              <a:latin typeface="Roboto"/>
              <a:ea typeface="Roboto"/>
              <a:cs typeface="Roboto"/>
              <a:sym typeface="Roboto"/>
            </a:endParaRPr>
          </a:p>
          <a:p>
            <a:pPr indent="-114300" lvl="0" marL="114300" rtl="0" algn="l">
              <a:lnSpc>
                <a:spcPct val="100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Introduction to Custom Bots</a:t>
            </a:r>
            <a:endParaRPr>
              <a:solidFill>
                <a:srgbClr val="666666"/>
              </a:solidFill>
              <a:latin typeface="Roboto"/>
              <a:ea typeface="Roboto"/>
              <a:cs typeface="Roboto"/>
              <a:sym typeface="Roboto"/>
            </a:endParaRPr>
          </a:p>
          <a:p>
            <a:pPr indent="0" lvl="0" marL="457200" rtl="0" algn="l">
              <a:lnSpc>
                <a:spcPct val="100000"/>
              </a:lnSpc>
              <a:spcBef>
                <a:spcPts val="1000"/>
              </a:spcBef>
              <a:spcAft>
                <a:spcPts val="0"/>
              </a:spcAft>
              <a:buClr>
                <a:schemeClr val="dk1"/>
              </a:buClr>
              <a:buSzPts val="1100"/>
              <a:buFont typeface="Arial"/>
              <a:buNone/>
            </a:pPr>
            <a:r>
              <a:rPr lang="en">
                <a:solidFill>
                  <a:srgbClr val="666666"/>
                </a:solidFill>
                <a:latin typeface="Roboto"/>
                <a:ea typeface="Roboto"/>
                <a:cs typeface="Roboto"/>
                <a:sym typeface="Roboto"/>
              </a:rPr>
              <a:t>Create the perfect bot that helps you crush your number, qualify more leads and book more meetings around the clock.</a:t>
            </a:r>
            <a:endParaRPr>
              <a:solidFill>
                <a:srgbClr val="666666"/>
              </a:solidFill>
              <a:latin typeface="Roboto"/>
              <a:ea typeface="Roboto"/>
              <a:cs typeface="Roboto"/>
              <a:sym typeface="Roboto"/>
            </a:endParaRPr>
          </a:p>
          <a:p>
            <a:pPr indent="-114300" lvl="0" marL="114300" rtl="0" algn="l">
              <a:lnSpc>
                <a:spcPct val="100000"/>
              </a:lnSpc>
              <a:spcBef>
                <a:spcPts val="1000"/>
              </a:spcBef>
              <a:spcAft>
                <a:spcPts val="0"/>
              </a:spcAft>
              <a:buClr>
                <a:srgbClr val="666666"/>
              </a:buClr>
              <a:buSzPts val="1100"/>
              <a:buFont typeface="Roboto"/>
              <a:buChar char="-"/>
            </a:pPr>
            <a:r>
              <a:rPr lang="en">
                <a:solidFill>
                  <a:srgbClr val="666666"/>
                </a:solidFill>
                <a:latin typeface="Roboto"/>
                <a:ea typeface="Roboto"/>
                <a:cs typeface="Roboto"/>
                <a:sym typeface="Roboto"/>
              </a:rPr>
              <a:t>Onboard and activate customers with targeted outbound engagement.</a:t>
            </a:r>
            <a:endParaRPr>
              <a:solidFill>
                <a:srgbClr val="666666"/>
              </a:solidFill>
              <a:latin typeface="Roboto"/>
              <a:ea typeface="Roboto"/>
              <a:cs typeface="Roboto"/>
              <a:sym typeface="Roboto"/>
            </a:endParaRPr>
          </a:p>
          <a:p>
            <a:pPr indent="-298450" lvl="1" marL="914400" rtl="0" algn="l">
              <a:lnSpc>
                <a:spcPct val="100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Use Product Tours to create a series of onboarding steps or to announce a new feature.</a:t>
            </a:r>
            <a:endParaRPr>
              <a:solidFill>
                <a:srgbClr val="666666"/>
              </a:solidFill>
              <a:latin typeface="Roboto"/>
              <a:ea typeface="Roboto"/>
              <a:cs typeface="Roboto"/>
              <a:sym typeface="Roboto"/>
            </a:endParaRPr>
          </a:p>
          <a:p>
            <a:pPr indent="-298450" lvl="1" marL="914400" rtl="0" algn="l">
              <a:lnSpc>
                <a:spcPct val="100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Create targeted messages and campaigns to deliver the right message to the right customer.</a:t>
            </a:r>
            <a:endParaRPr>
              <a:solidFill>
                <a:srgbClr val="666666"/>
              </a:solidFill>
              <a:latin typeface="Roboto"/>
              <a:ea typeface="Roboto"/>
              <a:cs typeface="Roboto"/>
              <a:sym typeface="Roboto"/>
            </a:endParaRPr>
          </a:p>
          <a:p>
            <a:pPr indent="-114300" lvl="0" marL="114300" rtl="0" algn="l">
              <a:lnSpc>
                <a:spcPct val="100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Mobile Carousels ?</a:t>
            </a:r>
            <a:endParaRPr>
              <a:solidFill>
                <a:srgbClr val="666666"/>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
                <a:solidFill>
                  <a:srgbClr val="666666"/>
                </a:solidFill>
                <a:latin typeface="Roboto"/>
                <a:ea typeface="Roboto"/>
                <a:cs typeface="Roboto"/>
                <a:sym typeface="Roboto"/>
              </a:rPr>
              <a:t>Improve retention rates, share product announcements, and onboard with ease—all in your mobile app</a:t>
            </a:r>
            <a:r>
              <a:rPr lang="en" sz="1950">
                <a:solidFill>
                  <a:srgbClr val="666666"/>
                </a:solidFill>
              </a:rPr>
              <a:t>.</a:t>
            </a:r>
            <a:endParaRPr sz="1950">
              <a:solidFill>
                <a:srgbClr val="666666"/>
              </a:solidFill>
            </a:endParaRPr>
          </a:p>
          <a:p>
            <a:pPr indent="-114300" lvl="0" marL="114300" rtl="0" algn="l">
              <a:lnSpc>
                <a:spcPct val="100000"/>
              </a:lnSpc>
              <a:spcBef>
                <a:spcPts val="2300"/>
              </a:spcBef>
              <a:spcAft>
                <a:spcPts val="0"/>
              </a:spcAft>
              <a:buClr>
                <a:srgbClr val="666666"/>
              </a:buClr>
              <a:buSzPts val="1100"/>
              <a:buFont typeface="Roboto"/>
              <a:buChar char="-"/>
            </a:pPr>
            <a:r>
              <a:rPr lang="en">
                <a:solidFill>
                  <a:srgbClr val="666666"/>
                </a:solidFill>
                <a:latin typeface="Roboto"/>
                <a:ea typeface="Roboto"/>
                <a:cs typeface="Roboto"/>
                <a:sym typeface="Roboto"/>
              </a:rPr>
              <a:t>If you're experiencing a spike in customer conversations right now, Intercom can help. Learn how to:</a:t>
            </a:r>
            <a:endParaRPr sz="1950">
              <a:solidFill>
                <a:srgbClr val="666666"/>
              </a:solidFill>
            </a:endParaRPr>
          </a:p>
          <a:p>
            <a:pPr indent="-304800" lvl="0" marL="647700" rtl="0" algn="l">
              <a:lnSpc>
                <a:spcPct val="100000"/>
              </a:lnSpc>
              <a:spcBef>
                <a:spcPts val="0"/>
              </a:spcBef>
              <a:spcAft>
                <a:spcPts val="0"/>
              </a:spcAft>
              <a:buClr>
                <a:srgbClr val="666666"/>
              </a:buClr>
              <a:buSzPts val="1200"/>
              <a:buChar char="●"/>
            </a:pPr>
            <a:r>
              <a:rPr lang="en">
                <a:solidFill>
                  <a:srgbClr val="666666"/>
                </a:solidFill>
                <a:latin typeface="Roboto"/>
                <a:ea typeface="Roboto"/>
                <a:cs typeface="Roboto"/>
                <a:sym typeface="Roboto"/>
              </a:rPr>
              <a:t>Highlight timely FAQ content with the Content Showcase app.</a:t>
            </a:r>
            <a:endParaRPr>
              <a:solidFill>
                <a:srgbClr val="666666"/>
              </a:solidFill>
              <a:latin typeface="Roboto"/>
              <a:ea typeface="Roboto"/>
              <a:cs typeface="Roboto"/>
              <a:sym typeface="Roboto"/>
            </a:endParaRPr>
          </a:p>
          <a:p>
            <a:pPr indent="-304800" lvl="0" marL="647700" rtl="0" algn="l">
              <a:lnSpc>
                <a:spcPct val="100000"/>
              </a:lnSpc>
              <a:spcBef>
                <a:spcPts val="0"/>
              </a:spcBef>
              <a:spcAft>
                <a:spcPts val="0"/>
              </a:spcAft>
              <a:buClr>
                <a:srgbClr val="666666"/>
              </a:buClr>
              <a:buSzPts val="1200"/>
              <a:buChar char="●"/>
            </a:pPr>
            <a:r>
              <a:rPr lang="en">
                <a:solidFill>
                  <a:srgbClr val="666666"/>
                </a:solidFill>
                <a:latin typeface="Roboto"/>
                <a:ea typeface="Roboto"/>
                <a:cs typeface="Roboto"/>
                <a:sym typeface="Roboto"/>
              </a:rPr>
              <a:t>Automatically route conversations with custom bots.</a:t>
            </a:r>
            <a:endParaRPr>
              <a:solidFill>
                <a:srgbClr val="666666"/>
              </a:solidFill>
              <a:latin typeface="Roboto"/>
              <a:ea typeface="Roboto"/>
              <a:cs typeface="Roboto"/>
              <a:sym typeface="Roboto"/>
            </a:endParaRPr>
          </a:p>
          <a:p>
            <a:pPr indent="-304800" lvl="0" marL="647700" rtl="0" algn="l">
              <a:lnSpc>
                <a:spcPct val="100000"/>
              </a:lnSpc>
              <a:spcBef>
                <a:spcPts val="0"/>
              </a:spcBef>
              <a:spcAft>
                <a:spcPts val="0"/>
              </a:spcAft>
              <a:buClr>
                <a:srgbClr val="666666"/>
              </a:buClr>
              <a:buSzPts val="1200"/>
              <a:buChar char="●"/>
            </a:pPr>
            <a:r>
              <a:rPr lang="en">
                <a:solidFill>
                  <a:srgbClr val="666666"/>
                </a:solidFill>
                <a:latin typeface="Roboto"/>
                <a:ea typeface="Roboto"/>
                <a:cs typeface="Roboto"/>
                <a:sym typeface="Roboto"/>
              </a:rPr>
              <a:t>Instantly answer your customers’ common questions with Resolution Bot.</a:t>
            </a:r>
            <a:endParaRPr>
              <a:solidFill>
                <a:srgbClr val="666666"/>
              </a:solidFill>
              <a:latin typeface="Roboto"/>
              <a:ea typeface="Roboto"/>
              <a:cs typeface="Roboto"/>
              <a:sym typeface="Roboto"/>
            </a:endParaRPr>
          </a:p>
          <a:p>
            <a:pPr indent="-304800" lvl="0" marL="647700" rtl="0" algn="l">
              <a:lnSpc>
                <a:spcPct val="100000"/>
              </a:lnSpc>
              <a:spcBef>
                <a:spcPts val="0"/>
              </a:spcBef>
              <a:spcAft>
                <a:spcPts val="0"/>
              </a:spcAft>
              <a:buClr>
                <a:srgbClr val="666666"/>
              </a:buClr>
              <a:buSzPts val="1200"/>
              <a:buChar char="●"/>
            </a:pPr>
            <a:r>
              <a:rPr lang="en">
                <a:solidFill>
                  <a:srgbClr val="666666"/>
                </a:solidFill>
                <a:latin typeface="Roboto"/>
                <a:ea typeface="Roboto"/>
                <a:cs typeface="Roboto"/>
                <a:sym typeface="Roboto"/>
              </a:rPr>
              <a:t>Rely on saved replies to keep your team in the loop and up to date.</a:t>
            </a:r>
            <a:endParaRPr sz="1200">
              <a:solidFill>
                <a:srgbClr val="666666"/>
              </a:solidFill>
            </a:endParaRPr>
          </a:p>
          <a:p>
            <a:pPr indent="-114300" lvl="0" marL="114300" rtl="0" algn="l">
              <a:lnSpc>
                <a:spcPct val="100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Customizing your Messenger ensures it looks right at home on your app or site. Learn how to:</a:t>
            </a:r>
            <a:endParaRPr>
              <a:solidFill>
                <a:srgbClr val="666666"/>
              </a:solidFill>
              <a:latin typeface="Roboto"/>
              <a:ea typeface="Roboto"/>
              <a:cs typeface="Roboto"/>
              <a:sym typeface="Roboto"/>
            </a:endParaRPr>
          </a:p>
          <a:p>
            <a:pPr indent="-304800" lvl="0" marL="647700" rtl="0" algn="l">
              <a:lnSpc>
                <a:spcPct val="100000"/>
              </a:lnSpc>
              <a:spcBef>
                <a:spcPts val="0"/>
              </a:spcBef>
              <a:spcAft>
                <a:spcPts val="0"/>
              </a:spcAft>
              <a:buClr>
                <a:srgbClr val="666666"/>
              </a:buClr>
              <a:buSzPts val="1200"/>
              <a:buChar char="●"/>
            </a:pPr>
            <a:r>
              <a:rPr lang="en">
                <a:solidFill>
                  <a:srgbClr val="666666"/>
                </a:solidFill>
                <a:latin typeface="Roboto"/>
                <a:ea typeface="Roboto"/>
                <a:cs typeface="Roboto"/>
                <a:sym typeface="Roboto"/>
              </a:rPr>
              <a:t>Customize the experience for your users, leads and visitors.</a:t>
            </a:r>
            <a:endParaRPr>
              <a:solidFill>
                <a:srgbClr val="666666"/>
              </a:solidFill>
              <a:latin typeface="Roboto"/>
              <a:ea typeface="Roboto"/>
              <a:cs typeface="Roboto"/>
              <a:sym typeface="Roboto"/>
            </a:endParaRPr>
          </a:p>
          <a:p>
            <a:pPr indent="-304800" lvl="0" marL="647700" rtl="0" algn="l">
              <a:lnSpc>
                <a:spcPct val="100000"/>
              </a:lnSpc>
              <a:spcBef>
                <a:spcPts val="0"/>
              </a:spcBef>
              <a:spcAft>
                <a:spcPts val="0"/>
              </a:spcAft>
              <a:buClr>
                <a:srgbClr val="666666"/>
              </a:buClr>
              <a:buSzPts val="1200"/>
              <a:buChar char="●"/>
            </a:pPr>
            <a:r>
              <a:rPr lang="en">
                <a:solidFill>
                  <a:srgbClr val="666666"/>
                </a:solidFill>
                <a:latin typeface="Roboto"/>
                <a:ea typeface="Roboto"/>
                <a:cs typeface="Roboto"/>
                <a:sym typeface="Roboto"/>
              </a:rPr>
              <a:t>Set the controls for your workspace.</a:t>
            </a:r>
            <a:endParaRPr>
              <a:solidFill>
                <a:srgbClr val="666666"/>
              </a:solidFill>
              <a:latin typeface="Roboto"/>
              <a:ea typeface="Roboto"/>
              <a:cs typeface="Roboto"/>
              <a:sym typeface="Roboto"/>
            </a:endParaRPr>
          </a:p>
          <a:p>
            <a:pPr indent="-114300" lvl="0" marL="114300" rtl="0" algn="l">
              <a:lnSpc>
                <a:spcPct val="100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Track user data</a:t>
            </a:r>
            <a:endParaRPr>
              <a:solidFill>
                <a:srgbClr val="666666"/>
              </a:solidFill>
              <a:latin typeface="Roboto"/>
              <a:ea typeface="Roboto"/>
              <a:cs typeface="Roboto"/>
              <a:sym typeface="Roboto"/>
            </a:endParaRPr>
          </a:p>
          <a:p>
            <a:pPr indent="0" lvl="0" marL="457200" rtl="0" algn="l">
              <a:lnSpc>
                <a:spcPct val="100000"/>
              </a:lnSpc>
              <a:spcBef>
                <a:spcPts val="1000"/>
              </a:spcBef>
              <a:spcAft>
                <a:spcPts val="0"/>
              </a:spcAft>
              <a:buClr>
                <a:schemeClr val="dk1"/>
              </a:buClr>
              <a:buSzPts val="1100"/>
              <a:buFont typeface="Arial"/>
              <a:buNone/>
            </a:pPr>
            <a:r>
              <a:rPr lang="en">
                <a:solidFill>
                  <a:srgbClr val="666666"/>
                </a:solidFill>
                <a:latin typeface="Roboto"/>
                <a:ea typeface="Roboto"/>
                <a:cs typeface="Roboto"/>
                <a:sym typeface="Roboto"/>
              </a:rPr>
              <a:t>Track user data to see who your customers are and what actions they take in your app. Filter, segment, and reach out to your customers using information tailored to your business.</a:t>
            </a:r>
            <a:endParaRPr sz="1950">
              <a:solidFill>
                <a:srgbClr val="666666"/>
              </a:solidFill>
            </a:endParaRPr>
          </a:p>
          <a:p>
            <a:pPr indent="-114300" lvl="0" marL="114300" rtl="0" algn="l">
              <a:lnSpc>
                <a:spcPct val="100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Forward your emails and social messages</a:t>
            </a:r>
            <a:endParaRPr>
              <a:solidFill>
                <a:srgbClr val="666666"/>
              </a:solidFill>
              <a:latin typeface="Roboto"/>
              <a:ea typeface="Roboto"/>
              <a:cs typeface="Roboto"/>
              <a:sym typeface="Roboto"/>
            </a:endParaRPr>
          </a:p>
          <a:p>
            <a:pPr indent="0" lvl="0" marL="914400" rtl="0" algn="l">
              <a:lnSpc>
                <a:spcPct val="100000"/>
              </a:lnSpc>
              <a:spcBef>
                <a:spcPts val="0"/>
              </a:spcBef>
              <a:spcAft>
                <a:spcPts val="0"/>
              </a:spcAft>
              <a:buClr>
                <a:schemeClr val="dk1"/>
              </a:buClr>
              <a:buSzPts val="1100"/>
              <a:buFont typeface="Arial"/>
              <a:buNone/>
            </a:pPr>
            <a:r>
              <a:rPr lang="en">
                <a:solidFill>
                  <a:srgbClr val="666666"/>
                </a:solidFill>
                <a:latin typeface="Roboto"/>
                <a:ea typeface="Roboto"/>
                <a:cs typeface="Roboto"/>
                <a:sym typeface="Roboto"/>
              </a:rPr>
              <a:t>Automatically send emails and social media channels to teams or teammates in Intercom so you can handle all support requests from your team inbox.</a:t>
            </a:r>
            <a:endParaRPr sz="1950">
              <a:solidFill>
                <a:srgbClr val="666666"/>
              </a:solidFill>
            </a:endParaRPr>
          </a:p>
          <a:p>
            <a:pPr indent="-298450" lvl="0" marL="457200" rtl="0" algn="l">
              <a:lnSpc>
                <a:spcPct val="100000"/>
              </a:lnSpc>
              <a:spcBef>
                <a:spcPts val="1000"/>
              </a:spcBef>
              <a:spcAft>
                <a:spcPts val="0"/>
              </a:spcAft>
              <a:buClr>
                <a:srgbClr val="666666"/>
              </a:buClr>
              <a:buSzPts val="1100"/>
              <a:buFont typeface="Roboto"/>
              <a:buChar char="-"/>
            </a:pPr>
            <a:r>
              <a:rPr lang="en">
                <a:solidFill>
                  <a:srgbClr val="666666"/>
                </a:solidFill>
                <a:latin typeface="Roboto"/>
                <a:ea typeface="Roboto"/>
                <a:cs typeface="Roboto"/>
                <a:sym typeface="Roboto"/>
              </a:rPr>
              <a:t>Design an inbound Custom Bot </a:t>
            </a:r>
            <a:endParaRPr>
              <a:solidFill>
                <a:srgbClr val="666666"/>
              </a:solidFill>
              <a:latin typeface="Roboto"/>
              <a:ea typeface="Roboto"/>
              <a:cs typeface="Roboto"/>
              <a:sym typeface="Roboto"/>
            </a:endParaRPr>
          </a:p>
          <a:p>
            <a:pPr indent="-298450" lvl="0" marL="457200" rtl="0" algn="l">
              <a:lnSpc>
                <a:spcPct val="100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Create ongoing messages</a:t>
            </a:r>
            <a:endParaRPr>
              <a:solidFill>
                <a:srgbClr val="666666"/>
              </a:solidFill>
              <a:latin typeface="Roboto"/>
              <a:ea typeface="Roboto"/>
              <a:cs typeface="Roboto"/>
              <a:sym typeface="Roboto"/>
            </a:endParaRPr>
          </a:p>
          <a:p>
            <a:pPr indent="0" lvl="0" marL="457200" rtl="0" algn="l">
              <a:lnSpc>
                <a:spcPct val="100000"/>
              </a:lnSpc>
              <a:spcBef>
                <a:spcPts val="0"/>
              </a:spcBef>
              <a:spcAft>
                <a:spcPts val="0"/>
              </a:spcAft>
              <a:buClr>
                <a:schemeClr val="dk1"/>
              </a:buClr>
              <a:buSzPts val="1100"/>
              <a:buFont typeface="Arial"/>
              <a:buNone/>
            </a:pPr>
            <a:r>
              <a:rPr lang="en">
                <a:solidFill>
                  <a:srgbClr val="666666"/>
                </a:solidFill>
                <a:latin typeface="Roboto"/>
                <a:ea typeface="Roboto"/>
                <a:cs typeface="Roboto"/>
                <a:sym typeface="Roboto"/>
              </a:rPr>
              <a:t>With ongoing messages, you can create messages that send to those who match your filters now and in the future. Just choose:</a:t>
            </a:r>
            <a:endParaRPr>
              <a:solidFill>
                <a:srgbClr val="666666"/>
              </a:solidFill>
              <a:latin typeface="Roboto"/>
              <a:ea typeface="Roboto"/>
              <a:cs typeface="Roboto"/>
              <a:sym typeface="Roboto"/>
            </a:endParaRPr>
          </a:p>
          <a:p>
            <a:pPr indent="0" lvl="0" marL="457200" rtl="0" algn="l">
              <a:lnSpc>
                <a:spcPct val="100000"/>
              </a:lnSpc>
              <a:spcBef>
                <a:spcPts val="0"/>
              </a:spcBef>
              <a:spcAft>
                <a:spcPts val="0"/>
              </a:spcAft>
              <a:buClr>
                <a:schemeClr val="dk1"/>
              </a:buClr>
              <a:buSzPts val="1100"/>
              <a:buFont typeface="Arial"/>
              <a:buNone/>
            </a:pPr>
            <a:r>
              <a:rPr lang="en">
                <a:solidFill>
                  <a:srgbClr val="666666"/>
                </a:solidFill>
                <a:latin typeface="Roboto"/>
                <a:ea typeface="Roboto"/>
                <a:cs typeface="Roboto"/>
                <a:sym typeface="Roboto"/>
              </a:rPr>
              <a:t>Your message type,</a:t>
            </a:r>
            <a:endParaRPr>
              <a:solidFill>
                <a:srgbClr val="666666"/>
              </a:solidFill>
              <a:latin typeface="Roboto"/>
              <a:ea typeface="Roboto"/>
              <a:cs typeface="Roboto"/>
              <a:sym typeface="Roboto"/>
            </a:endParaRPr>
          </a:p>
          <a:p>
            <a:pPr indent="0" lvl="0" marL="457200" rtl="0" algn="l">
              <a:lnSpc>
                <a:spcPct val="100000"/>
              </a:lnSpc>
              <a:spcBef>
                <a:spcPts val="0"/>
              </a:spcBef>
              <a:spcAft>
                <a:spcPts val="0"/>
              </a:spcAft>
              <a:buClr>
                <a:schemeClr val="dk1"/>
              </a:buClr>
              <a:buSzPts val="1100"/>
              <a:buFont typeface="Arial"/>
              <a:buNone/>
            </a:pPr>
            <a:r>
              <a:rPr lang="en">
                <a:solidFill>
                  <a:srgbClr val="666666"/>
                </a:solidFill>
                <a:latin typeface="Roboto"/>
                <a:ea typeface="Roboto"/>
                <a:cs typeface="Roboto"/>
                <a:sym typeface="Roboto"/>
              </a:rPr>
              <a:t>Who your audience is,</a:t>
            </a:r>
            <a:endParaRPr>
              <a:solidFill>
                <a:srgbClr val="666666"/>
              </a:solidFill>
              <a:latin typeface="Roboto"/>
              <a:ea typeface="Roboto"/>
              <a:cs typeface="Roboto"/>
              <a:sym typeface="Roboto"/>
            </a:endParaRPr>
          </a:p>
          <a:p>
            <a:pPr indent="0" lvl="0" marL="457200" rtl="0" algn="l">
              <a:lnSpc>
                <a:spcPct val="100000"/>
              </a:lnSpc>
              <a:spcBef>
                <a:spcPts val="0"/>
              </a:spcBef>
              <a:spcAft>
                <a:spcPts val="0"/>
              </a:spcAft>
              <a:buClr>
                <a:schemeClr val="dk1"/>
              </a:buClr>
              <a:buSzPts val="1100"/>
              <a:buFont typeface="Arial"/>
              <a:buNone/>
            </a:pPr>
            <a:r>
              <a:rPr lang="en">
                <a:solidFill>
                  <a:srgbClr val="666666"/>
                </a:solidFill>
                <a:latin typeface="Roboto"/>
                <a:ea typeface="Roboto"/>
                <a:cs typeface="Roboto"/>
                <a:sym typeface="Roboto"/>
              </a:rPr>
              <a:t>When you want it to send and</a:t>
            </a:r>
            <a:endParaRPr>
              <a:solidFill>
                <a:srgbClr val="666666"/>
              </a:solidFill>
              <a:latin typeface="Roboto"/>
              <a:ea typeface="Roboto"/>
              <a:cs typeface="Roboto"/>
              <a:sym typeface="Roboto"/>
            </a:endParaRPr>
          </a:p>
          <a:p>
            <a:pPr indent="0" lvl="0" marL="457200" rtl="0" algn="l">
              <a:lnSpc>
                <a:spcPct val="100000"/>
              </a:lnSpc>
              <a:spcBef>
                <a:spcPts val="0"/>
              </a:spcBef>
              <a:spcAft>
                <a:spcPts val="0"/>
              </a:spcAft>
              <a:buClr>
                <a:schemeClr val="dk1"/>
              </a:buClr>
              <a:buSzPts val="1100"/>
              <a:buFont typeface="Arial"/>
              <a:buNone/>
            </a:pPr>
            <a:r>
              <a:rPr lang="en">
                <a:solidFill>
                  <a:srgbClr val="666666"/>
                </a:solidFill>
                <a:latin typeface="Roboto"/>
                <a:ea typeface="Roboto"/>
                <a:cs typeface="Roboto"/>
                <a:sym typeface="Roboto"/>
              </a:rPr>
              <a:t>How do you want to measure performance?</a:t>
            </a:r>
            <a:endParaRPr>
              <a:solidFill>
                <a:srgbClr val="666666"/>
              </a:solidFill>
              <a:latin typeface="Roboto"/>
              <a:ea typeface="Roboto"/>
              <a:cs typeface="Roboto"/>
              <a:sym typeface="Roboto"/>
            </a:endParaRPr>
          </a:p>
          <a:p>
            <a:pPr indent="-298450" lvl="0" marL="457200" rtl="0" algn="l">
              <a:lnSpc>
                <a:spcPct val="100000"/>
              </a:lnSpc>
              <a:spcBef>
                <a:spcPts val="1000"/>
              </a:spcBef>
              <a:spcAft>
                <a:spcPts val="0"/>
              </a:spcAft>
              <a:buClr>
                <a:srgbClr val="666666"/>
              </a:buClr>
              <a:buSzPts val="1100"/>
              <a:buFont typeface="Roboto"/>
              <a:buChar char="-"/>
            </a:pPr>
            <a:r>
              <a:rPr lang="en">
                <a:solidFill>
                  <a:srgbClr val="666666"/>
                </a:solidFill>
                <a:latin typeface="Roboto"/>
                <a:ea typeface="Roboto"/>
                <a:cs typeface="Roboto"/>
                <a:sym typeface="Roboto"/>
              </a:rPr>
              <a:t>Faster customer resolutions</a:t>
            </a:r>
            <a:endParaRPr>
              <a:solidFill>
                <a:srgbClr val="666666"/>
              </a:solidFill>
              <a:latin typeface="Roboto"/>
              <a:ea typeface="Roboto"/>
              <a:cs typeface="Roboto"/>
              <a:sym typeface="Roboto"/>
            </a:endParaRPr>
          </a:p>
          <a:p>
            <a:pPr indent="-298450" lvl="1" marL="914400" rtl="0" algn="l">
              <a:lnSpc>
                <a:spcPct val="100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Custom Bots ask the right questions to automatically prioritize and route new conversations for more efficient support.</a:t>
            </a:r>
            <a:endParaRPr>
              <a:solidFill>
                <a:srgbClr val="666666"/>
              </a:solidFill>
              <a:latin typeface="Roboto"/>
              <a:ea typeface="Roboto"/>
              <a:cs typeface="Roboto"/>
              <a:sym typeface="Roboto"/>
            </a:endParaRPr>
          </a:p>
          <a:p>
            <a:pPr indent="-298450" lvl="0" marL="457200" rtl="0" algn="l">
              <a:lnSpc>
                <a:spcPct val="100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Complete customization</a:t>
            </a:r>
            <a:endParaRPr>
              <a:solidFill>
                <a:srgbClr val="666666"/>
              </a:solidFill>
              <a:latin typeface="Roboto"/>
              <a:ea typeface="Roboto"/>
              <a:cs typeface="Roboto"/>
              <a:sym typeface="Roboto"/>
            </a:endParaRPr>
          </a:p>
          <a:p>
            <a:pPr indent="-298450" lvl="1" marL="914400" rtl="0" algn="l">
              <a:lnSpc>
                <a:spcPct val="100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Chatbots connect to your tech stack, automate workflows behind the scenes, and act as extensions of your sales and support teams.</a:t>
            </a:r>
            <a:endParaRPr>
              <a:solidFill>
                <a:srgbClr val="666666"/>
              </a:solidFill>
              <a:latin typeface="Roboto"/>
              <a:ea typeface="Roboto"/>
              <a:cs typeface="Roboto"/>
              <a:sym typeface="Roboto"/>
            </a:endParaRPr>
          </a:p>
          <a:p>
            <a:pPr indent="-298450" lvl="0" marL="457200" rtl="0" algn="l">
              <a:lnSpc>
                <a:spcPct val="100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More leads, 24/7</a:t>
            </a:r>
            <a:endParaRPr>
              <a:solidFill>
                <a:srgbClr val="666666"/>
              </a:solidFill>
              <a:latin typeface="Roboto"/>
              <a:ea typeface="Roboto"/>
              <a:cs typeface="Roboto"/>
              <a:sym typeface="Roboto"/>
            </a:endParaRPr>
          </a:p>
          <a:p>
            <a:pPr indent="-298450" lvl="1" marL="914400" rtl="0" algn="l">
              <a:lnSpc>
                <a:spcPct val="100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Bots work for you all day, every day—starting conversations, asking questions, and delivering qualified leads when they're live on your site.</a:t>
            </a:r>
            <a:endParaRPr>
              <a:solidFill>
                <a:srgbClr val="666666"/>
              </a:solidFill>
              <a:latin typeface="Roboto"/>
              <a:ea typeface="Roboto"/>
              <a:cs typeface="Roboto"/>
              <a:sym typeface="Roboto"/>
            </a:endParaRPr>
          </a:p>
          <a:p>
            <a:pPr indent="-298450" lvl="1" marL="457200" rtl="0" algn="l">
              <a:lnSpc>
                <a:spcPct val="100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24/7 automated support with Resolution Bot </a:t>
            </a:r>
            <a:endParaRPr>
              <a:solidFill>
                <a:srgbClr val="666666"/>
              </a:solidFill>
              <a:latin typeface="Roboto"/>
              <a:ea typeface="Roboto"/>
              <a:cs typeface="Roboto"/>
              <a:sym typeface="Roboto"/>
            </a:endParaRPr>
          </a:p>
          <a:p>
            <a:pPr indent="-298450" lvl="1" marL="457200" rtl="0" algn="l">
              <a:lnSpc>
                <a:spcPct val="100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Complete self-service: Our chatbot uses machine learning to accelerate resolution times for your customers—even if your team is busy or offline.</a:t>
            </a:r>
            <a:endParaRPr>
              <a:solidFill>
                <a:srgbClr val="666666"/>
              </a:solidFill>
              <a:latin typeface="Roboto"/>
              <a:ea typeface="Roboto"/>
              <a:cs typeface="Roboto"/>
              <a:sym typeface="Roboto"/>
            </a:endParaRPr>
          </a:p>
          <a:p>
            <a:pPr indent="-298450" lvl="1" marL="457200" rtl="0" algn="l">
              <a:lnSpc>
                <a:spcPct val="100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Easy-to-train automation: Resolution Bot automatically recognizes similar questions from past conversations to serve up the answer you deem best.</a:t>
            </a:r>
            <a:endParaRPr>
              <a:solidFill>
                <a:srgbClr val="666666"/>
              </a:solidFill>
              <a:latin typeface="Roboto"/>
              <a:ea typeface="Roboto"/>
              <a:cs typeface="Roboto"/>
              <a:sym typeface="Roboto"/>
            </a:endParaRPr>
          </a:p>
          <a:p>
            <a:pPr indent="-298450" lvl="1" marL="457200" rtl="0" algn="l">
              <a:lnSpc>
                <a:spcPct val="100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Goodbye repetitive work: Let our chatbot respond to questions that get asked over and over, so your team can focus on more productive tasks.</a:t>
            </a:r>
            <a:endParaRPr>
              <a:solidFill>
                <a:srgbClr val="666666"/>
              </a:solidFill>
              <a:latin typeface="Roboto"/>
              <a:ea typeface="Roboto"/>
              <a:cs typeface="Roboto"/>
              <a:sym typeface="Roboto"/>
            </a:endParaRPr>
          </a:p>
          <a:p>
            <a:pPr indent="-298450" lvl="1" marL="457200" rtl="0" algn="l">
              <a:lnSpc>
                <a:spcPct val="100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Use it as soon as customers start typing: Speed up self-service by offering relevant answers based on what customers are typing—before they even hit the enter key.</a:t>
            </a:r>
            <a:endParaRPr>
              <a:solidFill>
                <a:srgbClr val="666666"/>
              </a:solidFill>
              <a:latin typeface="Roboto"/>
              <a:ea typeface="Roboto"/>
              <a:cs typeface="Roboto"/>
              <a:sym typeface="Roboto"/>
            </a:endParaRPr>
          </a:p>
          <a:p>
            <a:pPr indent="-298450" lvl="1" marL="457200" rtl="0" algn="l">
              <a:lnSpc>
                <a:spcPct val="100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Bots in different languages and time zone: Make 24/7 global support easier for your team by automating answers in 32 languages. Your team doesn’t have to be online for our bots to start conversations, route qualified leads, and collect customer info for you.</a:t>
            </a:r>
            <a:endParaRPr>
              <a:solidFill>
                <a:srgbClr val="666666"/>
              </a:solidFill>
              <a:latin typeface="Roboto"/>
              <a:ea typeface="Roboto"/>
              <a:cs typeface="Roboto"/>
              <a:sym typeface="Roboto"/>
            </a:endParaRPr>
          </a:p>
          <a:p>
            <a:pPr indent="-298450" lvl="1" marL="457200" rtl="0" algn="l">
              <a:lnSpc>
                <a:spcPct val="100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Code-free and hassle-free chatbots: Build a bot in minutes that lightens your team's workload—collecting information, triaging conversations, or even answering questions.</a:t>
            </a:r>
            <a:endParaRPr>
              <a:solidFill>
                <a:srgbClr val="666666"/>
              </a:solidFill>
              <a:latin typeface="Roboto"/>
              <a:ea typeface="Roboto"/>
              <a:cs typeface="Roboto"/>
              <a:sym typeface="Roboto"/>
            </a:endParaRPr>
          </a:p>
          <a:p>
            <a:pPr indent="-298450" lvl="1" marL="457200" rtl="0" algn="l">
              <a:lnSpc>
                <a:spcPct val="100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Improve how your business operates: Whether you use our out-of-the-box reports, customize your own, or use our APIs and apps, you can measure exactly what’s important to your business with maximum flexibility.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2" name="Google Shape;6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57150" lvl="0" marL="57150" rtl="0" algn="l">
              <a:lnSpc>
                <a:spcPct val="100000"/>
              </a:lnSpc>
              <a:spcBef>
                <a:spcPts val="1000"/>
              </a:spcBef>
              <a:spcAft>
                <a:spcPts val="0"/>
              </a:spcAft>
              <a:buClr>
                <a:srgbClr val="666666"/>
              </a:buClr>
              <a:buSzPts val="1100"/>
              <a:buFont typeface="Roboto"/>
              <a:buChar char="-"/>
            </a:pPr>
            <a:r>
              <a:rPr lang="en">
                <a:solidFill>
                  <a:srgbClr val="666666"/>
                </a:solidFill>
                <a:latin typeface="Roboto"/>
                <a:ea typeface="Roboto"/>
                <a:cs typeface="Roboto"/>
                <a:sym typeface="Roboto"/>
              </a:rPr>
              <a:t>Intercom is a great comprehensive tool offering live chat, help desk, knowledge base, and email automation features. It’s also quite famous for its well-developed chatbots and convenient product tours for customer onboarding. </a:t>
            </a:r>
            <a:endParaRPr>
              <a:solidFill>
                <a:srgbClr val="666666"/>
              </a:solidFill>
              <a:latin typeface="Roboto"/>
              <a:ea typeface="Roboto"/>
              <a:cs typeface="Roboto"/>
              <a:sym typeface="Roboto"/>
            </a:endParaRPr>
          </a:p>
          <a:p>
            <a:pPr indent="-114300" lvl="0" marL="114300" rtl="0" algn="l">
              <a:lnSpc>
                <a:spcPct val="100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Introduction to Custom Bots</a:t>
            </a:r>
            <a:endParaRPr>
              <a:solidFill>
                <a:srgbClr val="666666"/>
              </a:solidFill>
              <a:latin typeface="Roboto"/>
              <a:ea typeface="Roboto"/>
              <a:cs typeface="Roboto"/>
              <a:sym typeface="Roboto"/>
            </a:endParaRPr>
          </a:p>
          <a:p>
            <a:pPr indent="0" lvl="0" marL="457200" rtl="0" algn="l">
              <a:lnSpc>
                <a:spcPct val="100000"/>
              </a:lnSpc>
              <a:spcBef>
                <a:spcPts val="1000"/>
              </a:spcBef>
              <a:spcAft>
                <a:spcPts val="0"/>
              </a:spcAft>
              <a:buSzPts val="1100"/>
              <a:buNone/>
            </a:pPr>
            <a:r>
              <a:rPr lang="en">
                <a:solidFill>
                  <a:srgbClr val="666666"/>
                </a:solidFill>
                <a:latin typeface="Roboto"/>
                <a:ea typeface="Roboto"/>
                <a:cs typeface="Roboto"/>
                <a:sym typeface="Roboto"/>
              </a:rPr>
              <a:t>Create the perfect bot that helps you crush your number, qualify more leads and book more meetings around the clock.</a:t>
            </a:r>
            <a:endParaRPr>
              <a:solidFill>
                <a:srgbClr val="666666"/>
              </a:solidFill>
              <a:latin typeface="Roboto"/>
              <a:ea typeface="Roboto"/>
              <a:cs typeface="Roboto"/>
              <a:sym typeface="Roboto"/>
            </a:endParaRPr>
          </a:p>
          <a:p>
            <a:pPr indent="-114300" lvl="0" marL="114300" rtl="0" algn="l">
              <a:lnSpc>
                <a:spcPct val="100000"/>
              </a:lnSpc>
              <a:spcBef>
                <a:spcPts val="1000"/>
              </a:spcBef>
              <a:spcAft>
                <a:spcPts val="0"/>
              </a:spcAft>
              <a:buClr>
                <a:srgbClr val="666666"/>
              </a:buClr>
              <a:buSzPts val="1100"/>
              <a:buFont typeface="Roboto"/>
              <a:buChar char="-"/>
            </a:pPr>
            <a:r>
              <a:rPr lang="en">
                <a:solidFill>
                  <a:srgbClr val="666666"/>
                </a:solidFill>
                <a:latin typeface="Roboto"/>
                <a:ea typeface="Roboto"/>
                <a:cs typeface="Roboto"/>
                <a:sym typeface="Roboto"/>
              </a:rPr>
              <a:t>Onboard and activate customers with targeted outbound engagement.</a:t>
            </a:r>
            <a:endParaRPr>
              <a:solidFill>
                <a:srgbClr val="666666"/>
              </a:solidFill>
              <a:latin typeface="Roboto"/>
              <a:ea typeface="Roboto"/>
              <a:cs typeface="Roboto"/>
              <a:sym typeface="Roboto"/>
            </a:endParaRPr>
          </a:p>
          <a:p>
            <a:pPr indent="-298450" lvl="1" marL="914400" rtl="0" algn="l">
              <a:lnSpc>
                <a:spcPct val="100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Use Product Tours to create a series of onboarding steps or to announce a new feature.</a:t>
            </a:r>
            <a:endParaRPr>
              <a:solidFill>
                <a:srgbClr val="666666"/>
              </a:solidFill>
              <a:latin typeface="Roboto"/>
              <a:ea typeface="Roboto"/>
              <a:cs typeface="Roboto"/>
              <a:sym typeface="Roboto"/>
            </a:endParaRPr>
          </a:p>
          <a:p>
            <a:pPr indent="-298450" lvl="1" marL="914400" rtl="0" algn="l">
              <a:lnSpc>
                <a:spcPct val="100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Create targeted messages and campaigns to deliver the right message to the right customer.</a:t>
            </a:r>
            <a:endParaRPr>
              <a:solidFill>
                <a:srgbClr val="666666"/>
              </a:solidFill>
              <a:latin typeface="Roboto"/>
              <a:ea typeface="Roboto"/>
              <a:cs typeface="Roboto"/>
              <a:sym typeface="Roboto"/>
            </a:endParaRPr>
          </a:p>
          <a:p>
            <a:pPr indent="-114300" lvl="0" marL="114300" rtl="0" algn="l">
              <a:lnSpc>
                <a:spcPct val="100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Mobile Carousels ?</a:t>
            </a:r>
            <a:endParaRPr>
              <a:solidFill>
                <a:srgbClr val="666666"/>
              </a:solidFill>
              <a:latin typeface="Roboto"/>
              <a:ea typeface="Roboto"/>
              <a:cs typeface="Roboto"/>
              <a:sym typeface="Roboto"/>
            </a:endParaRPr>
          </a:p>
          <a:p>
            <a:pPr indent="0" lvl="0" marL="0" rtl="0" algn="l">
              <a:lnSpc>
                <a:spcPct val="100000"/>
              </a:lnSpc>
              <a:spcBef>
                <a:spcPts val="0"/>
              </a:spcBef>
              <a:spcAft>
                <a:spcPts val="0"/>
              </a:spcAft>
              <a:buSzPts val="1100"/>
              <a:buNone/>
            </a:pPr>
            <a:r>
              <a:rPr lang="en">
                <a:solidFill>
                  <a:srgbClr val="666666"/>
                </a:solidFill>
                <a:latin typeface="Roboto"/>
                <a:ea typeface="Roboto"/>
                <a:cs typeface="Roboto"/>
                <a:sym typeface="Roboto"/>
              </a:rPr>
              <a:t>Improve retention rates, share product announcements, and onboard with ease—all in your mobile app</a:t>
            </a:r>
            <a:r>
              <a:rPr lang="en" sz="1950">
                <a:solidFill>
                  <a:srgbClr val="666666"/>
                </a:solidFill>
              </a:rPr>
              <a:t>.</a:t>
            </a:r>
            <a:endParaRPr sz="1950">
              <a:solidFill>
                <a:srgbClr val="666666"/>
              </a:solidFill>
            </a:endParaRPr>
          </a:p>
          <a:p>
            <a:pPr indent="-114300" lvl="0" marL="114300" rtl="0" algn="l">
              <a:lnSpc>
                <a:spcPct val="100000"/>
              </a:lnSpc>
              <a:spcBef>
                <a:spcPts val="2300"/>
              </a:spcBef>
              <a:spcAft>
                <a:spcPts val="0"/>
              </a:spcAft>
              <a:buClr>
                <a:srgbClr val="666666"/>
              </a:buClr>
              <a:buSzPts val="1100"/>
              <a:buFont typeface="Roboto"/>
              <a:buChar char="-"/>
            </a:pPr>
            <a:r>
              <a:rPr lang="en">
                <a:solidFill>
                  <a:srgbClr val="666666"/>
                </a:solidFill>
                <a:latin typeface="Roboto"/>
                <a:ea typeface="Roboto"/>
                <a:cs typeface="Roboto"/>
                <a:sym typeface="Roboto"/>
              </a:rPr>
              <a:t>If you're experiencing a spike in customer conversations right now, Intercom can help. Learn how to:</a:t>
            </a:r>
            <a:endParaRPr sz="1950">
              <a:solidFill>
                <a:srgbClr val="666666"/>
              </a:solidFill>
            </a:endParaRPr>
          </a:p>
          <a:p>
            <a:pPr indent="-304800" lvl="0" marL="647700" rtl="0" algn="l">
              <a:lnSpc>
                <a:spcPct val="100000"/>
              </a:lnSpc>
              <a:spcBef>
                <a:spcPts val="0"/>
              </a:spcBef>
              <a:spcAft>
                <a:spcPts val="0"/>
              </a:spcAft>
              <a:buClr>
                <a:srgbClr val="666666"/>
              </a:buClr>
              <a:buSzPts val="1200"/>
              <a:buChar char="●"/>
            </a:pPr>
            <a:r>
              <a:rPr lang="en">
                <a:solidFill>
                  <a:srgbClr val="666666"/>
                </a:solidFill>
                <a:latin typeface="Roboto"/>
                <a:ea typeface="Roboto"/>
                <a:cs typeface="Roboto"/>
                <a:sym typeface="Roboto"/>
              </a:rPr>
              <a:t>Highlight timely FAQ content with the Content Showcase app.</a:t>
            </a:r>
            <a:endParaRPr>
              <a:solidFill>
                <a:srgbClr val="666666"/>
              </a:solidFill>
              <a:latin typeface="Roboto"/>
              <a:ea typeface="Roboto"/>
              <a:cs typeface="Roboto"/>
              <a:sym typeface="Roboto"/>
            </a:endParaRPr>
          </a:p>
          <a:p>
            <a:pPr indent="-304800" lvl="0" marL="647700" rtl="0" algn="l">
              <a:lnSpc>
                <a:spcPct val="100000"/>
              </a:lnSpc>
              <a:spcBef>
                <a:spcPts val="0"/>
              </a:spcBef>
              <a:spcAft>
                <a:spcPts val="0"/>
              </a:spcAft>
              <a:buClr>
                <a:srgbClr val="666666"/>
              </a:buClr>
              <a:buSzPts val="1200"/>
              <a:buChar char="●"/>
            </a:pPr>
            <a:r>
              <a:rPr lang="en">
                <a:solidFill>
                  <a:srgbClr val="666666"/>
                </a:solidFill>
                <a:latin typeface="Roboto"/>
                <a:ea typeface="Roboto"/>
                <a:cs typeface="Roboto"/>
                <a:sym typeface="Roboto"/>
              </a:rPr>
              <a:t>Automatically route conversations with custom bots.</a:t>
            </a:r>
            <a:endParaRPr>
              <a:solidFill>
                <a:srgbClr val="666666"/>
              </a:solidFill>
              <a:latin typeface="Roboto"/>
              <a:ea typeface="Roboto"/>
              <a:cs typeface="Roboto"/>
              <a:sym typeface="Roboto"/>
            </a:endParaRPr>
          </a:p>
          <a:p>
            <a:pPr indent="-304800" lvl="0" marL="647700" rtl="0" algn="l">
              <a:lnSpc>
                <a:spcPct val="100000"/>
              </a:lnSpc>
              <a:spcBef>
                <a:spcPts val="0"/>
              </a:spcBef>
              <a:spcAft>
                <a:spcPts val="0"/>
              </a:spcAft>
              <a:buClr>
                <a:srgbClr val="666666"/>
              </a:buClr>
              <a:buSzPts val="1200"/>
              <a:buChar char="●"/>
            </a:pPr>
            <a:r>
              <a:rPr lang="en">
                <a:solidFill>
                  <a:srgbClr val="666666"/>
                </a:solidFill>
                <a:latin typeface="Roboto"/>
                <a:ea typeface="Roboto"/>
                <a:cs typeface="Roboto"/>
                <a:sym typeface="Roboto"/>
              </a:rPr>
              <a:t>Instantly answer your customers’ common questions with Resolution Bot.</a:t>
            </a:r>
            <a:endParaRPr>
              <a:solidFill>
                <a:srgbClr val="666666"/>
              </a:solidFill>
              <a:latin typeface="Roboto"/>
              <a:ea typeface="Roboto"/>
              <a:cs typeface="Roboto"/>
              <a:sym typeface="Roboto"/>
            </a:endParaRPr>
          </a:p>
          <a:p>
            <a:pPr indent="-304800" lvl="0" marL="647700" rtl="0" algn="l">
              <a:lnSpc>
                <a:spcPct val="100000"/>
              </a:lnSpc>
              <a:spcBef>
                <a:spcPts val="0"/>
              </a:spcBef>
              <a:spcAft>
                <a:spcPts val="0"/>
              </a:spcAft>
              <a:buClr>
                <a:srgbClr val="666666"/>
              </a:buClr>
              <a:buSzPts val="1200"/>
              <a:buChar char="●"/>
            </a:pPr>
            <a:r>
              <a:rPr lang="en">
                <a:solidFill>
                  <a:srgbClr val="666666"/>
                </a:solidFill>
                <a:latin typeface="Roboto"/>
                <a:ea typeface="Roboto"/>
                <a:cs typeface="Roboto"/>
                <a:sym typeface="Roboto"/>
              </a:rPr>
              <a:t>Rely on saved replies to keep your team in the loop and up to date.</a:t>
            </a:r>
            <a:endParaRPr sz="1200">
              <a:solidFill>
                <a:srgbClr val="666666"/>
              </a:solidFill>
            </a:endParaRPr>
          </a:p>
          <a:p>
            <a:pPr indent="-114300" lvl="0" marL="114300" rtl="0" algn="l">
              <a:lnSpc>
                <a:spcPct val="100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Customizing your Messenger ensures it looks right at home on your app or site. Learn how to:</a:t>
            </a:r>
            <a:endParaRPr>
              <a:solidFill>
                <a:srgbClr val="666666"/>
              </a:solidFill>
              <a:latin typeface="Roboto"/>
              <a:ea typeface="Roboto"/>
              <a:cs typeface="Roboto"/>
              <a:sym typeface="Roboto"/>
            </a:endParaRPr>
          </a:p>
          <a:p>
            <a:pPr indent="-304800" lvl="0" marL="647700" rtl="0" algn="l">
              <a:lnSpc>
                <a:spcPct val="100000"/>
              </a:lnSpc>
              <a:spcBef>
                <a:spcPts val="0"/>
              </a:spcBef>
              <a:spcAft>
                <a:spcPts val="0"/>
              </a:spcAft>
              <a:buClr>
                <a:srgbClr val="666666"/>
              </a:buClr>
              <a:buSzPts val="1200"/>
              <a:buChar char="●"/>
            </a:pPr>
            <a:r>
              <a:rPr lang="en">
                <a:solidFill>
                  <a:srgbClr val="666666"/>
                </a:solidFill>
                <a:latin typeface="Roboto"/>
                <a:ea typeface="Roboto"/>
                <a:cs typeface="Roboto"/>
                <a:sym typeface="Roboto"/>
              </a:rPr>
              <a:t>Customize the experience for your users, leads and visitors.</a:t>
            </a:r>
            <a:endParaRPr>
              <a:solidFill>
                <a:srgbClr val="666666"/>
              </a:solidFill>
              <a:latin typeface="Roboto"/>
              <a:ea typeface="Roboto"/>
              <a:cs typeface="Roboto"/>
              <a:sym typeface="Roboto"/>
            </a:endParaRPr>
          </a:p>
          <a:p>
            <a:pPr indent="-304800" lvl="0" marL="647700" rtl="0" algn="l">
              <a:lnSpc>
                <a:spcPct val="100000"/>
              </a:lnSpc>
              <a:spcBef>
                <a:spcPts val="0"/>
              </a:spcBef>
              <a:spcAft>
                <a:spcPts val="0"/>
              </a:spcAft>
              <a:buClr>
                <a:srgbClr val="666666"/>
              </a:buClr>
              <a:buSzPts val="1200"/>
              <a:buChar char="●"/>
            </a:pPr>
            <a:r>
              <a:rPr lang="en">
                <a:solidFill>
                  <a:srgbClr val="666666"/>
                </a:solidFill>
                <a:latin typeface="Roboto"/>
                <a:ea typeface="Roboto"/>
                <a:cs typeface="Roboto"/>
                <a:sym typeface="Roboto"/>
              </a:rPr>
              <a:t>Set the controls for your workspace.</a:t>
            </a:r>
            <a:endParaRPr>
              <a:solidFill>
                <a:srgbClr val="666666"/>
              </a:solidFill>
              <a:latin typeface="Roboto"/>
              <a:ea typeface="Roboto"/>
              <a:cs typeface="Roboto"/>
              <a:sym typeface="Roboto"/>
            </a:endParaRPr>
          </a:p>
          <a:p>
            <a:pPr indent="-114300" lvl="0" marL="114300" rtl="0" algn="l">
              <a:lnSpc>
                <a:spcPct val="100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Track user data</a:t>
            </a:r>
            <a:endParaRPr>
              <a:solidFill>
                <a:srgbClr val="666666"/>
              </a:solidFill>
              <a:latin typeface="Roboto"/>
              <a:ea typeface="Roboto"/>
              <a:cs typeface="Roboto"/>
              <a:sym typeface="Roboto"/>
            </a:endParaRPr>
          </a:p>
          <a:p>
            <a:pPr indent="0" lvl="0" marL="457200" rtl="0" algn="l">
              <a:lnSpc>
                <a:spcPct val="100000"/>
              </a:lnSpc>
              <a:spcBef>
                <a:spcPts val="1000"/>
              </a:spcBef>
              <a:spcAft>
                <a:spcPts val="0"/>
              </a:spcAft>
              <a:buSzPts val="1100"/>
              <a:buNone/>
            </a:pPr>
            <a:r>
              <a:rPr lang="en">
                <a:solidFill>
                  <a:srgbClr val="666666"/>
                </a:solidFill>
                <a:latin typeface="Roboto"/>
                <a:ea typeface="Roboto"/>
                <a:cs typeface="Roboto"/>
                <a:sym typeface="Roboto"/>
              </a:rPr>
              <a:t>Track user data to see who your customers are and what actions they take in your app. Filter, segment, and reach out to your customers using information tailored to your business.</a:t>
            </a:r>
            <a:endParaRPr sz="1950">
              <a:solidFill>
                <a:srgbClr val="666666"/>
              </a:solidFill>
            </a:endParaRPr>
          </a:p>
          <a:p>
            <a:pPr indent="-114300" lvl="0" marL="114300" rtl="0" algn="l">
              <a:lnSpc>
                <a:spcPct val="100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Forward your emails and social messages</a:t>
            </a:r>
            <a:endParaRPr>
              <a:solidFill>
                <a:srgbClr val="666666"/>
              </a:solidFill>
              <a:latin typeface="Roboto"/>
              <a:ea typeface="Roboto"/>
              <a:cs typeface="Roboto"/>
              <a:sym typeface="Roboto"/>
            </a:endParaRPr>
          </a:p>
          <a:p>
            <a:pPr indent="0" lvl="0" marL="914400" rtl="0" algn="l">
              <a:lnSpc>
                <a:spcPct val="100000"/>
              </a:lnSpc>
              <a:spcBef>
                <a:spcPts val="0"/>
              </a:spcBef>
              <a:spcAft>
                <a:spcPts val="0"/>
              </a:spcAft>
              <a:buSzPts val="1100"/>
              <a:buNone/>
            </a:pPr>
            <a:r>
              <a:rPr lang="en">
                <a:solidFill>
                  <a:srgbClr val="666666"/>
                </a:solidFill>
                <a:latin typeface="Roboto"/>
                <a:ea typeface="Roboto"/>
                <a:cs typeface="Roboto"/>
                <a:sym typeface="Roboto"/>
              </a:rPr>
              <a:t>Automatically send emails and social media channels to teams or teammates in Intercom so you can handle all support requests from your team inbox.</a:t>
            </a:r>
            <a:endParaRPr sz="1950">
              <a:solidFill>
                <a:srgbClr val="666666"/>
              </a:solidFill>
            </a:endParaRPr>
          </a:p>
          <a:p>
            <a:pPr indent="-298450" lvl="0" marL="457200" rtl="0" algn="l">
              <a:lnSpc>
                <a:spcPct val="100000"/>
              </a:lnSpc>
              <a:spcBef>
                <a:spcPts val="1000"/>
              </a:spcBef>
              <a:spcAft>
                <a:spcPts val="0"/>
              </a:spcAft>
              <a:buClr>
                <a:srgbClr val="666666"/>
              </a:buClr>
              <a:buSzPts val="1100"/>
              <a:buFont typeface="Roboto"/>
              <a:buChar char="-"/>
            </a:pPr>
            <a:r>
              <a:rPr lang="en">
                <a:solidFill>
                  <a:srgbClr val="666666"/>
                </a:solidFill>
                <a:latin typeface="Roboto"/>
                <a:ea typeface="Roboto"/>
                <a:cs typeface="Roboto"/>
                <a:sym typeface="Roboto"/>
              </a:rPr>
              <a:t>Design an inbound Custom Bot </a:t>
            </a:r>
            <a:endParaRPr>
              <a:solidFill>
                <a:srgbClr val="666666"/>
              </a:solidFill>
              <a:latin typeface="Roboto"/>
              <a:ea typeface="Roboto"/>
              <a:cs typeface="Roboto"/>
              <a:sym typeface="Roboto"/>
            </a:endParaRPr>
          </a:p>
          <a:p>
            <a:pPr indent="-298450" lvl="0" marL="457200" rtl="0" algn="l">
              <a:lnSpc>
                <a:spcPct val="100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Create ongoing messages</a:t>
            </a:r>
            <a:endParaRPr>
              <a:solidFill>
                <a:srgbClr val="666666"/>
              </a:solidFill>
              <a:latin typeface="Roboto"/>
              <a:ea typeface="Roboto"/>
              <a:cs typeface="Roboto"/>
              <a:sym typeface="Roboto"/>
            </a:endParaRPr>
          </a:p>
          <a:p>
            <a:pPr indent="0" lvl="0" marL="457200" rtl="0" algn="l">
              <a:lnSpc>
                <a:spcPct val="100000"/>
              </a:lnSpc>
              <a:spcBef>
                <a:spcPts val="0"/>
              </a:spcBef>
              <a:spcAft>
                <a:spcPts val="0"/>
              </a:spcAft>
              <a:buSzPts val="1100"/>
              <a:buNone/>
            </a:pPr>
            <a:r>
              <a:rPr lang="en">
                <a:solidFill>
                  <a:srgbClr val="666666"/>
                </a:solidFill>
                <a:latin typeface="Roboto"/>
                <a:ea typeface="Roboto"/>
                <a:cs typeface="Roboto"/>
                <a:sym typeface="Roboto"/>
              </a:rPr>
              <a:t>With ongoing messages, you can create messages that send to those who match your filters now and in the future. Just choose:</a:t>
            </a:r>
            <a:endParaRPr>
              <a:solidFill>
                <a:srgbClr val="666666"/>
              </a:solidFill>
              <a:latin typeface="Roboto"/>
              <a:ea typeface="Roboto"/>
              <a:cs typeface="Roboto"/>
              <a:sym typeface="Roboto"/>
            </a:endParaRPr>
          </a:p>
          <a:p>
            <a:pPr indent="0" lvl="0" marL="457200" rtl="0" algn="l">
              <a:lnSpc>
                <a:spcPct val="100000"/>
              </a:lnSpc>
              <a:spcBef>
                <a:spcPts val="0"/>
              </a:spcBef>
              <a:spcAft>
                <a:spcPts val="0"/>
              </a:spcAft>
              <a:buSzPts val="1100"/>
              <a:buNone/>
            </a:pPr>
            <a:r>
              <a:rPr lang="en">
                <a:solidFill>
                  <a:srgbClr val="666666"/>
                </a:solidFill>
                <a:latin typeface="Roboto"/>
                <a:ea typeface="Roboto"/>
                <a:cs typeface="Roboto"/>
                <a:sym typeface="Roboto"/>
              </a:rPr>
              <a:t>Your message type,</a:t>
            </a:r>
            <a:endParaRPr>
              <a:solidFill>
                <a:srgbClr val="666666"/>
              </a:solidFill>
              <a:latin typeface="Roboto"/>
              <a:ea typeface="Roboto"/>
              <a:cs typeface="Roboto"/>
              <a:sym typeface="Roboto"/>
            </a:endParaRPr>
          </a:p>
          <a:p>
            <a:pPr indent="0" lvl="0" marL="457200" rtl="0" algn="l">
              <a:lnSpc>
                <a:spcPct val="100000"/>
              </a:lnSpc>
              <a:spcBef>
                <a:spcPts val="0"/>
              </a:spcBef>
              <a:spcAft>
                <a:spcPts val="0"/>
              </a:spcAft>
              <a:buSzPts val="1100"/>
              <a:buNone/>
            </a:pPr>
            <a:r>
              <a:rPr lang="en">
                <a:solidFill>
                  <a:srgbClr val="666666"/>
                </a:solidFill>
                <a:latin typeface="Roboto"/>
                <a:ea typeface="Roboto"/>
                <a:cs typeface="Roboto"/>
                <a:sym typeface="Roboto"/>
              </a:rPr>
              <a:t>Who your audience is,</a:t>
            </a:r>
            <a:endParaRPr>
              <a:solidFill>
                <a:srgbClr val="666666"/>
              </a:solidFill>
              <a:latin typeface="Roboto"/>
              <a:ea typeface="Roboto"/>
              <a:cs typeface="Roboto"/>
              <a:sym typeface="Roboto"/>
            </a:endParaRPr>
          </a:p>
          <a:p>
            <a:pPr indent="0" lvl="0" marL="457200" rtl="0" algn="l">
              <a:lnSpc>
                <a:spcPct val="100000"/>
              </a:lnSpc>
              <a:spcBef>
                <a:spcPts val="0"/>
              </a:spcBef>
              <a:spcAft>
                <a:spcPts val="0"/>
              </a:spcAft>
              <a:buSzPts val="1100"/>
              <a:buNone/>
            </a:pPr>
            <a:r>
              <a:rPr lang="en">
                <a:solidFill>
                  <a:srgbClr val="666666"/>
                </a:solidFill>
                <a:latin typeface="Roboto"/>
                <a:ea typeface="Roboto"/>
                <a:cs typeface="Roboto"/>
                <a:sym typeface="Roboto"/>
              </a:rPr>
              <a:t>When you want it to send and</a:t>
            </a:r>
            <a:endParaRPr>
              <a:solidFill>
                <a:srgbClr val="666666"/>
              </a:solidFill>
              <a:latin typeface="Roboto"/>
              <a:ea typeface="Roboto"/>
              <a:cs typeface="Roboto"/>
              <a:sym typeface="Roboto"/>
            </a:endParaRPr>
          </a:p>
          <a:p>
            <a:pPr indent="0" lvl="0" marL="457200" rtl="0" algn="l">
              <a:lnSpc>
                <a:spcPct val="100000"/>
              </a:lnSpc>
              <a:spcBef>
                <a:spcPts val="0"/>
              </a:spcBef>
              <a:spcAft>
                <a:spcPts val="0"/>
              </a:spcAft>
              <a:buSzPts val="1100"/>
              <a:buNone/>
            </a:pPr>
            <a:r>
              <a:rPr lang="en">
                <a:solidFill>
                  <a:srgbClr val="666666"/>
                </a:solidFill>
                <a:latin typeface="Roboto"/>
                <a:ea typeface="Roboto"/>
                <a:cs typeface="Roboto"/>
                <a:sym typeface="Roboto"/>
              </a:rPr>
              <a:t>How do you want to measure performance?</a:t>
            </a:r>
            <a:endParaRPr>
              <a:solidFill>
                <a:srgbClr val="666666"/>
              </a:solidFill>
              <a:latin typeface="Roboto"/>
              <a:ea typeface="Roboto"/>
              <a:cs typeface="Roboto"/>
              <a:sym typeface="Roboto"/>
            </a:endParaRPr>
          </a:p>
          <a:p>
            <a:pPr indent="-298450" lvl="0" marL="457200" rtl="0" algn="l">
              <a:lnSpc>
                <a:spcPct val="100000"/>
              </a:lnSpc>
              <a:spcBef>
                <a:spcPts val="1000"/>
              </a:spcBef>
              <a:spcAft>
                <a:spcPts val="0"/>
              </a:spcAft>
              <a:buClr>
                <a:srgbClr val="666666"/>
              </a:buClr>
              <a:buSzPts val="1100"/>
              <a:buFont typeface="Roboto"/>
              <a:buChar char="-"/>
            </a:pPr>
            <a:r>
              <a:rPr lang="en">
                <a:solidFill>
                  <a:srgbClr val="666666"/>
                </a:solidFill>
                <a:latin typeface="Roboto"/>
                <a:ea typeface="Roboto"/>
                <a:cs typeface="Roboto"/>
                <a:sym typeface="Roboto"/>
              </a:rPr>
              <a:t>Faster customer resolutions</a:t>
            </a:r>
            <a:endParaRPr>
              <a:solidFill>
                <a:srgbClr val="666666"/>
              </a:solidFill>
              <a:latin typeface="Roboto"/>
              <a:ea typeface="Roboto"/>
              <a:cs typeface="Roboto"/>
              <a:sym typeface="Roboto"/>
            </a:endParaRPr>
          </a:p>
          <a:p>
            <a:pPr indent="-298450" lvl="1" marL="914400" rtl="0" algn="l">
              <a:lnSpc>
                <a:spcPct val="100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Custom Bots ask the right questions to automatically prioritize and route new conversations for more efficient support.</a:t>
            </a:r>
            <a:endParaRPr>
              <a:solidFill>
                <a:srgbClr val="666666"/>
              </a:solidFill>
              <a:latin typeface="Roboto"/>
              <a:ea typeface="Roboto"/>
              <a:cs typeface="Roboto"/>
              <a:sym typeface="Roboto"/>
            </a:endParaRPr>
          </a:p>
          <a:p>
            <a:pPr indent="-298450" lvl="0" marL="457200" rtl="0" algn="l">
              <a:lnSpc>
                <a:spcPct val="100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Complete customization</a:t>
            </a:r>
            <a:endParaRPr>
              <a:solidFill>
                <a:srgbClr val="666666"/>
              </a:solidFill>
              <a:latin typeface="Roboto"/>
              <a:ea typeface="Roboto"/>
              <a:cs typeface="Roboto"/>
              <a:sym typeface="Roboto"/>
            </a:endParaRPr>
          </a:p>
          <a:p>
            <a:pPr indent="-298450" lvl="1" marL="914400" rtl="0" algn="l">
              <a:lnSpc>
                <a:spcPct val="100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Chatbots connect to your tech stack, automate workflows behind the scenes, and act as extensions of your sales and support teams.</a:t>
            </a:r>
            <a:endParaRPr>
              <a:solidFill>
                <a:srgbClr val="666666"/>
              </a:solidFill>
              <a:latin typeface="Roboto"/>
              <a:ea typeface="Roboto"/>
              <a:cs typeface="Roboto"/>
              <a:sym typeface="Roboto"/>
            </a:endParaRPr>
          </a:p>
          <a:p>
            <a:pPr indent="-298450" lvl="0" marL="457200" rtl="0" algn="l">
              <a:lnSpc>
                <a:spcPct val="100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More leads, 24/7</a:t>
            </a:r>
            <a:endParaRPr>
              <a:solidFill>
                <a:srgbClr val="666666"/>
              </a:solidFill>
              <a:latin typeface="Roboto"/>
              <a:ea typeface="Roboto"/>
              <a:cs typeface="Roboto"/>
              <a:sym typeface="Roboto"/>
            </a:endParaRPr>
          </a:p>
          <a:p>
            <a:pPr indent="-298450" lvl="1" marL="914400" rtl="0" algn="l">
              <a:lnSpc>
                <a:spcPct val="100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Bots work for you all day, every day—starting conversations, asking questions, and delivering qualified leads when they're live on your site.</a:t>
            </a:r>
            <a:endParaRPr>
              <a:solidFill>
                <a:srgbClr val="666666"/>
              </a:solidFill>
              <a:latin typeface="Roboto"/>
              <a:ea typeface="Roboto"/>
              <a:cs typeface="Roboto"/>
              <a:sym typeface="Roboto"/>
            </a:endParaRPr>
          </a:p>
          <a:p>
            <a:pPr indent="-298450" lvl="1" marL="457200" rtl="0" algn="l">
              <a:lnSpc>
                <a:spcPct val="100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24/7 automated support with Resolution Bot </a:t>
            </a:r>
            <a:endParaRPr>
              <a:solidFill>
                <a:srgbClr val="666666"/>
              </a:solidFill>
              <a:latin typeface="Roboto"/>
              <a:ea typeface="Roboto"/>
              <a:cs typeface="Roboto"/>
              <a:sym typeface="Roboto"/>
            </a:endParaRPr>
          </a:p>
          <a:p>
            <a:pPr indent="-298450" lvl="1" marL="457200" rtl="0" algn="l">
              <a:lnSpc>
                <a:spcPct val="100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Complete self-service: Our chatbot uses machine learning to accelerate resolution times for your customers—even if your team is busy or offline.</a:t>
            </a:r>
            <a:endParaRPr>
              <a:solidFill>
                <a:srgbClr val="666666"/>
              </a:solidFill>
              <a:latin typeface="Roboto"/>
              <a:ea typeface="Roboto"/>
              <a:cs typeface="Roboto"/>
              <a:sym typeface="Roboto"/>
            </a:endParaRPr>
          </a:p>
          <a:p>
            <a:pPr indent="-298450" lvl="1" marL="457200" rtl="0" algn="l">
              <a:lnSpc>
                <a:spcPct val="100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Easy-to-train automation: Resolution Bot automatically recognizes similar questions from past conversations to serve up the answer you deem best.</a:t>
            </a:r>
            <a:endParaRPr>
              <a:solidFill>
                <a:srgbClr val="666666"/>
              </a:solidFill>
              <a:latin typeface="Roboto"/>
              <a:ea typeface="Roboto"/>
              <a:cs typeface="Roboto"/>
              <a:sym typeface="Roboto"/>
            </a:endParaRPr>
          </a:p>
          <a:p>
            <a:pPr indent="-298450" lvl="1" marL="457200" rtl="0" algn="l">
              <a:lnSpc>
                <a:spcPct val="100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Goodbye repetitive work: Let our chatbot respond to questions that get asked over and over, so your team can focus on more productive tasks.</a:t>
            </a:r>
            <a:endParaRPr>
              <a:solidFill>
                <a:srgbClr val="666666"/>
              </a:solidFill>
              <a:latin typeface="Roboto"/>
              <a:ea typeface="Roboto"/>
              <a:cs typeface="Roboto"/>
              <a:sym typeface="Roboto"/>
            </a:endParaRPr>
          </a:p>
          <a:p>
            <a:pPr indent="-298450" lvl="1" marL="457200" rtl="0" algn="l">
              <a:lnSpc>
                <a:spcPct val="100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Use it as soon as customers start typing: Speed up self-service by offering relevant answers based on what customers are typing—before they even hit the enter key.</a:t>
            </a:r>
            <a:endParaRPr>
              <a:solidFill>
                <a:srgbClr val="666666"/>
              </a:solidFill>
              <a:latin typeface="Roboto"/>
              <a:ea typeface="Roboto"/>
              <a:cs typeface="Roboto"/>
              <a:sym typeface="Roboto"/>
            </a:endParaRPr>
          </a:p>
          <a:p>
            <a:pPr indent="-298450" lvl="1" marL="457200" rtl="0" algn="l">
              <a:lnSpc>
                <a:spcPct val="100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Bots in different languages and time zone: Make 24/7 global support easier for your team by automating answers in 32 languages. Your team doesn’t have to be online for our bots to start conversations, route qualified leads, and collect customer info for you.</a:t>
            </a:r>
            <a:endParaRPr>
              <a:solidFill>
                <a:srgbClr val="666666"/>
              </a:solidFill>
              <a:latin typeface="Roboto"/>
              <a:ea typeface="Roboto"/>
              <a:cs typeface="Roboto"/>
              <a:sym typeface="Roboto"/>
            </a:endParaRPr>
          </a:p>
          <a:p>
            <a:pPr indent="-298450" lvl="1" marL="457200" rtl="0" algn="l">
              <a:lnSpc>
                <a:spcPct val="100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Code-free and hassle-free chatbots: Build a bot in minutes that lightens your team's workload—collecting information, triaging conversations, or even answering questions.</a:t>
            </a:r>
            <a:endParaRPr>
              <a:solidFill>
                <a:srgbClr val="666666"/>
              </a:solidFill>
              <a:latin typeface="Roboto"/>
              <a:ea typeface="Roboto"/>
              <a:cs typeface="Roboto"/>
              <a:sym typeface="Roboto"/>
            </a:endParaRPr>
          </a:p>
          <a:p>
            <a:pPr indent="-298450" lvl="1" marL="457200" rtl="0" algn="l">
              <a:lnSpc>
                <a:spcPct val="100000"/>
              </a:lnSpc>
              <a:spcBef>
                <a:spcPts val="0"/>
              </a:spcBef>
              <a:spcAft>
                <a:spcPts val="0"/>
              </a:spcAft>
              <a:buClr>
                <a:srgbClr val="666666"/>
              </a:buClr>
              <a:buSzPts val="1100"/>
              <a:buFont typeface="Roboto"/>
              <a:buChar char="-"/>
            </a:pPr>
            <a:r>
              <a:rPr lang="en">
                <a:solidFill>
                  <a:srgbClr val="666666"/>
                </a:solidFill>
                <a:latin typeface="Roboto"/>
                <a:ea typeface="Roboto"/>
                <a:cs typeface="Roboto"/>
                <a:sym typeface="Roboto"/>
              </a:rPr>
              <a:t>Improve how your business operates: Whether you use our out-of-the-box reports, customize your own, or use our APIs and apps, you can measure exactly what’s important to your business with maximum flexibility.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1" name="Google Shape;69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u="sng">
                <a:solidFill>
                  <a:schemeClr val="hlink"/>
                </a:solidFill>
                <a:hlinkClick r:id="rId2"/>
              </a:rPr>
              <a:t>https://www.g2.com/products/intercom/competitors/alternatives</a:t>
            </a:r>
            <a:r>
              <a:rPr lang="en"/>
              <a: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8" name="Google Shape;70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7" name="Google Shape;71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4" name="Google Shape;72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1" name="Google Shape;73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40000"/>
              </a:lnSpc>
              <a:spcBef>
                <a:spcPts val="1000"/>
              </a:spcBef>
              <a:spcAft>
                <a:spcPts val="0"/>
              </a:spcAft>
              <a:buClr>
                <a:srgbClr val="666666"/>
              </a:buClr>
              <a:buSzPts val="1100"/>
              <a:buFont typeface="Roboto"/>
              <a:buAutoNum type="arabicPeriod"/>
            </a:pPr>
            <a:r>
              <a:rPr b="1" lang="en" u="sng">
                <a:solidFill>
                  <a:srgbClr val="666666"/>
                </a:solidFill>
                <a:latin typeface="Roboto"/>
                <a:ea typeface="Roboto"/>
                <a:cs typeface="Roboto"/>
                <a:sym typeface="Roboto"/>
              </a:rPr>
              <a:t>24/7 Availability </a:t>
            </a:r>
            <a:r>
              <a:rPr lang="en">
                <a:solidFill>
                  <a:srgbClr val="666666"/>
                </a:solidFill>
                <a:latin typeface="Roboto"/>
                <a:ea typeface="Roboto"/>
                <a:cs typeface="Roboto"/>
                <a:sym typeface="Roboto"/>
              </a:rPr>
              <a:t>– Customers needn’t wait for the next available operator when chatbots are part of the communication strategy on a round-the-clock basis. </a:t>
            </a:r>
            <a:endParaRPr>
              <a:solidFill>
                <a:srgbClr val="666666"/>
              </a:solidFill>
              <a:latin typeface="Roboto"/>
              <a:ea typeface="Roboto"/>
              <a:cs typeface="Roboto"/>
              <a:sym typeface="Roboto"/>
            </a:endParaRPr>
          </a:p>
          <a:p>
            <a:pPr indent="-298450" lvl="0" marL="457200" rtl="0" algn="l">
              <a:lnSpc>
                <a:spcPct val="140000"/>
              </a:lnSpc>
              <a:spcBef>
                <a:spcPts val="0"/>
              </a:spcBef>
              <a:spcAft>
                <a:spcPts val="0"/>
              </a:spcAft>
              <a:buClr>
                <a:srgbClr val="666666"/>
              </a:buClr>
              <a:buSzPts val="1100"/>
              <a:buFont typeface="Roboto"/>
              <a:buAutoNum type="arabicPeriod"/>
            </a:pPr>
            <a:r>
              <a:rPr b="1" lang="en" u="sng">
                <a:solidFill>
                  <a:srgbClr val="666666"/>
                </a:solidFill>
                <a:latin typeface="Roboto"/>
                <a:ea typeface="Roboto"/>
                <a:cs typeface="Roboto"/>
                <a:sym typeface="Roboto"/>
              </a:rPr>
              <a:t>Instant Response</a:t>
            </a:r>
            <a:r>
              <a:rPr lang="en">
                <a:solidFill>
                  <a:srgbClr val="666666"/>
                </a:solidFill>
                <a:latin typeface="Roboto"/>
                <a:ea typeface="Roboto"/>
                <a:cs typeface="Roboto"/>
                <a:sym typeface="Roboto"/>
              </a:rPr>
              <a:t> – Chatbots can handle the queries of thousands of customers instantly as well as simultaneously and improve the average response time. </a:t>
            </a:r>
            <a:endParaRPr>
              <a:solidFill>
                <a:srgbClr val="666666"/>
              </a:solidFill>
              <a:latin typeface="Roboto"/>
              <a:ea typeface="Roboto"/>
              <a:cs typeface="Roboto"/>
              <a:sym typeface="Roboto"/>
            </a:endParaRPr>
          </a:p>
          <a:p>
            <a:pPr indent="-298450" lvl="0" marL="457200" rtl="0" algn="l">
              <a:lnSpc>
                <a:spcPct val="140000"/>
              </a:lnSpc>
              <a:spcBef>
                <a:spcPts val="0"/>
              </a:spcBef>
              <a:spcAft>
                <a:spcPts val="0"/>
              </a:spcAft>
              <a:buClr>
                <a:srgbClr val="666666"/>
              </a:buClr>
              <a:buSzPts val="1100"/>
              <a:buFont typeface="Roboto"/>
              <a:buAutoNum type="arabicPeriod"/>
            </a:pPr>
            <a:r>
              <a:rPr b="1" lang="en" u="sng">
                <a:solidFill>
                  <a:srgbClr val="666666"/>
                </a:solidFill>
                <a:latin typeface="Roboto"/>
                <a:ea typeface="Roboto"/>
                <a:cs typeface="Roboto"/>
                <a:sym typeface="Roboto"/>
              </a:rPr>
              <a:t>Consistency in Answers</a:t>
            </a:r>
            <a:r>
              <a:rPr lang="en">
                <a:solidFill>
                  <a:srgbClr val="666666"/>
                </a:solidFill>
                <a:latin typeface="Roboto"/>
                <a:ea typeface="Roboto"/>
                <a:cs typeface="Roboto"/>
                <a:sym typeface="Roboto"/>
              </a:rPr>
              <a:t> – The use of chatbots can help businesses maintain a great level of consistency in answers and improve customer experience with the product features </a:t>
            </a:r>
            <a:endParaRPr>
              <a:solidFill>
                <a:srgbClr val="666666"/>
              </a:solidFill>
              <a:latin typeface="Roboto"/>
              <a:ea typeface="Roboto"/>
              <a:cs typeface="Roboto"/>
              <a:sym typeface="Roboto"/>
            </a:endParaRPr>
          </a:p>
          <a:p>
            <a:pPr indent="-298450" lvl="0" marL="457200" rtl="0" algn="l">
              <a:lnSpc>
                <a:spcPct val="140000"/>
              </a:lnSpc>
              <a:spcBef>
                <a:spcPts val="0"/>
              </a:spcBef>
              <a:spcAft>
                <a:spcPts val="0"/>
              </a:spcAft>
              <a:buClr>
                <a:srgbClr val="666666"/>
              </a:buClr>
              <a:buSzPts val="1100"/>
              <a:buFont typeface="Roboto"/>
              <a:buAutoNum type="arabicPeriod"/>
            </a:pPr>
            <a:r>
              <a:rPr b="1" lang="en" u="sng">
                <a:solidFill>
                  <a:srgbClr val="666666"/>
                </a:solidFill>
                <a:latin typeface="Roboto"/>
                <a:ea typeface="Roboto"/>
                <a:cs typeface="Roboto"/>
                <a:sym typeface="Roboto"/>
              </a:rPr>
              <a:t>Enriching the user experience </a:t>
            </a:r>
            <a:r>
              <a:rPr lang="en">
                <a:solidFill>
                  <a:srgbClr val="666666"/>
                </a:solidFill>
                <a:latin typeface="Roboto"/>
                <a:ea typeface="Roboto"/>
                <a:cs typeface="Roboto"/>
                <a:sym typeface="Roboto"/>
              </a:rPr>
              <a:t>–  can ensure a touch of personalization by engaging customers with one-on-one conversations, maintaining a natural-sounding tone, and by being good at interactive communication.  </a:t>
            </a:r>
            <a:endParaRPr>
              <a:solidFill>
                <a:srgbClr val="666666"/>
              </a:solidFill>
              <a:latin typeface="Roboto"/>
              <a:ea typeface="Roboto"/>
              <a:cs typeface="Roboto"/>
              <a:sym typeface="Roboto"/>
            </a:endParaRPr>
          </a:p>
          <a:p>
            <a:pPr indent="-298450" lvl="0" marL="457200" rtl="0" algn="l">
              <a:lnSpc>
                <a:spcPct val="140000"/>
              </a:lnSpc>
              <a:spcBef>
                <a:spcPts val="0"/>
              </a:spcBef>
              <a:spcAft>
                <a:spcPts val="0"/>
              </a:spcAft>
              <a:buClr>
                <a:srgbClr val="666666"/>
              </a:buClr>
              <a:buSzPts val="1100"/>
              <a:buFont typeface="Roboto"/>
              <a:buAutoNum type="arabicPeriod"/>
            </a:pPr>
            <a:r>
              <a:rPr b="1" lang="en" u="sng">
                <a:solidFill>
                  <a:srgbClr val="666666"/>
                </a:solidFill>
                <a:latin typeface="Roboto"/>
                <a:ea typeface="Roboto"/>
                <a:cs typeface="Roboto"/>
                <a:sym typeface="Roboto"/>
              </a:rPr>
              <a:t>Multilingual</a:t>
            </a:r>
            <a:r>
              <a:rPr lang="en">
                <a:solidFill>
                  <a:srgbClr val="666666"/>
                </a:solidFill>
                <a:latin typeface="Roboto"/>
                <a:ea typeface="Roboto"/>
                <a:cs typeface="Roboto"/>
                <a:sym typeface="Roboto"/>
              </a:rPr>
              <a:t> – Your business can program the sales bot to answer queries in the language of customers</a:t>
            </a:r>
            <a:endParaRPr>
              <a:solidFill>
                <a:srgbClr val="666666"/>
              </a:solidFill>
              <a:latin typeface="Roboto"/>
              <a:ea typeface="Roboto"/>
              <a:cs typeface="Roboto"/>
              <a:sym typeface="Roboto"/>
            </a:endParaRPr>
          </a:p>
          <a:p>
            <a:pPr indent="-298450" lvl="0" marL="457200" rtl="0" algn="l">
              <a:lnSpc>
                <a:spcPct val="140000"/>
              </a:lnSpc>
              <a:spcBef>
                <a:spcPts val="0"/>
              </a:spcBef>
              <a:spcAft>
                <a:spcPts val="0"/>
              </a:spcAft>
              <a:buClr>
                <a:srgbClr val="666666"/>
              </a:buClr>
              <a:buSzPts val="1100"/>
              <a:buFont typeface="Roboto"/>
              <a:buAutoNum type="arabicPeriod"/>
            </a:pPr>
            <a:r>
              <a:rPr lang="en">
                <a:solidFill>
                  <a:srgbClr val="666666"/>
                </a:solidFill>
                <a:latin typeface="Roboto"/>
                <a:ea typeface="Roboto"/>
                <a:cs typeface="Roboto"/>
                <a:sym typeface="Roboto"/>
              </a:rPr>
              <a:t>Deliver consistent responses to avoid providing irrelevant information to customers.</a:t>
            </a:r>
            <a:endParaRPr>
              <a:solidFill>
                <a:srgbClr val="666666"/>
              </a:solidFill>
              <a:latin typeface="Roboto"/>
              <a:ea typeface="Roboto"/>
              <a:cs typeface="Roboto"/>
              <a:sym typeface="Roboto"/>
            </a:endParaRPr>
          </a:p>
          <a:p>
            <a:pPr indent="-314325" lvl="0" marL="457200" rtl="0" algn="l">
              <a:lnSpc>
                <a:spcPct val="140000"/>
              </a:lnSpc>
              <a:spcBef>
                <a:spcPts val="0"/>
              </a:spcBef>
              <a:spcAft>
                <a:spcPts val="0"/>
              </a:spcAft>
              <a:buClr>
                <a:srgbClr val="2E2E2E"/>
              </a:buClr>
              <a:buSzPts val="1350"/>
              <a:buFont typeface="Roboto"/>
              <a:buAutoNum type="arabicPeriod"/>
            </a:pPr>
            <a:r>
              <a:rPr lang="en">
                <a:solidFill>
                  <a:srgbClr val="666666"/>
                </a:solidFill>
                <a:latin typeface="Roboto"/>
                <a:ea typeface="Roboto"/>
                <a:cs typeface="Roboto"/>
                <a:sym typeface="Roboto"/>
              </a:rPr>
              <a:t>Relevant and quick responses are delivered to the customer.</a:t>
            </a:r>
            <a:endParaRPr>
              <a:solidFill>
                <a:srgbClr val="666666"/>
              </a:solidFill>
              <a:latin typeface="Roboto"/>
              <a:ea typeface="Roboto"/>
              <a:cs typeface="Roboto"/>
              <a:sym typeface="Roboto"/>
            </a:endParaRPr>
          </a:p>
          <a:p>
            <a:pPr indent="-314325" lvl="0" marL="457200" rtl="0" algn="l">
              <a:lnSpc>
                <a:spcPct val="140000"/>
              </a:lnSpc>
              <a:spcBef>
                <a:spcPts val="0"/>
              </a:spcBef>
              <a:spcAft>
                <a:spcPts val="0"/>
              </a:spcAft>
              <a:buClr>
                <a:srgbClr val="333333"/>
              </a:buClr>
              <a:buSzPts val="1350"/>
              <a:buAutoNum type="arabicPeriod"/>
            </a:pPr>
            <a:r>
              <a:rPr lang="en">
                <a:solidFill>
                  <a:srgbClr val="666666"/>
                </a:solidFill>
                <a:latin typeface="Roboto"/>
                <a:ea typeface="Roboto"/>
                <a:cs typeface="Roboto"/>
                <a:sym typeface="Roboto"/>
              </a:rPr>
              <a:t>One-on-one responses – Customers expect immediate one-on-one responses and you can use an AI chatbot to meet that goal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sp>
        <p:nvSpPr>
          <p:cNvPr id="9" name="Google Shape;9;p20"/>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0"/>
          <p:cNvSpPr/>
          <p:nvPr/>
        </p:nvSpPr>
        <p:spPr>
          <a:xfrm>
            <a:off x="2831375" y="-141300"/>
            <a:ext cx="6411366" cy="6132485"/>
          </a:xfrm>
          <a:custGeom>
            <a:rect b="b" l="l" r="r" t="t"/>
            <a:pathLst>
              <a:path extrusionOk="0" h="208517" w="183878">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0"/>
          <p:cNvSpPr txBox="1"/>
          <p:nvPr>
            <p:ph type="ctrTitle"/>
          </p:nvPr>
        </p:nvSpPr>
        <p:spPr>
          <a:xfrm>
            <a:off x="550750" y="1138875"/>
            <a:ext cx="3718200" cy="204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200"/>
              <a:buNone/>
              <a:defRPr sz="5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0"/>
          <p:cNvSpPr txBox="1"/>
          <p:nvPr>
            <p:ph idx="1" type="subTitle"/>
          </p:nvPr>
        </p:nvSpPr>
        <p:spPr>
          <a:xfrm>
            <a:off x="550750" y="3391100"/>
            <a:ext cx="3718200" cy="637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0"/>
          <p:cNvSpPr/>
          <p:nvPr/>
        </p:nvSpPr>
        <p:spPr>
          <a:xfrm>
            <a:off x="7166761" y="3224384"/>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0"/>
          <p:cNvSpPr/>
          <p:nvPr/>
        </p:nvSpPr>
        <p:spPr>
          <a:xfrm>
            <a:off x="5467773" y="185829"/>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0"/>
          <p:cNvSpPr/>
          <p:nvPr/>
        </p:nvSpPr>
        <p:spPr>
          <a:xfrm>
            <a:off x="1250460" y="4528504"/>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0"/>
          <p:cNvSpPr/>
          <p:nvPr/>
        </p:nvSpPr>
        <p:spPr>
          <a:xfrm>
            <a:off x="-220489" y="-687154"/>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0"/>
          <p:cNvSpPr/>
          <p:nvPr/>
        </p:nvSpPr>
        <p:spPr>
          <a:xfrm>
            <a:off x="4362285" y="2854866"/>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 name="Google Shape;18;p20"/>
          <p:cNvGrpSpPr/>
          <p:nvPr/>
        </p:nvGrpSpPr>
        <p:grpSpPr>
          <a:xfrm>
            <a:off x="3414750" y="81650"/>
            <a:ext cx="947533" cy="947533"/>
            <a:chOff x="3912750" y="637550"/>
            <a:chExt cx="947533" cy="947533"/>
          </a:xfrm>
        </p:grpSpPr>
        <p:sp>
          <p:nvSpPr>
            <p:cNvPr id="19" name="Google Shape;19;p20"/>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0"/>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20"/>
          <p:cNvSpPr/>
          <p:nvPr/>
        </p:nvSpPr>
        <p:spPr>
          <a:xfrm>
            <a:off x="2877525" y="4755200"/>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7" name="Shape 137"/>
        <p:cNvGrpSpPr/>
        <p:nvPr/>
      </p:nvGrpSpPr>
      <p:grpSpPr>
        <a:xfrm>
          <a:off x="0" y="0"/>
          <a:ext cx="0" cy="0"/>
          <a:chOff x="0" y="0"/>
          <a:chExt cx="0" cy="0"/>
        </a:xfrm>
      </p:grpSpPr>
      <p:sp>
        <p:nvSpPr>
          <p:cNvPr id="138" name="Google Shape;138;p29"/>
          <p:cNvSpPr txBox="1"/>
          <p:nvPr>
            <p:ph idx="1" type="body"/>
          </p:nvPr>
        </p:nvSpPr>
        <p:spPr>
          <a:xfrm>
            <a:off x="713100" y="3931300"/>
            <a:ext cx="7717800" cy="410100"/>
          </a:xfrm>
          <a:prstGeom prst="rect">
            <a:avLst/>
          </a:prstGeom>
          <a:noFill/>
          <a:ln>
            <a:noFill/>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800"/>
              <a:buNone/>
              <a:defRPr sz="2000">
                <a:solidFill>
                  <a:schemeClr val="lt2"/>
                </a:solidFill>
                <a:latin typeface="Montserrat Black"/>
                <a:ea typeface="Montserrat Black"/>
                <a:cs typeface="Montserrat Black"/>
                <a:sym typeface="Montserrat Black"/>
              </a:defRPr>
            </a:lvl1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9" name="Shape 139"/>
        <p:cNvGrpSpPr/>
        <p:nvPr/>
      </p:nvGrpSpPr>
      <p:grpSpPr>
        <a:xfrm>
          <a:off x="0" y="0"/>
          <a:ext cx="0" cy="0"/>
          <a:chOff x="0" y="0"/>
          <a:chExt cx="0" cy="0"/>
        </a:xfrm>
      </p:grpSpPr>
      <p:sp>
        <p:nvSpPr>
          <p:cNvPr id="140" name="Google Shape;140;p30"/>
          <p:cNvSpPr/>
          <p:nvPr/>
        </p:nvSpPr>
        <p:spPr>
          <a:xfrm flipH="1">
            <a:off x="794"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0"/>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30"/>
          <p:cNvSpPr txBox="1"/>
          <p:nvPr>
            <p:ph idx="1" type="subTitle"/>
          </p:nvPr>
        </p:nvSpPr>
        <p:spPr>
          <a:xfrm>
            <a:off x="2026575" y="3231975"/>
            <a:ext cx="5081700" cy="328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3" name="Google Shape;143;p30"/>
          <p:cNvSpPr txBox="1"/>
          <p:nvPr>
            <p:ph hasCustomPrompt="1" type="title"/>
          </p:nvPr>
        </p:nvSpPr>
        <p:spPr>
          <a:xfrm>
            <a:off x="1142700" y="1173300"/>
            <a:ext cx="6858600" cy="1963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9800">
                <a:solidFill>
                  <a:schemeClr val="dk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44" name="Google Shape;144;p30"/>
          <p:cNvSpPr/>
          <p:nvPr/>
        </p:nvSpPr>
        <p:spPr>
          <a:xfrm rot="10800000">
            <a:off x="3787264" y="-1056324"/>
            <a:ext cx="7570971" cy="4973410"/>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30"/>
          <p:cNvSpPr/>
          <p:nvPr/>
        </p:nvSpPr>
        <p:spPr>
          <a:xfrm flipH="1" rot="5400000">
            <a:off x="-3290186" y="-562549"/>
            <a:ext cx="7570971" cy="4973410"/>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30"/>
          <p:cNvSpPr/>
          <p:nvPr/>
        </p:nvSpPr>
        <p:spPr>
          <a:xfrm rot="10800000">
            <a:off x="472704" y="-730609"/>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0"/>
          <p:cNvSpPr/>
          <p:nvPr/>
        </p:nvSpPr>
        <p:spPr>
          <a:xfrm rot="10800000">
            <a:off x="-823764" y="1573116"/>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30"/>
          <p:cNvSpPr/>
          <p:nvPr/>
        </p:nvSpPr>
        <p:spPr>
          <a:xfrm rot="10800000">
            <a:off x="462593" y="4691786"/>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30"/>
          <p:cNvSpPr/>
          <p:nvPr/>
        </p:nvSpPr>
        <p:spPr>
          <a:xfrm rot="10800000">
            <a:off x="3459729" y="4344791"/>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0"/>
          <p:cNvSpPr/>
          <p:nvPr/>
        </p:nvSpPr>
        <p:spPr>
          <a:xfrm rot="10800000">
            <a:off x="8607386" y="-402521"/>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30"/>
          <p:cNvSpPr/>
          <p:nvPr/>
        </p:nvSpPr>
        <p:spPr>
          <a:xfrm flipH="1">
            <a:off x="8776662" y="2415913"/>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2" name="Google Shape;152;p30"/>
          <p:cNvGrpSpPr/>
          <p:nvPr/>
        </p:nvGrpSpPr>
        <p:grpSpPr>
          <a:xfrm flipH="1">
            <a:off x="7149694" y="4426795"/>
            <a:ext cx="1265051" cy="1265051"/>
            <a:chOff x="3912750" y="637550"/>
            <a:chExt cx="947533" cy="947533"/>
          </a:xfrm>
        </p:grpSpPr>
        <p:sp>
          <p:nvSpPr>
            <p:cNvPr id="153" name="Google Shape;153;p30"/>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30"/>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55" name="Shape 15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5">
    <p:spTree>
      <p:nvGrpSpPr>
        <p:cNvPr id="156" name="Shape 156"/>
        <p:cNvGrpSpPr/>
        <p:nvPr/>
      </p:nvGrpSpPr>
      <p:grpSpPr>
        <a:xfrm>
          <a:off x="0" y="0"/>
          <a:ext cx="0" cy="0"/>
          <a:chOff x="0" y="0"/>
          <a:chExt cx="0" cy="0"/>
        </a:xfrm>
      </p:grpSpPr>
      <p:sp>
        <p:nvSpPr>
          <p:cNvPr id="157" name="Google Shape;157;p32"/>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32"/>
          <p:cNvSpPr/>
          <p:nvPr/>
        </p:nvSpPr>
        <p:spPr>
          <a:xfrm flipH="1">
            <a:off x="975451" y="-231496"/>
            <a:ext cx="8428467" cy="5606479"/>
          </a:xfrm>
          <a:custGeom>
            <a:rect b="b" l="l" r="r" t="t"/>
            <a:pathLst>
              <a:path extrusionOk="0" h="69676" w="104747">
                <a:moveTo>
                  <a:pt x="0" y="1"/>
                </a:moveTo>
                <a:lnTo>
                  <a:pt x="0" y="69676"/>
                </a:lnTo>
                <a:lnTo>
                  <a:pt x="1799" y="69676"/>
                </a:lnTo>
                <a:cubicBezTo>
                  <a:pt x="5385" y="68581"/>
                  <a:pt x="10134" y="66536"/>
                  <a:pt x="15229" y="62693"/>
                </a:cubicBezTo>
                <a:cubicBezTo>
                  <a:pt x="25977" y="54592"/>
                  <a:pt x="20111" y="44816"/>
                  <a:pt x="30871" y="30850"/>
                </a:cubicBezTo>
                <a:cubicBezTo>
                  <a:pt x="41619" y="16883"/>
                  <a:pt x="59776" y="24984"/>
                  <a:pt x="85194" y="12973"/>
                </a:cubicBezTo>
                <a:cubicBezTo>
                  <a:pt x="96859" y="7464"/>
                  <a:pt x="102289" y="3978"/>
                  <a:pt x="104747" y="1822"/>
                </a:cubicBezTo>
                <a:lnTo>
                  <a:pt x="104747" y="1"/>
                </a:ln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32"/>
          <p:cNvSpPr txBox="1"/>
          <p:nvPr>
            <p:ph type="title"/>
          </p:nvPr>
        </p:nvSpPr>
        <p:spPr>
          <a:xfrm>
            <a:off x="1991575" y="1754100"/>
            <a:ext cx="2580300" cy="43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Font typeface="Montserrat Black"/>
              <a:buNone/>
              <a:defRPr sz="2200"/>
            </a:lvl1pPr>
            <a:lvl2pPr lvl="1"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2pPr>
            <a:lvl3pPr lvl="2"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3pPr>
            <a:lvl4pPr lvl="3"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4pPr>
            <a:lvl5pPr lvl="4"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5pPr>
            <a:lvl6pPr lvl="5"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6pPr>
            <a:lvl7pPr lvl="6"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7pPr>
            <a:lvl8pPr lvl="7"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8pPr>
            <a:lvl9pPr lvl="8"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9pPr>
          </a:lstStyle>
          <a:p/>
        </p:txBody>
      </p:sp>
      <p:sp>
        <p:nvSpPr>
          <p:cNvPr id="160" name="Google Shape;160;p32"/>
          <p:cNvSpPr txBox="1"/>
          <p:nvPr>
            <p:ph idx="1" type="subTitle"/>
          </p:nvPr>
        </p:nvSpPr>
        <p:spPr>
          <a:xfrm>
            <a:off x="1991575" y="2116975"/>
            <a:ext cx="2580300" cy="47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1" name="Google Shape;161;p32"/>
          <p:cNvSpPr txBox="1"/>
          <p:nvPr>
            <p:ph idx="2" type="title"/>
          </p:nvPr>
        </p:nvSpPr>
        <p:spPr>
          <a:xfrm>
            <a:off x="5786525" y="1754100"/>
            <a:ext cx="2580300" cy="43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Font typeface="Montserrat Black"/>
              <a:buNone/>
              <a:defRPr sz="2200"/>
            </a:lvl1pPr>
            <a:lvl2pPr lvl="1"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2pPr>
            <a:lvl3pPr lvl="2"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3pPr>
            <a:lvl4pPr lvl="3"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4pPr>
            <a:lvl5pPr lvl="4"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5pPr>
            <a:lvl6pPr lvl="5"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6pPr>
            <a:lvl7pPr lvl="6"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7pPr>
            <a:lvl8pPr lvl="7"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8pPr>
            <a:lvl9pPr lvl="8"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9pPr>
          </a:lstStyle>
          <a:p/>
        </p:txBody>
      </p:sp>
      <p:sp>
        <p:nvSpPr>
          <p:cNvPr id="162" name="Google Shape;162;p32"/>
          <p:cNvSpPr txBox="1"/>
          <p:nvPr>
            <p:ph idx="3" type="subTitle"/>
          </p:nvPr>
        </p:nvSpPr>
        <p:spPr>
          <a:xfrm>
            <a:off x="5786525" y="2116975"/>
            <a:ext cx="2580300" cy="47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3" name="Google Shape;163;p32"/>
          <p:cNvSpPr txBox="1"/>
          <p:nvPr>
            <p:ph idx="4" type="title"/>
          </p:nvPr>
        </p:nvSpPr>
        <p:spPr>
          <a:xfrm>
            <a:off x="1991575" y="3094050"/>
            <a:ext cx="2580300" cy="43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Font typeface="Montserrat Black"/>
              <a:buNone/>
              <a:defRPr sz="2200"/>
            </a:lvl1pPr>
            <a:lvl2pPr lvl="1"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2pPr>
            <a:lvl3pPr lvl="2"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3pPr>
            <a:lvl4pPr lvl="3"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4pPr>
            <a:lvl5pPr lvl="4"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5pPr>
            <a:lvl6pPr lvl="5"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6pPr>
            <a:lvl7pPr lvl="6"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7pPr>
            <a:lvl8pPr lvl="7"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8pPr>
            <a:lvl9pPr lvl="8"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9pPr>
          </a:lstStyle>
          <a:p/>
        </p:txBody>
      </p:sp>
      <p:sp>
        <p:nvSpPr>
          <p:cNvPr id="164" name="Google Shape;164;p32"/>
          <p:cNvSpPr txBox="1"/>
          <p:nvPr>
            <p:ph idx="5" type="title"/>
          </p:nvPr>
        </p:nvSpPr>
        <p:spPr>
          <a:xfrm>
            <a:off x="5786525" y="3094050"/>
            <a:ext cx="2580300" cy="43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400"/>
              <a:buFont typeface="Montserrat Black"/>
              <a:buNone/>
              <a:defRPr sz="2200"/>
            </a:lvl1pPr>
            <a:lvl2pPr lvl="1"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2pPr>
            <a:lvl3pPr lvl="2"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3pPr>
            <a:lvl4pPr lvl="3"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4pPr>
            <a:lvl5pPr lvl="4"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5pPr>
            <a:lvl6pPr lvl="5"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6pPr>
            <a:lvl7pPr lvl="6"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7pPr>
            <a:lvl8pPr lvl="7"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8pPr>
            <a:lvl9pPr lvl="8" algn="ctr">
              <a:lnSpc>
                <a:spcPct val="100000"/>
              </a:lnSpc>
              <a:spcBef>
                <a:spcPts val="0"/>
              </a:spcBef>
              <a:spcAft>
                <a:spcPts val="0"/>
              </a:spcAft>
              <a:buSzPts val="2400"/>
              <a:buFont typeface="Montserrat Black"/>
              <a:buNone/>
              <a:defRPr sz="2400">
                <a:latin typeface="Montserrat Black"/>
                <a:ea typeface="Montserrat Black"/>
                <a:cs typeface="Montserrat Black"/>
                <a:sym typeface="Montserrat Black"/>
              </a:defRPr>
            </a:lvl9pPr>
          </a:lstStyle>
          <a:p/>
        </p:txBody>
      </p:sp>
      <p:sp>
        <p:nvSpPr>
          <p:cNvPr id="165" name="Google Shape;165;p32"/>
          <p:cNvSpPr txBox="1"/>
          <p:nvPr>
            <p:ph idx="6" type="subTitle"/>
          </p:nvPr>
        </p:nvSpPr>
        <p:spPr>
          <a:xfrm>
            <a:off x="5786525" y="3455900"/>
            <a:ext cx="2580300" cy="47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6" name="Google Shape;166;p32"/>
          <p:cNvSpPr txBox="1"/>
          <p:nvPr>
            <p:ph idx="7" type="title"/>
          </p:nvPr>
        </p:nvSpPr>
        <p:spPr>
          <a:xfrm>
            <a:off x="1068700" y="1852888"/>
            <a:ext cx="822900" cy="640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700"/>
              <a:buNone/>
              <a:defRPr sz="3600">
                <a:solidFill>
                  <a:schemeClr val="dk1"/>
                </a:solidFill>
              </a:defRPr>
            </a:lvl1pPr>
            <a:lvl2pPr lvl="1" algn="ctr">
              <a:lnSpc>
                <a:spcPct val="100000"/>
              </a:lnSpc>
              <a:spcBef>
                <a:spcPts val="0"/>
              </a:spcBef>
              <a:spcAft>
                <a:spcPts val="0"/>
              </a:spcAft>
              <a:buSzPts val="4700"/>
              <a:buNone/>
              <a:defRPr sz="4700"/>
            </a:lvl2pPr>
            <a:lvl3pPr lvl="2" algn="ctr">
              <a:lnSpc>
                <a:spcPct val="100000"/>
              </a:lnSpc>
              <a:spcBef>
                <a:spcPts val="0"/>
              </a:spcBef>
              <a:spcAft>
                <a:spcPts val="0"/>
              </a:spcAft>
              <a:buSzPts val="4700"/>
              <a:buNone/>
              <a:defRPr sz="4700"/>
            </a:lvl3pPr>
            <a:lvl4pPr lvl="3" algn="ctr">
              <a:lnSpc>
                <a:spcPct val="100000"/>
              </a:lnSpc>
              <a:spcBef>
                <a:spcPts val="0"/>
              </a:spcBef>
              <a:spcAft>
                <a:spcPts val="0"/>
              </a:spcAft>
              <a:buSzPts val="4700"/>
              <a:buNone/>
              <a:defRPr sz="4700"/>
            </a:lvl4pPr>
            <a:lvl5pPr lvl="4" algn="ctr">
              <a:lnSpc>
                <a:spcPct val="100000"/>
              </a:lnSpc>
              <a:spcBef>
                <a:spcPts val="0"/>
              </a:spcBef>
              <a:spcAft>
                <a:spcPts val="0"/>
              </a:spcAft>
              <a:buSzPts val="4700"/>
              <a:buNone/>
              <a:defRPr sz="4700"/>
            </a:lvl5pPr>
            <a:lvl6pPr lvl="5" algn="ctr">
              <a:lnSpc>
                <a:spcPct val="100000"/>
              </a:lnSpc>
              <a:spcBef>
                <a:spcPts val="0"/>
              </a:spcBef>
              <a:spcAft>
                <a:spcPts val="0"/>
              </a:spcAft>
              <a:buSzPts val="4700"/>
              <a:buNone/>
              <a:defRPr sz="4700"/>
            </a:lvl6pPr>
            <a:lvl7pPr lvl="6" algn="ctr">
              <a:lnSpc>
                <a:spcPct val="100000"/>
              </a:lnSpc>
              <a:spcBef>
                <a:spcPts val="0"/>
              </a:spcBef>
              <a:spcAft>
                <a:spcPts val="0"/>
              </a:spcAft>
              <a:buSzPts val="4700"/>
              <a:buNone/>
              <a:defRPr sz="4700"/>
            </a:lvl7pPr>
            <a:lvl8pPr lvl="7" algn="ctr">
              <a:lnSpc>
                <a:spcPct val="100000"/>
              </a:lnSpc>
              <a:spcBef>
                <a:spcPts val="0"/>
              </a:spcBef>
              <a:spcAft>
                <a:spcPts val="0"/>
              </a:spcAft>
              <a:buSzPts val="4700"/>
              <a:buNone/>
              <a:defRPr sz="4700"/>
            </a:lvl8pPr>
            <a:lvl9pPr lvl="8" algn="ctr">
              <a:lnSpc>
                <a:spcPct val="100000"/>
              </a:lnSpc>
              <a:spcBef>
                <a:spcPts val="0"/>
              </a:spcBef>
              <a:spcAft>
                <a:spcPts val="0"/>
              </a:spcAft>
              <a:buSzPts val="4700"/>
              <a:buNone/>
              <a:defRPr sz="4700"/>
            </a:lvl9pPr>
          </a:lstStyle>
          <a:p/>
        </p:txBody>
      </p:sp>
      <p:sp>
        <p:nvSpPr>
          <p:cNvPr id="167" name="Google Shape;167;p32"/>
          <p:cNvSpPr txBox="1"/>
          <p:nvPr>
            <p:ph idx="8" type="title"/>
          </p:nvPr>
        </p:nvSpPr>
        <p:spPr>
          <a:xfrm>
            <a:off x="4868250" y="1858800"/>
            <a:ext cx="822900" cy="640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700"/>
              <a:buNone/>
              <a:defRPr sz="3600">
                <a:solidFill>
                  <a:schemeClr val="dk1"/>
                </a:solidFill>
              </a:defRPr>
            </a:lvl1pPr>
            <a:lvl2pPr lvl="1" algn="ctr">
              <a:lnSpc>
                <a:spcPct val="100000"/>
              </a:lnSpc>
              <a:spcBef>
                <a:spcPts val="0"/>
              </a:spcBef>
              <a:spcAft>
                <a:spcPts val="0"/>
              </a:spcAft>
              <a:buSzPts val="4700"/>
              <a:buNone/>
              <a:defRPr sz="4700"/>
            </a:lvl2pPr>
            <a:lvl3pPr lvl="2" algn="ctr">
              <a:lnSpc>
                <a:spcPct val="100000"/>
              </a:lnSpc>
              <a:spcBef>
                <a:spcPts val="0"/>
              </a:spcBef>
              <a:spcAft>
                <a:spcPts val="0"/>
              </a:spcAft>
              <a:buSzPts val="4700"/>
              <a:buNone/>
              <a:defRPr sz="4700"/>
            </a:lvl3pPr>
            <a:lvl4pPr lvl="3" algn="ctr">
              <a:lnSpc>
                <a:spcPct val="100000"/>
              </a:lnSpc>
              <a:spcBef>
                <a:spcPts val="0"/>
              </a:spcBef>
              <a:spcAft>
                <a:spcPts val="0"/>
              </a:spcAft>
              <a:buSzPts val="4700"/>
              <a:buNone/>
              <a:defRPr sz="4700"/>
            </a:lvl4pPr>
            <a:lvl5pPr lvl="4" algn="ctr">
              <a:lnSpc>
                <a:spcPct val="100000"/>
              </a:lnSpc>
              <a:spcBef>
                <a:spcPts val="0"/>
              </a:spcBef>
              <a:spcAft>
                <a:spcPts val="0"/>
              </a:spcAft>
              <a:buSzPts val="4700"/>
              <a:buNone/>
              <a:defRPr sz="4700"/>
            </a:lvl5pPr>
            <a:lvl6pPr lvl="5" algn="ctr">
              <a:lnSpc>
                <a:spcPct val="100000"/>
              </a:lnSpc>
              <a:spcBef>
                <a:spcPts val="0"/>
              </a:spcBef>
              <a:spcAft>
                <a:spcPts val="0"/>
              </a:spcAft>
              <a:buSzPts val="4700"/>
              <a:buNone/>
              <a:defRPr sz="4700"/>
            </a:lvl6pPr>
            <a:lvl7pPr lvl="6" algn="ctr">
              <a:lnSpc>
                <a:spcPct val="100000"/>
              </a:lnSpc>
              <a:spcBef>
                <a:spcPts val="0"/>
              </a:spcBef>
              <a:spcAft>
                <a:spcPts val="0"/>
              </a:spcAft>
              <a:buSzPts val="4700"/>
              <a:buNone/>
              <a:defRPr sz="4700"/>
            </a:lvl7pPr>
            <a:lvl8pPr lvl="7" algn="ctr">
              <a:lnSpc>
                <a:spcPct val="100000"/>
              </a:lnSpc>
              <a:spcBef>
                <a:spcPts val="0"/>
              </a:spcBef>
              <a:spcAft>
                <a:spcPts val="0"/>
              </a:spcAft>
              <a:buSzPts val="4700"/>
              <a:buNone/>
              <a:defRPr sz="4700"/>
            </a:lvl8pPr>
            <a:lvl9pPr lvl="8" algn="ctr">
              <a:lnSpc>
                <a:spcPct val="100000"/>
              </a:lnSpc>
              <a:spcBef>
                <a:spcPts val="0"/>
              </a:spcBef>
              <a:spcAft>
                <a:spcPts val="0"/>
              </a:spcAft>
              <a:buSzPts val="4700"/>
              <a:buNone/>
              <a:defRPr sz="4700"/>
            </a:lvl9pPr>
          </a:lstStyle>
          <a:p/>
        </p:txBody>
      </p:sp>
      <p:sp>
        <p:nvSpPr>
          <p:cNvPr id="168" name="Google Shape;168;p32"/>
          <p:cNvSpPr txBox="1"/>
          <p:nvPr>
            <p:ph idx="9" type="title"/>
          </p:nvPr>
        </p:nvSpPr>
        <p:spPr>
          <a:xfrm>
            <a:off x="1068700" y="3193550"/>
            <a:ext cx="822900" cy="640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700"/>
              <a:buNone/>
              <a:defRPr sz="3600">
                <a:solidFill>
                  <a:schemeClr val="dk1"/>
                </a:solidFill>
              </a:defRPr>
            </a:lvl1pPr>
            <a:lvl2pPr lvl="1" algn="ctr">
              <a:lnSpc>
                <a:spcPct val="100000"/>
              </a:lnSpc>
              <a:spcBef>
                <a:spcPts val="0"/>
              </a:spcBef>
              <a:spcAft>
                <a:spcPts val="0"/>
              </a:spcAft>
              <a:buSzPts val="4700"/>
              <a:buNone/>
              <a:defRPr sz="4700"/>
            </a:lvl2pPr>
            <a:lvl3pPr lvl="2" algn="ctr">
              <a:lnSpc>
                <a:spcPct val="100000"/>
              </a:lnSpc>
              <a:spcBef>
                <a:spcPts val="0"/>
              </a:spcBef>
              <a:spcAft>
                <a:spcPts val="0"/>
              </a:spcAft>
              <a:buSzPts val="4700"/>
              <a:buNone/>
              <a:defRPr sz="4700"/>
            </a:lvl3pPr>
            <a:lvl4pPr lvl="3" algn="ctr">
              <a:lnSpc>
                <a:spcPct val="100000"/>
              </a:lnSpc>
              <a:spcBef>
                <a:spcPts val="0"/>
              </a:spcBef>
              <a:spcAft>
                <a:spcPts val="0"/>
              </a:spcAft>
              <a:buSzPts val="4700"/>
              <a:buNone/>
              <a:defRPr sz="4700"/>
            </a:lvl4pPr>
            <a:lvl5pPr lvl="4" algn="ctr">
              <a:lnSpc>
                <a:spcPct val="100000"/>
              </a:lnSpc>
              <a:spcBef>
                <a:spcPts val="0"/>
              </a:spcBef>
              <a:spcAft>
                <a:spcPts val="0"/>
              </a:spcAft>
              <a:buSzPts val="4700"/>
              <a:buNone/>
              <a:defRPr sz="4700"/>
            </a:lvl5pPr>
            <a:lvl6pPr lvl="5" algn="ctr">
              <a:lnSpc>
                <a:spcPct val="100000"/>
              </a:lnSpc>
              <a:spcBef>
                <a:spcPts val="0"/>
              </a:spcBef>
              <a:spcAft>
                <a:spcPts val="0"/>
              </a:spcAft>
              <a:buSzPts val="4700"/>
              <a:buNone/>
              <a:defRPr sz="4700"/>
            </a:lvl6pPr>
            <a:lvl7pPr lvl="6" algn="ctr">
              <a:lnSpc>
                <a:spcPct val="100000"/>
              </a:lnSpc>
              <a:spcBef>
                <a:spcPts val="0"/>
              </a:spcBef>
              <a:spcAft>
                <a:spcPts val="0"/>
              </a:spcAft>
              <a:buSzPts val="4700"/>
              <a:buNone/>
              <a:defRPr sz="4700"/>
            </a:lvl7pPr>
            <a:lvl8pPr lvl="7" algn="ctr">
              <a:lnSpc>
                <a:spcPct val="100000"/>
              </a:lnSpc>
              <a:spcBef>
                <a:spcPts val="0"/>
              </a:spcBef>
              <a:spcAft>
                <a:spcPts val="0"/>
              </a:spcAft>
              <a:buSzPts val="4700"/>
              <a:buNone/>
              <a:defRPr sz="4700"/>
            </a:lvl8pPr>
            <a:lvl9pPr lvl="8" algn="ctr">
              <a:lnSpc>
                <a:spcPct val="100000"/>
              </a:lnSpc>
              <a:spcBef>
                <a:spcPts val="0"/>
              </a:spcBef>
              <a:spcAft>
                <a:spcPts val="0"/>
              </a:spcAft>
              <a:buSzPts val="4700"/>
              <a:buNone/>
              <a:defRPr sz="4700"/>
            </a:lvl9pPr>
          </a:lstStyle>
          <a:p/>
        </p:txBody>
      </p:sp>
      <p:sp>
        <p:nvSpPr>
          <p:cNvPr id="169" name="Google Shape;169;p32"/>
          <p:cNvSpPr txBox="1"/>
          <p:nvPr>
            <p:ph idx="13" type="title"/>
          </p:nvPr>
        </p:nvSpPr>
        <p:spPr>
          <a:xfrm>
            <a:off x="4868250" y="3198175"/>
            <a:ext cx="822900" cy="640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700"/>
              <a:buNone/>
              <a:defRPr sz="3600">
                <a:solidFill>
                  <a:schemeClr val="dk1"/>
                </a:solidFill>
              </a:defRPr>
            </a:lvl1pPr>
            <a:lvl2pPr lvl="1" algn="ctr">
              <a:lnSpc>
                <a:spcPct val="100000"/>
              </a:lnSpc>
              <a:spcBef>
                <a:spcPts val="0"/>
              </a:spcBef>
              <a:spcAft>
                <a:spcPts val="0"/>
              </a:spcAft>
              <a:buSzPts val="4700"/>
              <a:buNone/>
              <a:defRPr sz="4700"/>
            </a:lvl2pPr>
            <a:lvl3pPr lvl="2" algn="ctr">
              <a:lnSpc>
                <a:spcPct val="100000"/>
              </a:lnSpc>
              <a:spcBef>
                <a:spcPts val="0"/>
              </a:spcBef>
              <a:spcAft>
                <a:spcPts val="0"/>
              </a:spcAft>
              <a:buSzPts val="4700"/>
              <a:buNone/>
              <a:defRPr sz="4700"/>
            </a:lvl3pPr>
            <a:lvl4pPr lvl="3" algn="ctr">
              <a:lnSpc>
                <a:spcPct val="100000"/>
              </a:lnSpc>
              <a:spcBef>
                <a:spcPts val="0"/>
              </a:spcBef>
              <a:spcAft>
                <a:spcPts val="0"/>
              </a:spcAft>
              <a:buSzPts val="4700"/>
              <a:buNone/>
              <a:defRPr sz="4700"/>
            </a:lvl4pPr>
            <a:lvl5pPr lvl="4" algn="ctr">
              <a:lnSpc>
                <a:spcPct val="100000"/>
              </a:lnSpc>
              <a:spcBef>
                <a:spcPts val="0"/>
              </a:spcBef>
              <a:spcAft>
                <a:spcPts val="0"/>
              </a:spcAft>
              <a:buSzPts val="4700"/>
              <a:buNone/>
              <a:defRPr sz="4700"/>
            </a:lvl5pPr>
            <a:lvl6pPr lvl="5" algn="ctr">
              <a:lnSpc>
                <a:spcPct val="100000"/>
              </a:lnSpc>
              <a:spcBef>
                <a:spcPts val="0"/>
              </a:spcBef>
              <a:spcAft>
                <a:spcPts val="0"/>
              </a:spcAft>
              <a:buSzPts val="4700"/>
              <a:buNone/>
              <a:defRPr sz="4700"/>
            </a:lvl6pPr>
            <a:lvl7pPr lvl="6" algn="ctr">
              <a:lnSpc>
                <a:spcPct val="100000"/>
              </a:lnSpc>
              <a:spcBef>
                <a:spcPts val="0"/>
              </a:spcBef>
              <a:spcAft>
                <a:spcPts val="0"/>
              </a:spcAft>
              <a:buSzPts val="4700"/>
              <a:buNone/>
              <a:defRPr sz="4700"/>
            </a:lvl7pPr>
            <a:lvl8pPr lvl="7" algn="ctr">
              <a:lnSpc>
                <a:spcPct val="100000"/>
              </a:lnSpc>
              <a:spcBef>
                <a:spcPts val="0"/>
              </a:spcBef>
              <a:spcAft>
                <a:spcPts val="0"/>
              </a:spcAft>
              <a:buSzPts val="4700"/>
              <a:buNone/>
              <a:defRPr sz="4700"/>
            </a:lvl8pPr>
            <a:lvl9pPr lvl="8" algn="ctr">
              <a:lnSpc>
                <a:spcPct val="100000"/>
              </a:lnSpc>
              <a:spcBef>
                <a:spcPts val="0"/>
              </a:spcBef>
              <a:spcAft>
                <a:spcPts val="0"/>
              </a:spcAft>
              <a:buSzPts val="4700"/>
              <a:buNone/>
              <a:defRPr sz="4700"/>
            </a:lvl9pPr>
          </a:lstStyle>
          <a:p/>
        </p:txBody>
      </p:sp>
      <p:sp>
        <p:nvSpPr>
          <p:cNvPr id="170" name="Google Shape;170;p32"/>
          <p:cNvSpPr txBox="1"/>
          <p:nvPr>
            <p:ph idx="14" type="subTitle"/>
          </p:nvPr>
        </p:nvSpPr>
        <p:spPr>
          <a:xfrm>
            <a:off x="1991575" y="3455900"/>
            <a:ext cx="2580300" cy="479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1" name="Google Shape;171;p32"/>
          <p:cNvSpPr txBox="1"/>
          <p:nvPr>
            <p:ph idx="15"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72" name="Google Shape;172;p32"/>
          <p:cNvSpPr/>
          <p:nvPr/>
        </p:nvSpPr>
        <p:spPr>
          <a:xfrm flipH="1">
            <a:off x="-354865" y="3768934"/>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32"/>
          <p:cNvSpPr/>
          <p:nvPr/>
        </p:nvSpPr>
        <p:spPr>
          <a:xfrm flipH="1">
            <a:off x="8038179" y="4"/>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32"/>
          <p:cNvSpPr/>
          <p:nvPr/>
        </p:nvSpPr>
        <p:spPr>
          <a:xfrm flipH="1">
            <a:off x="1439917" y="-212621"/>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32"/>
          <p:cNvSpPr/>
          <p:nvPr/>
        </p:nvSpPr>
        <p:spPr>
          <a:xfrm flipH="1">
            <a:off x="4166028" y="-814459"/>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32"/>
          <p:cNvSpPr/>
          <p:nvPr/>
        </p:nvSpPr>
        <p:spPr>
          <a:xfrm flipH="1">
            <a:off x="4296960" y="4597121"/>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2"/>
          <p:cNvSpPr/>
          <p:nvPr/>
        </p:nvSpPr>
        <p:spPr>
          <a:xfrm flipH="1">
            <a:off x="815942" y="4691779"/>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2"/>
          <p:cNvSpPr/>
          <p:nvPr/>
        </p:nvSpPr>
        <p:spPr>
          <a:xfrm>
            <a:off x="-300650" y="1059750"/>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9" name="Google Shape;179;p32"/>
          <p:cNvGrpSpPr/>
          <p:nvPr/>
        </p:nvGrpSpPr>
        <p:grpSpPr>
          <a:xfrm>
            <a:off x="7878949" y="4237907"/>
            <a:ext cx="1265051" cy="1265051"/>
            <a:chOff x="3912750" y="637550"/>
            <a:chExt cx="947533" cy="947533"/>
          </a:xfrm>
        </p:grpSpPr>
        <p:sp>
          <p:nvSpPr>
            <p:cNvPr id="180" name="Google Shape;180;p32"/>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2"/>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82" name="Shape 182"/>
        <p:cNvGrpSpPr/>
        <p:nvPr/>
      </p:nvGrpSpPr>
      <p:grpSpPr>
        <a:xfrm>
          <a:off x="0" y="0"/>
          <a:ext cx="0" cy="0"/>
          <a:chOff x="0" y="0"/>
          <a:chExt cx="0" cy="0"/>
        </a:xfrm>
      </p:grpSpPr>
      <p:sp>
        <p:nvSpPr>
          <p:cNvPr id="183" name="Google Shape;183;p33"/>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33"/>
          <p:cNvSpPr txBox="1"/>
          <p:nvPr>
            <p:ph idx="1" type="subTitle"/>
          </p:nvPr>
        </p:nvSpPr>
        <p:spPr>
          <a:xfrm>
            <a:off x="3406188" y="2642660"/>
            <a:ext cx="2331600" cy="535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2000"/>
              <a:buFont typeface="Montserrat"/>
              <a:buNone/>
              <a:defRPr b="1" sz="2200">
                <a:latin typeface="Montserrat"/>
                <a:ea typeface="Montserrat"/>
                <a:cs typeface="Montserrat"/>
                <a:sym typeface="Montserrat"/>
              </a:defRPr>
            </a:lvl1pPr>
            <a:lvl2pPr lvl="1"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2pPr>
            <a:lvl3pPr lvl="2"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3pPr>
            <a:lvl4pPr lvl="3"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4pPr>
            <a:lvl5pPr lvl="4"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5pPr>
            <a:lvl6pPr lvl="5"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6pPr>
            <a:lvl7pPr lvl="6"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7pPr>
            <a:lvl8pPr lvl="7"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8pPr>
            <a:lvl9pPr lvl="8"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9pPr>
          </a:lstStyle>
          <a:p/>
        </p:txBody>
      </p:sp>
      <p:sp>
        <p:nvSpPr>
          <p:cNvPr id="185" name="Google Shape;185;p33"/>
          <p:cNvSpPr txBox="1"/>
          <p:nvPr>
            <p:ph idx="2" type="subTitle"/>
          </p:nvPr>
        </p:nvSpPr>
        <p:spPr>
          <a:xfrm>
            <a:off x="1048988" y="2642660"/>
            <a:ext cx="2331600" cy="535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2000"/>
              <a:buFont typeface="Montserrat"/>
              <a:buNone/>
              <a:defRPr b="1" sz="2200">
                <a:latin typeface="Montserrat"/>
                <a:ea typeface="Montserrat"/>
                <a:cs typeface="Montserrat"/>
                <a:sym typeface="Montserrat"/>
              </a:defRPr>
            </a:lvl1pPr>
            <a:lvl2pPr lvl="1"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2pPr>
            <a:lvl3pPr lvl="2"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3pPr>
            <a:lvl4pPr lvl="3"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4pPr>
            <a:lvl5pPr lvl="4"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5pPr>
            <a:lvl6pPr lvl="5"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6pPr>
            <a:lvl7pPr lvl="6"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7pPr>
            <a:lvl8pPr lvl="7"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8pPr>
            <a:lvl9pPr lvl="8"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9pPr>
          </a:lstStyle>
          <a:p/>
        </p:txBody>
      </p:sp>
      <p:sp>
        <p:nvSpPr>
          <p:cNvPr id="186" name="Google Shape;186;p33"/>
          <p:cNvSpPr txBox="1"/>
          <p:nvPr>
            <p:ph idx="3" type="subTitle"/>
          </p:nvPr>
        </p:nvSpPr>
        <p:spPr>
          <a:xfrm>
            <a:off x="5763401" y="2642660"/>
            <a:ext cx="2331600" cy="535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lt2"/>
              </a:buClr>
              <a:buSzPts val="2000"/>
              <a:buFont typeface="Montserrat"/>
              <a:buNone/>
              <a:defRPr b="1" sz="2200">
                <a:latin typeface="Montserrat"/>
                <a:ea typeface="Montserrat"/>
                <a:cs typeface="Montserrat"/>
                <a:sym typeface="Montserrat"/>
              </a:defRPr>
            </a:lvl1pPr>
            <a:lvl2pPr lvl="1"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2pPr>
            <a:lvl3pPr lvl="2"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3pPr>
            <a:lvl4pPr lvl="3"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4pPr>
            <a:lvl5pPr lvl="4"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5pPr>
            <a:lvl6pPr lvl="5"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6pPr>
            <a:lvl7pPr lvl="6"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7pPr>
            <a:lvl8pPr lvl="7"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8pPr>
            <a:lvl9pPr lvl="8" algn="ctr">
              <a:lnSpc>
                <a:spcPct val="115000"/>
              </a:lnSpc>
              <a:spcBef>
                <a:spcPts val="0"/>
              </a:spcBef>
              <a:spcAft>
                <a:spcPts val="0"/>
              </a:spcAft>
              <a:buClr>
                <a:schemeClr val="lt2"/>
              </a:buClr>
              <a:buSzPts val="2000"/>
              <a:buFont typeface="Montserrat"/>
              <a:buNone/>
              <a:defRPr b="1" sz="2000">
                <a:solidFill>
                  <a:schemeClr val="lt2"/>
                </a:solidFill>
                <a:latin typeface="Montserrat"/>
                <a:ea typeface="Montserrat"/>
                <a:cs typeface="Montserrat"/>
                <a:sym typeface="Montserrat"/>
              </a:defRPr>
            </a:lvl9pPr>
          </a:lstStyle>
          <a:p/>
        </p:txBody>
      </p:sp>
      <p:sp>
        <p:nvSpPr>
          <p:cNvPr id="187" name="Google Shape;187;p33"/>
          <p:cNvSpPr txBox="1"/>
          <p:nvPr>
            <p:ph idx="4" type="subTitle"/>
          </p:nvPr>
        </p:nvSpPr>
        <p:spPr>
          <a:xfrm>
            <a:off x="1049000" y="3349701"/>
            <a:ext cx="2331600" cy="86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l">
              <a:lnSpc>
                <a:spcPct val="115000"/>
              </a:lnSpc>
              <a:spcBef>
                <a:spcPts val="0"/>
              </a:spcBef>
              <a:spcAft>
                <a:spcPts val="0"/>
              </a:spcAft>
              <a:buSzPts val="1600"/>
              <a:buNone/>
              <a:defRPr sz="1600"/>
            </a:lvl2pPr>
            <a:lvl3pPr lvl="2" algn="l">
              <a:lnSpc>
                <a:spcPct val="115000"/>
              </a:lnSpc>
              <a:spcBef>
                <a:spcPts val="0"/>
              </a:spcBef>
              <a:spcAft>
                <a:spcPts val="0"/>
              </a:spcAft>
              <a:buSzPts val="1600"/>
              <a:buNone/>
              <a:defRPr sz="1600"/>
            </a:lvl3pPr>
            <a:lvl4pPr lvl="3" algn="l">
              <a:lnSpc>
                <a:spcPct val="115000"/>
              </a:lnSpc>
              <a:spcBef>
                <a:spcPts val="0"/>
              </a:spcBef>
              <a:spcAft>
                <a:spcPts val="0"/>
              </a:spcAft>
              <a:buSzPts val="1600"/>
              <a:buNone/>
              <a:defRPr sz="1600"/>
            </a:lvl4pPr>
            <a:lvl5pPr lvl="4" algn="l">
              <a:lnSpc>
                <a:spcPct val="115000"/>
              </a:lnSpc>
              <a:spcBef>
                <a:spcPts val="0"/>
              </a:spcBef>
              <a:spcAft>
                <a:spcPts val="0"/>
              </a:spcAft>
              <a:buSzPts val="1600"/>
              <a:buNone/>
              <a:defRPr sz="1600"/>
            </a:lvl5pPr>
            <a:lvl6pPr lvl="5" algn="l">
              <a:lnSpc>
                <a:spcPct val="115000"/>
              </a:lnSpc>
              <a:spcBef>
                <a:spcPts val="0"/>
              </a:spcBef>
              <a:spcAft>
                <a:spcPts val="0"/>
              </a:spcAft>
              <a:buSzPts val="1600"/>
              <a:buNone/>
              <a:defRPr sz="1600"/>
            </a:lvl6pPr>
            <a:lvl7pPr lvl="6" algn="l">
              <a:lnSpc>
                <a:spcPct val="115000"/>
              </a:lnSpc>
              <a:spcBef>
                <a:spcPts val="0"/>
              </a:spcBef>
              <a:spcAft>
                <a:spcPts val="0"/>
              </a:spcAft>
              <a:buSzPts val="1600"/>
              <a:buNone/>
              <a:defRPr sz="1600"/>
            </a:lvl7pPr>
            <a:lvl8pPr lvl="7" algn="l">
              <a:lnSpc>
                <a:spcPct val="115000"/>
              </a:lnSpc>
              <a:spcBef>
                <a:spcPts val="0"/>
              </a:spcBef>
              <a:spcAft>
                <a:spcPts val="0"/>
              </a:spcAft>
              <a:buSzPts val="1600"/>
              <a:buNone/>
              <a:defRPr sz="1600"/>
            </a:lvl8pPr>
            <a:lvl9pPr lvl="8" algn="l">
              <a:lnSpc>
                <a:spcPct val="115000"/>
              </a:lnSpc>
              <a:spcBef>
                <a:spcPts val="0"/>
              </a:spcBef>
              <a:spcAft>
                <a:spcPts val="0"/>
              </a:spcAft>
              <a:buSzPts val="1600"/>
              <a:buNone/>
              <a:defRPr sz="1600"/>
            </a:lvl9pPr>
          </a:lstStyle>
          <a:p/>
        </p:txBody>
      </p:sp>
      <p:sp>
        <p:nvSpPr>
          <p:cNvPr id="188" name="Google Shape;188;p33"/>
          <p:cNvSpPr txBox="1"/>
          <p:nvPr>
            <p:ph idx="5" type="subTitle"/>
          </p:nvPr>
        </p:nvSpPr>
        <p:spPr>
          <a:xfrm>
            <a:off x="3406200" y="3351499"/>
            <a:ext cx="2331600" cy="86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l">
              <a:lnSpc>
                <a:spcPct val="115000"/>
              </a:lnSpc>
              <a:spcBef>
                <a:spcPts val="0"/>
              </a:spcBef>
              <a:spcAft>
                <a:spcPts val="0"/>
              </a:spcAft>
              <a:buSzPts val="1600"/>
              <a:buNone/>
              <a:defRPr sz="1600"/>
            </a:lvl2pPr>
            <a:lvl3pPr lvl="2" algn="l">
              <a:lnSpc>
                <a:spcPct val="115000"/>
              </a:lnSpc>
              <a:spcBef>
                <a:spcPts val="0"/>
              </a:spcBef>
              <a:spcAft>
                <a:spcPts val="0"/>
              </a:spcAft>
              <a:buSzPts val="1600"/>
              <a:buNone/>
              <a:defRPr sz="1600"/>
            </a:lvl3pPr>
            <a:lvl4pPr lvl="3" algn="l">
              <a:lnSpc>
                <a:spcPct val="115000"/>
              </a:lnSpc>
              <a:spcBef>
                <a:spcPts val="0"/>
              </a:spcBef>
              <a:spcAft>
                <a:spcPts val="0"/>
              </a:spcAft>
              <a:buSzPts val="1600"/>
              <a:buNone/>
              <a:defRPr sz="1600"/>
            </a:lvl4pPr>
            <a:lvl5pPr lvl="4" algn="l">
              <a:lnSpc>
                <a:spcPct val="115000"/>
              </a:lnSpc>
              <a:spcBef>
                <a:spcPts val="0"/>
              </a:spcBef>
              <a:spcAft>
                <a:spcPts val="0"/>
              </a:spcAft>
              <a:buSzPts val="1600"/>
              <a:buNone/>
              <a:defRPr sz="1600"/>
            </a:lvl5pPr>
            <a:lvl6pPr lvl="5" algn="l">
              <a:lnSpc>
                <a:spcPct val="115000"/>
              </a:lnSpc>
              <a:spcBef>
                <a:spcPts val="0"/>
              </a:spcBef>
              <a:spcAft>
                <a:spcPts val="0"/>
              </a:spcAft>
              <a:buSzPts val="1600"/>
              <a:buNone/>
              <a:defRPr sz="1600"/>
            </a:lvl6pPr>
            <a:lvl7pPr lvl="6" algn="l">
              <a:lnSpc>
                <a:spcPct val="115000"/>
              </a:lnSpc>
              <a:spcBef>
                <a:spcPts val="0"/>
              </a:spcBef>
              <a:spcAft>
                <a:spcPts val="0"/>
              </a:spcAft>
              <a:buSzPts val="1600"/>
              <a:buNone/>
              <a:defRPr sz="1600"/>
            </a:lvl7pPr>
            <a:lvl8pPr lvl="7" algn="l">
              <a:lnSpc>
                <a:spcPct val="115000"/>
              </a:lnSpc>
              <a:spcBef>
                <a:spcPts val="0"/>
              </a:spcBef>
              <a:spcAft>
                <a:spcPts val="0"/>
              </a:spcAft>
              <a:buSzPts val="1600"/>
              <a:buNone/>
              <a:defRPr sz="1600"/>
            </a:lvl8pPr>
            <a:lvl9pPr lvl="8" algn="l">
              <a:lnSpc>
                <a:spcPct val="115000"/>
              </a:lnSpc>
              <a:spcBef>
                <a:spcPts val="0"/>
              </a:spcBef>
              <a:spcAft>
                <a:spcPts val="0"/>
              </a:spcAft>
              <a:buSzPts val="1600"/>
              <a:buNone/>
              <a:defRPr sz="1600"/>
            </a:lvl9pPr>
          </a:lstStyle>
          <a:p/>
        </p:txBody>
      </p:sp>
      <p:sp>
        <p:nvSpPr>
          <p:cNvPr id="189" name="Google Shape;189;p33"/>
          <p:cNvSpPr txBox="1"/>
          <p:nvPr>
            <p:ph idx="6" type="subTitle"/>
          </p:nvPr>
        </p:nvSpPr>
        <p:spPr>
          <a:xfrm>
            <a:off x="5763400" y="3350875"/>
            <a:ext cx="2331600" cy="862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l">
              <a:lnSpc>
                <a:spcPct val="115000"/>
              </a:lnSpc>
              <a:spcBef>
                <a:spcPts val="0"/>
              </a:spcBef>
              <a:spcAft>
                <a:spcPts val="0"/>
              </a:spcAft>
              <a:buSzPts val="1600"/>
              <a:buNone/>
              <a:defRPr sz="1600"/>
            </a:lvl2pPr>
            <a:lvl3pPr lvl="2" algn="l">
              <a:lnSpc>
                <a:spcPct val="115000"/>
              </a:lnSpc>
              <a:spcBef>
                <a:spcPts val="0"/>
              </a:spcBef>
              <a:spcAft>
                <a:spcPts val="0"/>
              </a:spcAft>
              <a:buSzPts val="1600"/>
              <a:buNone/>
              <a:defRPr sz="1600"/>
            </a:lvl3pPr>
            <a:lvl4pPr lvl="3" algn="l">
              <a:lnSpc>
                <a:spcPct val="115000"/>
              </a:lnSpc>
              <a:spcBef>
                <a:spcPts val="0"/>
              </a:spcBef>
              <a:spcAft>
                <a:spcPts val="0"/>
              </a:spcAft>
              <a:buSzPts val="1600"/>
              <a:buNone/>
              <a:defRPr sz="1600"/>
            </a:lvl4pPr>
            <a:lvl5pPr lvl="4" algn="l">
              <a:lnSpc>
                <a:spcPct val="115000"/>
              </a:lnSpc>
              <a:spcBef>
                <a:spcPts val="0"/>
              </a:spcBef>
              <a:spcAft>
                <a:spcPts val="0"/>
              </a:spcAft>
              <a:buSzPts val="1600"/>
              <a:buNone/>
              <a:defRPr sz="1600"/>
            </a:lvl5pPr>
            <a:lvl6pPr lvl="5" algn="l">
              <a:lnSpc>
                <a:spcPct val="115000"/>
              </a:lnSpc>
              <a:spcBef>
                <a:spcPts val="0"/>
              </a:spcBef>
              <a:spcAft>
                <a:spcPts val="0"/>
              </a:spcAft>
              <a:buSzPts val="1600"/>
              <a:buNone/>
              <a:defRPr sz="1600"/>
            </a:lvl6pPr>
            <a:lvl7pPr lvl="6" algn="l">
              <a:lnSpc>
                <a:spcPct val="115000"/>
              </a:lnSpc>
              <a:spcBef>
                <a:spcPts val="0"/>
              </a:spcBef>
              <a:spcAft>
                <a:spcPts val="0"/>
              </a:spcAft>
              <a:buSzPts val="1600"/>
              <a:buNone/>
              <a:defRPr sz="1600"/>
            </a:lvl7pPr>
            <a:lvl8pPr lvl="7" algn="l">
              <a:lnSpc>
                <a:spcPct val="115000"/>
              </a:lnSpc>
              <a:spcBef>
                <a:spcPts val="0"/>
              </a:spcBef>
              <a:spcAft>
                <a:spcPts val="0"/>
              </a:spcAft>
              <a:buSzPts val="1600"/>
              <a:buNone/>
              <a:defRPr sz="1600"/>
            </a:lvl8pPr>
            <a:lvl9pPr lvl="8" algn="l">
              <a:lnSpc>
                <a:spcPct val="115000"/>
              </a:lnSpc>
              <a:spcBef>
                <a:spcPts val="0"/>
              </a:spcBef>
              <a:spcAft>
                <a:spcPts val="0"/>
              </a:spcAft>
              <a:buSzPts val="1600"/>
              <a:buNone/>
              <a:defRPr sz="1600"/>
            </a:lvl9pPr>
          </a:lstStyle>
          <a:p/>
        </p:txBody>
      </p:sp>
      <p:sp>
        <p:nvSpPr>
          <p:cNvPr id="190" name="Google Shape;190;p33"/>
          <p:cNvSpPr/>
          <p:nvPr/>
        </p:nvSpPr>
        <p:spPr>
          <a:xfrm flipH="1" rot="5400000">
            <a:off x="-711137" y="-2501813"/>
            <a:ext cx="6411366" cy="6132485"/>
          </a:xfrm>
          <a:custGeom>
            <a:rect b="b" l="l" r="r" t="t"/>
            <a:pathLst>
              <a:path extrusionOk="0" h="208517" w="183878">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33"/>
          <p:cNvSpPr/>
          <p:nvPr/>
        </p:nvSpPr>
        <p:spPr>
          <a:xfrm flipH="1" rot="-4592020">
            <a:off x="7848941" y="81971"/>
            <a:ext cx="6411577" cy="6132638"/>
          </a:xfrm>
          <a:custGeom>
            <a:rect b="b" l="l" r="r" t="t"/>
            <a:pathLst>
              <a:path extrusionOk="0" h="208517" w="183878">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3"/>
          <p:cNvSpPr/>
          <p:nvPr/>
        </p:nvSpPr>
        <p:spPr>
          <a:xfrm rot="1586888">
            <a:off x="7312589" y="4479536"/>
            <a:ext cx="1423615" cy="1423576"/>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33"/>
          <p:cNvSpPr/>
          <p:nvPr/>
        </p:nvSpPr>
        <p:spPr>
          <a:xfrm>
            <a:off x="320678" y="4298004"/>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33"/>
          <p:cNvSpPr/>
          <p:nvPr/>
        </p:nvSpPr>
        <p:spPr>
          <a:xfrm>
            <a:off x="7720415" y="-212621"/>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33"/>
          <p:cNvSpPr/>
          <p:nvPr/>
        </p:nvSpPr>
        <p:spPr>
          <a:xfrm>
            <a:off x="1061012" y="-906584"/>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33"/>
          <p:cNvSpPr/>
          <p:nvPr/>
        </p:nvSpPr>
        <p:spPr>
          <a:xfrm>
            <a:off x="2451854" y="4691771"/>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33"/>
          <p:cNvSpPr/>
          <p:nvPr/>
        </p:nvSpPr>
        <p:spPr>
          <a:xfrm rot="1586888">
            <a:off x="6990750" y="5051613"/>
            <a:ext cx="451692" cy="451731"/>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3"/>
          <p:cNvSpPr/>
          <p:nvPr/>
        </p:nvSpPr>
        <p:spPr>
          <a:xfrm flipH="1">
            <a:off x="8636922" y="1627125"/>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9" name="Google Shape;199;p33"/>
          <p:cNvGrpSpPr/>
          <p:nvPr/>
        </p:nvGrpSpPr>
        <p:grpSpPr>
          <a:xfrm flipH="1">
            <a:off x="-700240" y="1939232"/>
            <a:ext cx="1265051" cy="1265051"/>
            <a:chOff x="3912750" y="637550"/>
            <a:chExt cx="947533" cy="947533"/>
          </a:xfrm>
        </p:grpSpPr>
        <p:sp>
          <p:nvSpPr>
            <p:cNvPr id="200" name="Google Shape;200;p33"/>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3"/>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2" name="Google Shape;202;p33"/>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6">
    <p:spTree>
      <p:nvGrpSpPr>
        <p:cNvPr id="203" name="Shape 203"/>
        <p:cNvGrpSpPr/>
        <p:nvPr/>
      </p:nvGrpSpPr>
      <p:grpSpPr>
        <a:xfrm>
          <a:off x="0" y="0"/>
          <a:ext cx="0" cy="0"/>
          <a:chOff x="0" y="0"/>
          <a:chExt cx="0" cy="0"/>
        </a:xfrm>
      </p:grpSpPr>
      <p:sp>
        <p:nvSpPr>
          <p:cNvPr id="204" name="Google Shape;204;p34"/>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4"/>
          <p:cNvSpPr/>
          <p:nvPr/>
        </p:nvSpPr>
        <p:spPr>
          <a:xfrm rot="-1910737">
            <a:off x="381301" y="2193721"/>
            <a:ext cx="8381397" cy="5505783"/>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4"/>
          <p:cNvSpPr/>
          <p:nvPr/>
        </p:nvSpPr>
        <p:spPr>
          <a:xfrm flipH="1" rot="10800000">
            <a:off x="-3279640" y="-1060475"/>
            <a:ext cx="7437684" cy="3930907"/>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4"/>
          <p:cNvSpPr txBox="1"/>
          <p:nvPr>
            <p:ph type="title"/>
          </p:nvPr>
        </p:nvSpPr>
        <p:spPr>
          <a:xfrm>
            <a:off x="922254" y="2625075"/>
            <a:ext cx="1892400" cy="49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08" name="Google Shape;208;p34"/>
          <p:cNvSpPr txBox="1"/>
          <p:nvPr>
            <p:ph idx="1" type="subTitle"/>
          </p:nvPr>
        </p:nvSpPr>
        <p:spPr>
          <a:xfrm>
            <a:off x="922254" y="3230011"/>
            <a:ext cx="1892400" cy="78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Char char="●"/>
              <a:defRPr sz="1500"/>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p:txBody>
      </p:sp>
      <p:sp>
        <p:nvSpPr>
          <p:cNvPr id="209" name="Google Shape;209;p34"/>
          <p:cNvSpPr txBox="1"/>
          <p:nvPr>
            <p:ph idx="2" type="title"/>
          </p:nvPr>
        </p:nvSpPr>
        <p:spPr>
          <a:xfrm>
            <a:off x="3535624" y="2625075"/>
            <a:ext cx="1894800" cy="49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10" name="Google Shape;210;p34"/>
          <p:cNvSpPr txBox="1"/>
          <p:nvPr>
            <p:ph idx="3" type="subTitle"/>
          </p:nvPr>
        </p:nvSpPr>
        <p:spPr>
          <a:xfrm>
            <a:off x="3535624" y="3230013"/>
            <a:ext cx="1894800" cy="78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Char char="●"/>
              <a:defRPr sz="1500"/>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p:txBody>
      </p:sp>
      <p:sp>
        <p:nvSpPr>
          <p:cNvPr id="211" name="Google Shape;211;p34"/>
          <p:cNvSpPr txBox="1"/>
          <p:nvPr>
            <p:ph idx="4" type="title"/>
          </p:nvPr>
        </p:nvSpPr>
        <p:spPr>
          <a:xfrm>
            <a:off x="6151396" y="2623175"/>
            <a:ext cx="1892400" cy="491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12" name="Google Shape;212;p34"/>
          <p:cNvSpPr txBox="1"/>
          <p:nvPr>
            <p:ph idx="5" type="subTitle"/>
          </p:nvPr>
        </p:nvSpPr>
        <p:spPr>
          <a:xfrm>
            <a:off x="6151396" y="3228113"/>
            <a:ext cx="1892400" cy="784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Char char="●"/>
              <a:defRPr sz="1500"/>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p:txBody>
      </p:sp>
      <p:sp>
        <p:nvSpPr>
          <p:cNvPr id="213" name="Google Shape;213;p34"/>
          <p:cNvSpPr txBox="1"/>
          <p:nvPr>
            <p:ph idx="6"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14" name="Google Shape;214;p34"/>
          <p:cNvSpPr/>
          <p:nvPr/>
        </p:nvSpPr>
        <p:spPr>
          <a:xfrm flipH="1">
            <a:off x="-222265" y="4373766"/>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4"/>
          <p:cNvSpPr/>
          <p:nvPr/>
        </p:nvSpPr>
        <p:spPr>
          <a:xfrm flipH="1">
            <a:off x="8430736" y="4"/>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4"/>
          <p:cNvSpPr/>
          <p:nvPr/>
        </p:nvSpPr>
        <p:spPr>
          <a:xfrm flipH="1">
            <a:off x="-466875" y="206279"/>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4"/>
          <p:cNvSpPr/>
          <p:nvPr/>
        </p:nvSpPr>
        <p:spPr>
          <a:xfrm flipH="1">
            <a:off x="7651236" y="4815729"/>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4"/>
          <p:cNvSpPr/>
          <p:nvPr/>
        </p:nvSpPr>
        <p:spPr>
          <a:xfrm flipH="1">
            <a:off x="-952832" y="656409"/>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4"/>
          <p:cNvSpPr/>
          <p:nvPr/>
        </p:nvSpPr>
        <p:spPr>
          <a:xfrm flipH="1">
            <a:off x="8900668" y="2521700"/>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0" name="Google Shape;220;p34"/>
          <p:cNvGrpSpPr/>
          <p:nvPr/>
        </p:nvGrpSpPr>
        <p:grpSpPr>
          <a:xfrm flipH="1">
            <a:off x="4886351" y="4720557"/>
            <a:ext cx="1265051" cy="1265051"/>
            <a:chOff x="3912750" y="637550"/>
            <a:chExt cx="947533" cy="947533"/>
          </a:xfrm>
        </p:grpSpPr>
        <p:sp>
          <p:nvSpPr>
            <p:cNvPr id="221" name="Google Shape;221;p34"/>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4"/>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30">
    <p:spTree>
      <p:nvGrpSpPr>
        <p:cNvPr id="223" name="Shape 223"/>
        <p:cNvGrpSpPr/>
        <p:nvPr/>
      </p:nvGrpSpPr>
      <p:grpSpPr>
        <a:xfrm>
          <a:off x="0" y="0"/>
          <a:ext cx="0" cy="0"/>
          <a:chOff x="0" y="0"/>
          <a:chExt cx="0" cy="0"/>
        </a:xfrm>
      </p:grpSpPr>
      <p:sp>
        <p:nvSpPr>
          <p:cNvPr id="224" name="Google Shape;224;p35"/>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5"/>
          <p:cNvSpPr/>
          <p:nvPr/>
        </p:nvSpPr>
        <p:spPr>
          <a:xfrm rot="-613286">
            <a:off x="4362205" y="-109768"/>
            <a:ext cx="6411529" cy="6132281"/>
          </a:xfrm>
          <a:custGeom>
            <a:rect b="b" l="l" r="r" t="t"/>
            <a:pathLst>
              <a:path extrusionOk="0" h="208517" w="183878">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35"/>
          <p:cNvSpPr txBox="1"/>
          <p:nvPr>
            <p:ph type="title"/>
          </p:nvPr>
        </p:nvSpPr>
        <p:spPr>
          <a:xfrm>
            <a:off x="3403083" y="2033125"/>
            <a:ext cx="1698600" cy="491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27" name="Google Shape;227;p35"/>
          <p:cNvSpPr txBox="1"/>
          <p:nvPr>
            <p:ph idx="1" type="subTitle"/>
          </p:nvPr>
        </p:nvSpPr>
        <p:spPr>
          <a:xfrm>
            <a:off x="5101675" y="2033125"/>
            <a:ext cx="3387000" cy="49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Char char="●"/>
              <a:defRPr sz="1400"/>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p:txBody>
      </p:sp>
      <p:sp>
        <p:nvSpPr>
          <p:cNvPr id="228" name="Google Shape;228;p35"/>
          <p:cNvSpPr txBox="1"/>
          <p:nvPr>
            <p:ph idx="2" type="title"/>
          </p:nvPr>
        </p:nvSpPr>
        <p:spPr>
          <a:xfrm>
            <a:off x="3400925" y="2721475"/>
            <a:ext cx="1700700" cy="491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29" name="Google Shape;229;p35"/>
          <p:cNvSpPr txBox="1"/>
          <p:nvPr>
            <p:ph idx="3" type="subTitle"/>
          </p:nvPr>
        </p:nvSpPr>
        <p:spPr>
          <a:xfrm>
            <a:off x="5101675" y="2721475"/>
            <a:ext cx="3387000" cy="491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Char char="●"/>
              <a:defRPr sz="1400"/>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p:txBody>
      </p:sp>
      <p:sp>
        <p:nvSpPr>
          <p:cNvPr id="230" name="Google Shape;230;p35"/>
          <p:cNvSpPr txBox="1"/>
          <p:nvPr>
            <p:ph idx="4" type="title"/>
          </p:nvPr>
        </p:nvSpPr>
        <p:spPr>
          <a:xfrm>
            <a:off x="3401999" y="3415050"/>
            <a:ext cx="1698600" cy="4914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000"/>
              <a:buNone/>
              <a:defRPr sz="2000"/>
            </a:lvl1pPr>
            <a:lvl2pPr lvl="1" algn="ctr">
              <a:lnSpc>
                <a:spcPct val="100000"/>
              </a:lnSpc>
              <a:spcBef>
                <a:spcPts val="0"/>
              </a:spcBef>
              <a:spcAft>
                <a:spcPts val="0"/>
              </a:spcAft>
              <a:buSzPts val="2000"/>
              <a:buNone/>
              <a:defRPr sz="2000"/>
            </a:lvl2pPr>
            <a:lvl3pPr lvl="2" algn="ctr">
              <a:lnSpc>
                <a:spcPct val="100000"/>
              </a:lnSpc>
              <a:spcBef>
                <a:spcPts val="0"/>
              </a:spcBef>
              <a:spcAft>
                <a:spcPts val="0"/>
              </a:spcAft>
              <a:buSzPts val="2000"/>
              <a:buNone/>
              <a:defRPr sz="2000"/>
            </a:lvl3pPr>
            <a:lvl4pPr lvl="3" algn="ctr">
              <a:lnSpc>
                <a:spcPct val="100000"/>
              </a:lnSpc>
              <a:spcBef>
                <a:spcPts val="0"/>
              </a:spcBef>
              <a:spcAft>
                <a:spcPts val="0"/>
              </a:spcAft>
              <a:buSzPts val="2000"/>
              <a:buNone/>
              <a:defRPr sz="2000"/>
            </a:lvl4pPr>
            <a:lvl5pPr lvl="4" algn="ctr">
              <a:lnSpc>
                <a:spcPct val="100000"/>
              </a:lnSpc>
              <a:spcBef>
                <a:spcPts val="0"/>
              </a:spcBef>
              <a:spcAft>
                <a:spcPts val="0"/>
              </a:spcAft>
              <a:buSzPts val="2000"/>
              <a:buNone/>
              <a:defRPr sz="2000"/>
            </a:lvl5pPr>
            <a:lvl6pPr lvl="5" algn="ctr">
              <a:lnSpc>
                <a:spcPct val="100000"/>
              </a:lnSpc>
              <a:spcBef>
                <a:spcPts val="0"/>
              </a:spcBef>
              <a:spcAft>
                <a:spcPts val="0"/>
              </a:spcAft>
              <a:buSzPts val="2000"/>
              <a:buNone/>
              <a:defRPr sz="2000"/>
            </a:lvl6pPr>
            <a:lvl7pPr lvl="6" algn="ctr">
              <a:lnSpc>
                <a:spcPct val="100000"/>
              </a:lnSpc>
              <a:spcBef>
                <a:spcPts val="0"/>
              </a:spcBef>
              <a:spcAft>
                <a:spcPts val="0"/>
              </a:spcAft>
              <a:buSzPts val="2000"/>
              <a:buNone/>
              <a:defRPr sz="2000"/>
            </a:lvl7pPr>
            <a:lvl8pPr lvl="7" algn="ctr">
              <a:lnSpc>
                <a:spcPct val="100000"/>
              </a:lnSpc>
              <a:spcBef>
                <a:spcPts val="0"/>
              </a:spcBef>
              <a:spcAft>
                <a:spcPts val="0"/>
              </a:spcAft>
              <a:buSzPts val="2000"/>
              <a:buNone/>
              <a:defRPr sz="2000"/>
            </a:lvl8pPr>
            <a:lvl9pPr lvl="8" algn="ctr">
              <a:lnSpc>
                <a:spcPct val="100000"/>
              </a:lnSpc>
              <a:spcBef>
                <a:spcPts val="0"/>
              </a:spcBef>
              <a:spcAft>
                <a:spcPts val="0"/>
              </a:spcAft>
              <a:buSzPts val="2000"/>
              <a:buNone/>
              <a:defRPr sz="2000"/>
            </a:lvl9pPr>
          </a:lstStyle>
          <a:p/>
        </p:txBody>
      </p:sp>
      <p:sp>
        <p:nvSpPr>
          <p:cNvPr id="231" name="Google Shape;231;p35"/>
          <p:cNvSpPr txBox="1"/>
          <p:nvPr>
            <p:ph idx="5" type="subTitle"/>
          </p:nvPr>
        </p:nvSpPr>
        <p:spPr>
          <a:xfrm>
            <a:off x="5101675" y="3404550"/>
            <a:ext cx="3387000" cy="512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800"/>
              <a:buChar char="●"/>
              <a:defRPr sz="1400"/>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p:txBody>
      </p:sp>
      <p:sp>
        <p:nvSpPr>
          <p:cNvPr id="232" name="Google Shape;232;p35"/>
          <p:cNvSpPr txBox="1"/>
          <p:nvPr>
            <p:ph idx="6"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33" name="Google Shape;233;p35"/>
          <p:cNvSpPr/>
          <p:nvPr/>
        </p:nvSpPr>
        <p:spPr>
          <a:xfrm>
            <a:off x="13623" y="4587654"/>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5"/>
          <p:cNvSpPr/>
          <p:nvPr/>
        </p:nvSpPr>
        <p:spPr>
          <a:xfrm>
            <a:off x="2861435" y="4941991"/>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5"/>
          <p:cNvSpPr/>
          <p:nvPr/>
        </p:nvSpPr>
        <p:spPr>
          <a:xfrm>
            <a:off x="8265511" y="-402529"/>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36" name="Google Shape;236;p35"/>
          <p:cNvGrpSpPr/>
          <p:nvPr/>
        </p:nvGrpSpPr>
        <p:grpSpPr>
          <a:xfrm>
            <a:off x="-234300" y="637550"/>
            <a:ext cx="947533" cy="947533"/>
            <a:chOff x="3912750" y="637550"/>
            <a:chExt cx="947533" cy="947533"/>
          </a:xfrm>
        </p:grpSpPr>
        <p:sp>
          <p:nvSpPr>
            <p:cNvPr id="237" name="Google Shape;237;p35"/>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35"/>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9" name="Google Shape;239;p35"/>
          <p:cNvSpPr/>
          <p:nvPr/>
        </p:nvSpPr>
        <p:spPr>
          <a:xfrm>
            <a:off x="6099475" y="4791700"/>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5"/>
          <p:cNvSpPr/>
          <p:nvPr/>
        </p:nvSpPr>
        <p:spPr>
          <a:xfrm flipH="1" rot="8100000">
            <a:off x="-5159185" y="3273313"/>
            <a:ext cx="7437668" cy="3930898"/>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2">
    <p:spTree>
      <p:nvGrpSpPr>
        <p:cNvPr id="241" name="Shape 241"/>
        <p:cNvGrpSpPr/>
        <p:nvPr/>
      </p:nvGrpSpPr>
      <p:grpSpPr>
        <a:xfrm>
          <a:off x="0" y="0"/>
          <a:ext cx="0" cy="0"/>
          <a:chOff x="0" y="0"/>
          <a:chExt cx="0" cy="0"/>
        </a:xfrm>
      </p:grpSpPr>
      <p:sp>
        <p:nvSpPr>
          <p:cNvPr id="242" name="Google Shape;242;p36"/>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6"/>
          <p:cNvSpPr/>
          <p:nvPr/>
        </p:nvSpPr>
        <p:spPr>
          <a:xfrm flipH="1">
            <a:off x="1277285" y="2213150"/>
            <a:ext cx="7437684" cy="3930907"/>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6"/>
          <p:cNvSpPr txBox="1"/>
          <p:nvPr>
            <p:ph type="title"/>
          </p:nvPr>
        </p:nvSpPr>
        <p:spPr>
          <a:xfrm>
            <a:off x="821350" y="2706000"/>
            <a:ext cx="1745400" cy="46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6"/>
              </a:buClr>
              <a:buSzPts val="2800"/>
              <a:buNone/>
              <a:defRPr sz="2200"/>
            </a:lvl1pPr>
            <a:lvl2pPr lvl="1" algn="ctr">
              <a:lnSpc>
                <a:spcPct val="100000"/>
              </a:lnSpc>
              <a:spcBef>
                <a:spcPts val="0"/>
              </a:spcBef>
              <a:spcAft>
                <a:spcPts val="0"/>
              </a:spcAft>
              <a:buClr>
                <a:schemeClr val="accent6"/>
              </a:buClr>
              <a:buSzPts val="2800"/>
              <a:buNone/>
              <a:defRPr>
                <a:solidFill>
                  <a:schemeClr val="accent6"/>
                </a:solidFill>
              </a:defRPr>
            </a:lvl2pPr>
            <a:lvl3pPr lvl="2" algn="ctr">
              <a:lnSpc>
                <a:spcPct val="100000"/>
              </a:lnSpc>
              <a:spcBef>
                <a:spcPts val="0"/>
              </a:spcBef>
              <a:spcAft>
                <a:spcPts val="0"/>
              </a:spcAft>
              <a:buClr>
                <a:schemeClr val="accent6"/>
              </a:buClr>
              <a:buSzPts val="2800"/>
              <a:buNone/>
              <a:defRPr>
                <a:solidFill>
                  <a:schemeClr val="accent6"/>
                </a:solidFill>
              </a:defRPr>
            </a:lvl3pPr>
            <a:lvl4pPr lvl="3" algn="ctr">
              <a:lnSpc>
                <a:spcPct val="100000"/>
              </a:lnSpc>
              <a:spcBef>
                <a:spcPts val="0"/>
              </a:spcBef>
              <a:spcAft>
                <a:spcPts val="0"/>
              </a:spcAft>
              <a:buClr>
                <a:schemeClr val="accent6"/>
              </a:buClr>
              <a:buSzPts val="2800"/>
              <a:buNone/>
              <a:defRPr>
                <a:solidFill>
                  <a:schemeClr val="accent6"/>
                </a:solidFill>
              </a:defRPr>
            </a:lvl4pPr>
            <a:lvl5pPr lvl="4" algn="ctr">
              <a:lnSpc>
                <a:spcPct val="100000"/>
              </a:lnSpc>
              <a:spcBef>
                <a:spcPts val="0"/>
              </a:spcBef>
              <a:spcAft>
                <a:spcPts val="0"/>
              </a:spcAft>
              <a:buClr>
                <a:schemeClr val="accent6"/>
              </a:buClr>
              <a:buSzPts val="2800"/>
              <a:buNone/>
              <a:defRPr>
                <a:solidFill>
                  <a:schemeClr val="accent6"/>
                </a:solidFill>
              </a:defRPr>
            </a:lvl5pPr>
            <a:lvl6pPr lvl="5" algn="ctr">
              <a:lnSpc>
                <a:spcPct val="100000"/>
              </a:lnSpc>
              <a:spcBef>
                <a:spcPts val="0"/>
              </a:spcBef>
              <a:spcAft>
                <a:spcPts val="0"/>
              </a:spcAft>
              <a:buClr>
                <a:schemeClr val="accent6"/>
              </a:buClr>
              <a:buSzPts val="2800"/>
              <a:buNone/>
              <a:defRPr>
                <a:solidFill>
                  <a:schemeClr val="accent6"/>
                </a:solidFill>
              </a:defRPr>
            </a:lvl6pPr>
            <a:lvl7pPr lvl="6" algn="ctr">
              <a:lnSpc>
                <a:spcPct val="100000"/>
              </a:lnSpc>
              <a:spcBef>
                <a:spcPts val="0"/>
              </a:spcBef>
              <a:spcAft>
                <a:spcPts val="0"/>
              </a:spcAft>
              <a:buClr>
                <a:schemeClr val="accent6"/>
              </a:buClr>
              <a:buSzPts val="2800"/>
              <a:buNone/>
              <a:defRPr>
                <a:solidFill>
                  <a:schemeClr val="accent6"/>
                </a:solidFill>
              </a:defRPr>
            </a:lvl7pPr>
            <a:lvl8pPr lvl="7" algn="ctr">
              <a:lnSpc>
                <a:spcPct val="100000"/>
              </a:lnSpc>
              <a:spcBef>
                <a:spcPts val="0"/>
              </a:spcBef>
              <a:spcAft>
                <a:spcPts val="0"/>
              </a:spcAft>
              <a:buClr>
                <a:schemeClr val="accent6"/>
              </a:buClr>
              <a:buSzPts val="2800"/>
              <a:buNone/>
              <a:defRPr>
                <a:solidFill>
                  <a:schemeClr val="accent6"/>
                </a:solidFill>
              </a:defRPr>
            </a:lvl8pPr>
            <a:lvl9pPr lvl="8" algn="ctr">
              <a:lnSpc>
                <a:spcPct val="100000"/>
              </a:lnSpc>
              <a:spcBef>
                <a:spcPts val="0"/>
              </a:spcBef>
              <a:spcAft>
                <a:spcPts val="0"/>
              </a:spcAft>
              <a:buClr>
                <a:schemeClr val="accent6"/>
              </a:buClr>
              <a:buSzPts val="2800"/>
              <a:buNone/>
              <a:defRPr>
                <a:solidFill>
                  <a:schemeClr val="accent6"/>
                </a:solidFill>
              </a:defRPr>
            </a:lvl9pPr>
          </a:lstStyle>
          <a:p/>
        </p:txBody>
      </p:sp>
      <p:sp>
        <p:nvSpPr>
          <p:cNvPr id="245" name="Google Shape;245;p36"/>
          <p:cNvSpPr txBox="1"/>
          <p:nvPr>
            <p:ph idx="2" type="title"/>
          </p:nvPr>
        </p:nvSpPr>
        <p:spPr>
          <a:xfrm>
            <a:off x="2739967" y="2706000"/>
            <a:ext cx="1745400" cy="46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6"/>
              </a:buClr>
              <a:buSzPts val="2800"/>
              <a:buNone/>
              <a:defRPr sz="2200"/>
            </a:lvl1pPr>
            <a:lvl2pPr lvl="1" algn="ctr">
              <a:lnSpc>
                <a:spcPct val="100000"/>
              </a:lnSpc>
              <a:spcBef>
                <a:spcPts val="0"/>
              </a:spcBef>
              <a:spcAft>
                <a:spcPts val="0"/>
              </a:spcAft>
              <a:buClr>
                <a:schemeClr val="accent6"/>
              </a:buClr>
              <a:buSzPts val="2800"/>
              <a:buNone/>
              <a:defRPr>
                <a:solidFill>
                  <a:schemeClr val="accent6"/>
                </a:solidFill>
              </a:defRPr>
            </a:lvl2pPr>
            <a:lvl3pPr lvl="2" algn="ctr">
              <a:lnSpc>
                <a:spcPct val="100000"/>
              </a:lnSpc>
              <a:spcBef>
                <a:spcPts val="0"/>
              </a:spcBef>
              <a:spcAft>
                <a:spcPts val="0"/>
              </a:spcAft>
              <a:buClr>
                <a:schemeClr val="accent6"/>
              </a:buClr>
              <a:buSzPts val="2800"/>
              <a:buNone/>
              <a:defRPr>
                <a:solidFill>
                  <a:schemeClr val="accent6"/>
                </a:solidFill>
              </a:defRPr>
            </a:lvl3pPr>
            <a:lvl4pPr lvl="3" algn="ctr">
              <a:lnSpc>
                <a:spcPct val="100000"/>
              </a:lnSpc>
              <a:spcBef>
                <a:spcPts val="0"/>
              </a:spcBef>
              <a:spcAft>
                <a:spcPts val="0"/>
              </a:spcAft>
              <a:buClr>
                <a:schemeClr val="accent6"/>
              </a:buClr>
              <a:buSzPts val="2800"/>
              <a:buNone/>
              <a:defRPr>
                <a:solidFill>
                  <a:schemeClr val="accent6"/>
                </a:solidFill>
              </a:defRPr>
            </a:lvl4pPr>
            <a:lvl5pPr lvl="4" algn="ctr">
              <a:lnSpc>
                <a:spcPct val="100000"/>
              </a:lnSpc>
              <a:spcBef>
                <a:spcPts val="0"/>
              </a:spcBef>
              <a:spcAft>
                <a:spcPts val="0"/>
              </a:spcAft>
              <a:buClr>
                <a:schemeClr val="accent6"/>
              </a:buClr>
              <a:buSzPts val="2800"/>
              <a:buNone/>
              <a:defRPr>
                <a:solidFill>
                  <a:schemeClr val="accent6"/>
                </a:solidFill>
              </a:defRPr>
            </a:lvl5pPr>
            <a:lvl6pPr lvl="5" algn="ctr">
              <a:lnSpc>
                <a:spcPct val="100000"/>
              </a:lnSpc>
              <a:spcBef>
                <a:spcPts val="0"/>
              </a:spcBef>
              <a:spcAft>
                <a:spcPts val="0"/>
              </a:spcAft>
              <a:buClr>
                <a:schemeClr val="accent6"/>
              </a:buClr>
              <a:buSzPts val="2800"/>
              <a:buNone/>
              <a:defRPr>
                <a:solidFill>
                  <a:schemeClr val="accent6"/>
                </a:solidFill>
              </a:defRPr>
            </a:lvl6pPr>
            <a:lvl7pPr lvl="6" algn="ctr">
              <a:lnSpc>
                <a:spcPct val="100000"/>
              </a:lnSpc>
              <a:spcBef>
                <a:spcPts val="0"/>
              </a:spcBef>
              <a:spcAft>
                <a:spcPts val="0"/>
              </a:spcAft>
              <a:buClr>
                <a:schemeClr val="accent6"/>
              </a:buClr>
              <a:buSzPts val="2800"/>
              <a:buNone/>
              <a:defRPr>
                <a:solidFill>
                  <a:schemeClr val="accent6"/>
                </a:solidFill>
              </a:defRPr>
            </a:lvl7pPr>
            <a:lvl8pPr lvl="7" algn="ctr">
              <a:lnSpc>
                <a:spcPct val="100000"/>
              </a:lnSpc>
              <a:spcBef>
                <a:spcPts val="0"/>
              </a:spcBef>
              <a:spcAft>
                <a:spcPts val="0"/>
              </a:spcAft>
              <a:buClr>
                <a:schemeClr val="accent6"/>
              </a:buClr>
              <a:buSzPts val="2800"/>
              <a:buNone/>
              <a:defRPr>
                <a:solidFill>
                  <a:schemeClr val="accent6"/>
                </a:solidFill>
              </a:defRPr>
            </a:lvl8pPr>
            <a:lvl9pPr lvl="8" algn="ctr">
              <a:lnSpc>
                <a:spcPct val="100000"/>
              </a:lnSpc>
              <a:spcBef>
                <a:spcPts val="0"/>
              </a:spcBef>
              <a:spcAft>
                <a:spcPts val="0"/>
              </a:spcAft>
              <a:buClr>
                <a:schemeClr val="accent6"/>
              </a:buClr>
              <a:buSzPts val="2800"/>
              <a:buNone/>
              <a:defRPr>
                <a:solidFill>
                  <a:schemeClr val="accent6"/>
                </a:solidFill>
              </a:defRPr>
            </a:lvl9pPr>
          </a:lstStyle>
          <a:p/>
        </p:txBody>
      </p:sp>
      <p:sp>
        <p:nvSpPr>
          <p:cNvPr id="246" name="Google Shape;246;p36"/>
          <p:cNvSpPr txBox="1"/>
          <p:nvPr>
            <p:ph idx="3" type="title"/>
          </p:nvPr>
        </p:nvSpPr>
        <p:spPr>
          <a:xfrm>
            <a:off x="4658583" y="2706000"/>
            <a:ext cx="1745400" cy="46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6"/>
              </a:buClr>
              <a:buSzPts val="2800"/>
              <a:buNone/>
              <a:defRPr sz="2200"/>
            </a:lvl1pPr>
            <a:lvl2pPr lvl="1" algn="ctr">
              <a:lnSpc>
                <a:spcPct val="100000"/>
              </a:lnSpc>
              <a:spcBef>
                <a:spcPts val="0"/>
              </a:spcBef>
              <a:spcAft>
                <a:spcPts val="0"/>
              </a:spcAft>
              <a:buClr>
                <a:schemeClr val="accent6"/>
              </a:buClr>
              <a:buSzPts val="2800"/>
              <a:buNone/>
              <a:defRPr>
                <a:solidFill>
                  <a:schemeClr val="accent6"/>
                </a:solidFill>
              </a:defRPr>
            </a:lvl2pPr>
            <a:lvl3pPr lvl="2" algn="ctr">
              <a:lnSpc>
                <a:spcPct val="100000"/>
              </a:lnSpc>
              <a:spcBef>
                <a:spcPts val="0"/>
              </a:spcBef>
              <a:spcAft>
                <a:spcPts val="0"/>
              </a:spcAft>
              <a:buClr>
                <a:schemeClr val="accent6"/>
              </a:buClr>
              <a:buSzPts val="2800"/>
              <a:buNone/>
              <a:defRPr>
                <a:solidFill>
                  <a:schemeClr val="accent6"/>
                </a:solidFill>
              </a:defRPr>
            </a:lvl3pPr>
            <a:lvl4pPr lvl="3" algn="ctr">
              <a:lnSpc>
                <a:spcPct val="100000"/>
              </a:lnSpc>
              <a:spcBef>
                <a:spcPts val="0"/>
              </a:spcBef>
              <a:spcAft>
                <a:spcPts val="0"/>
              </a:spcAft>
              <a:buClr>
                <a:schemeClr val="accent6"/>
              </a:buClr>
              <a:buSzPts val="2800"/>
              <a:buNone/>
              <a:defRPr>
                <a:solidFill>
                  <a:schemeClr val="accent6"/>
                </a:solidFill>
              </a:defRPr>
            </a:lvl4pPr>
            <a:lvl5pPr lvl="4" algn="ctr">
              <a:lnSpc>
                <a:spcPct val="100000"/>
              </a:lnSpc>
              <a:spcBef>
                <a:spcPts val="0"/>
              </a:spcBef>
              <a:spcAft>
                <a:spcPts val="0"/>
              </a:spcAft>
              <a:buClr>
                <a:schemeClr val="accent6"/>
              </a:buClr>
              <a:buSzPts val="2800"/>
              <a:buNone/>
              <a:defRPr>
                <a:solidFill>
                  <a:schemeClr val="accent6"/>
                </a:solidFill>
              </a:defRPr>
            </a:lvl5pPr>
            <a:lvl6pPr lvl="5" algn="ctr">
              <a:lnSpc>
                <a:spcPct val="100000"/>
              </a:lnSpc>
              <a:spcBef>
                <a:spcPts val="0"/>
              </a:spcBef>
              <a:spcAft>
                <a:spcPts val="0"/>
              </a:spcAft>
              <a:buClr>
                <a:schemeClr val="accent6"/>
              </a:buClr>
              <a:buSzPts val="2800"/>
              <a:buNone/>
              <a:defRPr>
                <a:solidFill>
                  <a:schemeClr val="accent6"/>
                </a:solidFill>
              </a:defRPr>
            </a:lvl6pPr>
            <a:lvl7pPr lvl="6" algn="ctr">
              <a:lnSpc>
                <a:spcPct val="100000"/>
              </a:lnSpc>
              <a:spcBef>
                <a:spcPts val="0"/>
              </a:spcBef>
              <a:spcAft>
                <a:spcPts val="0"/>
              </a:spcAft>
              <a:buClr>
                <a:schemeClr val="accent6"/>
              </a:buClr>
              <a:buSzPts val="2800"/>
              <a:buNone/>
              <a:defRPr>
                <a:solidFill>
                  <a:schemeClr val="accent6"/>
                </a:solidFill>
              </a:defRPr>
            </a:lvl7pPr>
            <a:lvl8pPr lvl="7" algn="ctr">
              <a:lnSpc>
                <a:spcPct val="100000"/>
              </a:lnSpc>
              <a:spcBef>
                <a:spcPts val="0"/>
              </a:spcBef>
              <a:spcAft>
                <a:spcPts val="0"/>
              </a:spcAft>
              <a:buClr>
                <a:schemeClr val="accent6"/>
              </a:buClr>
              <a:buSzPts val="2800"/>
              <a:buNone/>
              <a:defRPr>
                <a:solidFill>
                  <a:schemeClr val="accent6"/>
                </a:solidFill>
              </a:defRPr>
            </a:lvl8pPr>
            <a:lvl9pPr lvl="8" algn="ctr">
              <a:lnSpc>
                <a:spcPct val="100000"/>
              </a:lnSpc>
              <a:spcBef>
                <a:spcPts val="0"/>
              </a:spcBef>
              <a:spcAft>
                <a:spcPts val="0"/>
              </a:spcAft>
              <a:buClr>
                <a:schemeClr val="accent6"/>
              </a:buClr>
              <a:buSzPts val="2800"/>
              <a:buNone/>
              <a:defRPr>
                <a:solidFill>
                  <a:schemeClr val="accent6"/>
                </a:solidFill>
              </a:defRPr>
            </a:lvl9pPr>
          </a:lstStyle>
          <a:p/>
        </p:txBody>
      </p:sp>
      <p:sp>
        <p:nvSpPr>
          <p:cNvPr id="247" name="Google Shape;247;p36"/>
          <p:cNvSpPr txBox="1"/>
          <p:nvPr>
            <p:ph idx="4" type="title"/>
          </p:nvPr>
        </p:nvSpPr>
        <p:spPr>
          <a:xfrm>
            <a:off x="6577200" y="2706000"/>
            <a:ext cx="1745400" cy="461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accent6"/>
              </a:buClr>
              <a:buSzPts val="2800"/>
              <a:buNone/>
              <a:defRPr sz="2200"/>
            </a:lvl1pPr>
            <a:lvl2pPr lvl="1" algn="ctr">
              <a:lnSpc>
                <a:spcPct val="100000"/>
              </a:lnSpc>
              <a:spcBef>
                <a:spcPts val="0"/>
              </a:spcBef>
              <a:spcAft>
                <a:spcPts val="0"/>
              </a:spcAft>
              <a:buClr>
                <a:schemeClr val="accent6"/>
              </a:buClr>
              <a:buSzPts val="2800"/>
              <a:buNone/>
              <a:defRPr>
                <a:solidFill>
                  <a:schemeClr val="accent6"/>
                </a:solidFill>
              </a:defRPr>
            </a:lvl2pPr>
            <a:lvl3pPr lvl="2" algn="ctr">
              <a:lnSpc>
                <a:spcPct val="100000"/>
              </a:lnSpc>
              <a:spcBef>
                <a:spcPts val="0"/>
              </a:spcBef>
              <a:spcAft>
                <a:spcPts val="0"/>
              </a:spcAft>
              <a:buClr>
                <a:schemeClr val="accent6"/>
              </a:buClr>
              <a:buSzPts val="2800"/>
              <a:buNone/>
              <a:defRPr>
                <a:solidFill>
                  <a:schemeClr val="accent6"/>
                </a:solidFill>
              </a:defRPr>
            </a:lvl3pPr>
            <a:lvl4pPr lvl="3" algn="ctr">
              <a:lnSpc>
                <a:spcPct val="100000"/>
              </a:lnSpc>
              <a:spcBef>
                <a:spcPts val="0"/>
              </a:spcBef>
              <a:spcAft>
                <a:spcPts val="0"/>
              </a:spcAft>
              <a:buClr>
                <a:schemeClr val="accent6"/>
              </a:buClr>
              <a:buSzPts val="2800"/>
              <a:buNone/>
              <a:defRPr>
                <a:solidFill>
                  <a:schemeClr val="accent6"/>
                </a:solidFill>
              </a:defRPr>
            </a:lvl4pPr>
            <a:lvl5pPr lvl="4" algn="ctr">
              <a:lnSpc>
                <a:spcPct val="100000"/>
              </a:lnSpc>
              <a:spcBef>
                <a:spcPts val="0"/>
              </a:spcBef>
              <a:spcAft>
                <a:spcPts val="0"/>
              </a:spcAft>
              <a:buClr>
                <a:schemeClr val="accent6"/>
              </a:buClr>
              <a:buSzPts val="2800"/>
              <a:buNone/>
              <a:defRPr>
                <a:solidFill>
                  <a:schemeClr val="accent6"/>
                </a:solidFill>
              </a:defRPr>
            </a:lvl5pPr>
            <a:lvl6pPr lvl="5" algn="ctr">
              <a:lnSpc>
                <a:spcPct val="100000"/>
              </a:lnSpc>
              <a:spcBef>
                <a:spcPts val="0"/>
              </a:spcBef>
              <a:spcAft>
                <a:spcPts val="0"/>
              </a:spcAft>
              <a:buClr>
                <a:schemeClr val="accent6"/>
              </a:buClr>
              <a:buSzPts val="2800"/>
              <a:buNone/>
              <a:defRPr>
                <a:solidFill>
                  <a:schemeClr val="accent6"/>
                </a:solidFill>
              </a:defRPr>
            </a:lvl6pPr>
            <a:lvl7pPr lvl="6" algn="ctr">
              <a:lnSpc>
                <a:spcPct val="100000"/>
              </a:lnSpc>
              <a:spcBef>
                <a:spcPts val="0"/>
              </a:spcBef>
              <a:spcAft>
                <a:spcPts val="0"/>
              </a:spcAft>
              <a:buClr>
                <a:schemeClr val="accent6"/>
              </a:buClr>
              <a:buSzPts val="2800"/>
              <a:buNone/>
              <a:defRPr>
                <a:solidFill>
                  <a:schemeClr val="accent6"/>
                </a:solidFill>
              </a:defRPr>
            </a:lvl7pPr>
            <a:lvl8pPr lvl="7" algn="ctr">
              <a:lnSpc>
                <a:spcPct val="100000"/>
              </a:lnSpc>
              <a:spcBef>
                <a:spcPts val="0"/>
              </a:spcBef>
              <a:spcAft>
                <a:spcPts val="0"/>
              </a:spcAft>
              <a:buClr>
                <a:schemeClr val="accent6"/>
              </a:buClr>
              <a:buSzPts val="2800"/>
              <a:buNone/>
              <a:defRPr>
                <a:solidFill>
                  <a:schemeClr val="accent6"/>
                </a:solidFill>
              </a:defRPr>
            </a:lvl8pPr>
            <a:lvl9pPr lvl="8" algn="ctr">
              <a:lnSpc>
                <a:spcPct val="100000"/>
              </a:lnSpc>
              <a:spcBef>
                <a:spcPts val="0"/>
              </a:spcBef>
              <a:spcAft>
                <a:spcPts val="0"/>
              </a:spcAft>
              <a:buClr>
                <a:schemeClr val="accent6"/>
              </a:buClr>
              <a:buSzPts val="2800"/>
              <a:buNone/>
              <a:defRPr>
                <a:solidFill>
                  <a:schemeClr val="accent6"/>
                </a:solidFill>
              </a:defRPr>
            </a:lvl9pPr>
          </a:lstStyle>
          <a:p/>
        </p:txBody>
      </p:sp>
      <p:sp>
        <p:nvSpPr>
          <p:cNvPr id="248" name="Google Shape;248;p36"/>
          <p:cNvSpPr txBox="1"/>
          <p:nvPr>
            <p:ph idx="1" type="subTitle"/>
          </p:nvPr>
        </p:nvSpPr>
        <p:spPr>
          <a:xfrm>
            <a:off x="779800" y="3317074"/>
            <a:ext cx="1828500" cy="766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15000"/>
              </a:lnSpc>
              <a:spcBef>
                <a:spcPts val="0"/>
              </a:spcBef>
              <a:spcAft>
                <a:spcPts val="0"/>
              </a:spcAft>
              <a:buSzPts val="1600"/>
              <a:buNone/>
              <a:defRPr sz="1600"/>
            </a:lvl2pPr>
            <a:lvl3pPr lvl="2" algn="l">
              <a:lnSpc>
                <a:spcPct val="115000"/>
              </a:lnSpc>
              <a:spcBef>
                <a:spcPts val="0"/>
              </a:spcBef>
              <a:spcAft>
                <a:spcPts val="0"/>
              </a:spcAft>
              <a:buSzPts val="1600"/>
              <a:buNone/>
              <a:defRPr sz="1600"/>
            </a:lvl3pPr>
            <a:lvl4pPr lvl="3" algn="l">
              <a:lnSpc>
                <a:spcPct val="115000"/>
              </a:lnSpc>
              <a:spcBef>
                <a:spcPts val="0"/>
              </a:spcBef>
              <a:spcAft>
                <a:spcPts val="0"/>
              </a:spcAft>
              <a:buSzPts val="1600"/>
              <a:buNone/>
              <a:defRPr sz="1600"/>
            </a:lvl4pPr>
            <a:lvl5pPr lvl="4" algn="l">
              <a:lnSpc>
                <a:spcPct val="115000"/>
              </a:lnSpc>
              <a:spcBef>
                <a:spcPts val="0"/>
              </a:spcBef>
              <a:spcAft>
                <a:spcPts val="0"/>
              </a:spcAft>
              <a:buSzPts val="1600"/>
              <a:buNone/>
              <a:defRPr sz="1600"/>
            </a:lvl5pPr>
            <a:lvl6pPr lvl="5" algn="l">
              <a:lnSpc>
                <a:spcPct val="115000"/>
              </a:lnSpc>
              <a:spcBef>
                <a:spcPts val="0"/>
              </a:spcBef>
              <a:spcAft>
                <a:spcPts val="0"/>
              </a:spcAft>
              <a:buSzPts val="1600"/>
              <a:buNone/>
              <a:defRPr sz="1600"/>
            </a:lvl6pPr>
            <a:lvl7pPr lvl="6" algn="l">
              <a:lnSpc>
                <a:spcPct val="115000"/>
              </a:lnSpc>
              <a:spcBef>
                <a:spcPts val="0"/>
              </a:spcBef>
              <a:spcAft>
                <a:spcPts val="0"/>
              </a:spcAft>
              <a:buSzPts val="1600"/>
              <a:buNone/>
              <a:defRPr sz="1600"/>
            </a:lvl7pPr>
            <a:lvl8pPr lvl="7" algn="l">
              <a:lnSpc>
                <a:spcPct val="115000"/>
              </a:lnSpc>
              <a:spcBef>
                <a:spcPts val="0"/>
              </a:spcBef>
              <a:spcAft>
                <a:spcPts val="0"/>
              </a:spcAft>
              <a:buSzPts val="1600"/>
              <a:buNone/>
              <a:defRPr sz="1600"/>
            </a:lvl8pPr>
            <a:lvl9pPr lvl="8" algn="l">
              <a:lnSpc>
                <a:spcPct val="115000"/>
              </a:lnSpc>
              <a:spcBef>
                <a:spcPts val="0"/>
              </a:spcBef>
              <a:spcAft>
                <a:spcPts val="0"/>
              </a:spcAft>
              <a:buSzPts val="1600"/>
              <a:buNone/>
              <a:defRPr sz="1600"/>
            </a:lvl9pPr>
          </a:lstStyle>
          <a:p/>
        </p:txBody>
      </p:sp>
      <p:sp>
        <p:nvSpPr>
          <p:cNvPr id="249" name="Google Shape;249;p36"/>
          <p:cNvSpPr txBox="1"/>
          <p:nvPr>
            <p:ph idx="5" type="subTitle"/>
          </p:nvPr>
        </p:nvSpPr>
        <p:spPr>
          <a:xfrm>
            <a:off x="2698417" y="3317085"/>
            <a:ext cx="1828500" cy="766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15000"/>
              </a:lnSpc>
              <a:spcBef>
                <a:spcPts val="0"/>
              </a:spcBef>
              <a:spcAft>
                <a:spcPts val="0"/>
              </a:spcAft>
              <a:buSzPts val="1600"/>
              <a:buNone/>
              <a:defRPr sz="1600"/>
            </a:lvl2pPr>
            <a:lvl3pPr lvl="2" algn="l">
              <a:lnSpc>
                <a:spcPct val="115000"/>
              </a:lnSpc>
              <a:spcBef>
                <a:spcPts val="0"/>
              </a:spcBef>
              <a:spcAft>
                <a:spcPts val="0"/>
              </a:spcAft>
              <a:buSzPts val="1600"/>
              <a:buNone/>
              <a:defRPr sz="1600"/>
            </a:lvl3pPr>
            <a:lvl4pPr lvl="3" algn="l">
              <a:lnSpc>
                <a:spcPct val="115000"/>
              </a:lnSpc>
              <a:spcBef>
                <a:spcPts val="0"/>
              </a:spcBef>
              <a:spcAft>
                <a:spcPts val="0"/>
              </a:spcAft>
              <a:buSzPts val="1600"/>
              <a:buNone/>
              <a:defRPr sz="1600"/>
            </a:lvl4pPr>
            <a:lvl5pPr lvl="4" algn="l">
              <a:lnSpc>
                <a:spcPct val="115000"/>
              </a:lnSpc>
              <a:spcBef>
                <a:spcPts val="0"/>
              </a:spcBef>
              <a:spcAft>
                <a:spcPts val="0"/>
              </a:spcAft>
              <a:buSzPts val="1600"/>
              <a:buNone/>
              <a:defRPr sz="1600"/>
            </a:lvl5pPr>
            <a:lvl6pPr lvl="5" algn="l">
              <a:lnSpc>
                <a:spcPct val="115000"/>
              </a:lnSpc>
              <a:spcBef>
                <a:spcPts val="0"/>
              </a:spcBef>
              <a:spcAft>
                <a:spcPts val="0"/>
              </a:spcAft>
              <a:buSzPts val="1600"/>
              <a:buNone/>
              <a:defRPr sz="1600"/>
            </a:lvl6pPr>
            <a:lvl7pPr lvl="6" algn="l">
              <a:lnSpc>
                <a:spcPct val="115000"/>
              </a:lnSpc>
              <a:spcBef>
                <a:spcPts val="0"/>
              </a:spcBef>
              <a:spcAft>
                <a:spcPts val="0"/>
              </a:spcAft>
              <a:buSzPts val="1600"/>
              <a:buNone/>
              <a:defRPr sz="1600"/>
            </a:lvl7pPr>
            <a:lvl8pPr lvl="7" algn="l">
              <a:lnSpc>
                <a:spcPct val="115000"/>
              </a:lnSpc>
              <a:spcBef>
                <a:spcPts val="0"/>
              </a:spcBef>
              <a:spcAft>
                <a:spcPts val="0"/>
              </a:spcAft>
              <a:buSzPts val="1600"/>
              <a:buNone/>
              <a:defRPr sz="1600"/>
            </a:lvl8pPr>
            <a:lvl9pPr lvl="8" algn="l">
              <a:lnSpc>
                <a:spcPct val="115000"/>
              </a:lnSpc>
              <a:spcBef>
                <a:spcPts val="0"/>
              </a:spcBef>
              <a:spcAft>
                <a:spcPts val="0"/>
              </a:spcAft>
              <a:buSzPts val="1600"/>
              <a:buNone/>
              <a:defRPr sz="1600"/>
            </a:lvl9pPr>
          </a:lstStyle>
          <a:p/>
        </p:txBody>
      </p:sp>
      <p:sp>
        <p:nvSpPr>
          <p:cNvPr id="250" name="Google Shape;250;p36"/>
          <p:cNvSpPr txBox="1"/>
          <p:nvPr>
            <p:ph idx="6" type="subTitle"/>
          </p:nvPr>
        </p:nvSpPr>
        <p:spPr>
          <a:xfrm>
            <a:off x="4617033" y="3317085"/>
            <a:ext cx="1828500" cy="766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15000"/>
              </a:lnSpc>
              <a:spcBef>
                <a:spcPts val="0"/>
              </a:spcBef>
              <a:spcAft>
                <a:spcPts val="0"/>
              </a:spcAft>
              <a:buSzPts val="1600"/>
              <a:buNone/>
              <a:defRPr sz="1600"/>
            </a:lvl2pPr>
            <a:lvl3pPr lvl="2" algn="l">
              <a:lnSpc>
                <a:spcPct val="115000"/>
              </a:lnSpc>
              <a:spcBef>
                <a:spcPts val="0"/>
              </a:spcBef>
              <a:spcAft>
                <a:spcPts val="0"/>
              </a:spcAft>
              <a:buSzPts val="1600"/>
              <a:buNone/>
              <a:defRPr sz="1600"/>
            </a:lvl3pPr>
            <a:lvl4pPr lvl="3" algn="l">
              <a:lnSpc>
                <a:spcPct val="115000"/>
              </a:lnSpc>
              <a:spcBef>
                <a:spcPts val="0"/>
              </a:spcBef>
              <a:spcAft>
                <a:spcPts val="0"/>
              </a:spcAft>
              <a:buSzPts val="1600"/>
              <a:buNone/>
              <a:defRPr sz="1600"/>
            </a:lvl4pPr>
            <a:lvl5pPr lvl="4" algn="l">
              <a:lnSpc>
                <a:spcPct val="115000"/>
              </a:lnSpc>
              <a:spcBef>
                <a:spcPts val="0"/>
              </a:spcBef>
              <a:spcAft>
                <a:spcPts val="0"/>
              </a:spcAft>
              <a:buSzPts val="1600"/>
              <a:buNone/>
              <a:defRPr sz="1600"/>
            </a:lvl5pPr>
            <a:lvl6pPr lvl="5" algn="l">
              <a:lnSpc>
                <a:spcPct val="115000"/>
              </a:lnSpc>
              <a:spcBef>
                <a:spcPts val="0"/>
              </a:spcBef>
              <a:spcAft>
                <a:spcPts val="0"/>
              </a:spcAft>
              <a:buSzPts val="1600"/>
              <a:buNone/>
              <a:defRPr sz="1600"/>
            </a:lvl6pPr>
            <a:lvl7pPr lvl="6" algn="l">
              <a:lnSpc>
                <a:spcPct val="115000"/>
              </a:lnSpc>
              <a:spcBef>
                <a:spcPts val="0"/>
              </a:spcBef>
              <a:spcAft>
                <a:spcPts val="0"/>
              </a:spcAft>
              <a:buSzPts val="1600"/>
              <a:buNone/>
              <a:defRPr sz="1600"/>
            </a:lvl7pPr>
            <a:lvl8pPr lvl="7" algn="l">
              <a:lnSpc>
                <a:spcPct val="115000"/>
              </a:lnSpc>
              <a:spcBef>
                <a:spcPts val="0"/>
              </a:spcBef>
              <a:spcAft>
                <a:spcPts val="0"/>
              </a:spcAft>
              <a:buSzPts val="1600"/>
              <a:buNone/>
              <a:defRPr sz="1600"/>
            </a:lvl8pPr>
            <a:lvl9pPr lvl="8" algn="l">
              <a:lnSpc>
                <a:spcPct val="115000"/>
              </a:lnSpc>
              <a:spcBef>
                <a:spcPts val="0"/>
              </a:spcBef>
              <a:spcAft>
                <a:spcPts val="0"/>
              </a:spcAft>
              <a:buSzPts val="1600"/>
              <a:buNone/>
              <a:defRPr sz="1600"/>
            </a:lvl9pPr>
          </a:lstStyle>
          <a:p/>
        </p:txBody>
      </p:sp>
      <p:sp>
        <p:nvSpPr>
          <p:cNvPr id="251" name="Google Shape;251;p36"/>
          <p:cNvSpPr txBox="1"/>
          <p:nvPr>
            <p:ph idx="7" type="subTitle"/>
          </p:nvPr>
        </p:nvSpPr>
        <p:spPr>
          <a:xfrm>
            <a:off x="6535650" y="3317084"/>
            <a:ext cx="1828500" cy="766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lvl1pPr>
            <a:lvl2pPr lvl="1" algn="l">
              <a:lnSpc>
                <a:spcPct val="115000"/>
              </a:lnSpc>
              <a:spcBef>
                <a:spcPts val="0"/>
              </a:spcBef>
              <a:spcAft>
                <a:spcPts val="0"/>
              </a:spcAft>
              <a:buSzPts val="1600"/>
              <a:buNone/>
              <a:defRPr sz="1600"/>
            </a:lvl2pPr>
            <a:lvl3pPr lvl="2" algn="l">
              <a:lnSpc>
                <a:spcPct val="115000"/>
              </a:lnSpc>
              <a:spcBef>
                <a:spcPts val="0"/>
              </a:spcBef>
              <a:spcAft>
                <a:spcPts val="0"/>
              </a:spcAft>
              <a:buSzPts val="1600"/>
              <a:buNone/>
              <a:defRPr sz="1600"/>
            </a:lvl3pPr>
            <a:lvl4pPr lvl="3" algn="l">
              <a:lnSpc>
                <a:spcPct val="115000"/>
              </a:lnSpc>
              <a:spcBef>
                <a:spcPts val="0"/>
              </a:spcBef>
              <a:spcAft>
                <a:spcPts val="0"/>
              </a:spcAft>
              <a:buSzPts val="1600"/>
              <a:buNone/>
              <a:defRPr sz="1600"/>
            </a:lvl4pPr>
            <a:lvl5pPr lvl="4" algn="l">
              <a:lnSpc>
                <a:spcPct val="115000"/>
              </a:lnSpc>
              <a:spcBef>
                <a:spcPts val="0"/>
              </a:spcBef>
              <a:spcAft>
                <a:spcPts val="0"/>
              </a:spcAft>
              <a:buSzPts val="1600"/>
              <a:buNone/>
              <a:defRPr sz="1600"/>
            </a:lvl5pPr>
            <a:lvl6pPr lvl="5" algn="l">
              <a:lnSpc>
                <a:spcPct val="115000"/>
              </a:lnSpc>
              <a:spcBef>
                <a:spcPts val="0"/>
              </a:spcBef>
              <a:spcAft>
                <a:spcPts val="0"/>
              </a:spcAft>
              <a:buSzPts val="1600"/>
              <a:buNone/>
              <a:defRPr sz="1600"/>
            </a:lvl6pPr>
            <a:lvl7pPr lvl="6" algn="l">
              <a:lnSpc>
                <a:spcPct val="115000"/>
              </a:lnSpc>
              <a:spcBef>
                <a:spcPts val="0"/>
              </a:spcBef>
              <a:spcAft>
                <a:spcPts val="0"/>
              </a:spcAft>
              <a:buSzPts val="1600"/>
              <a:buNone/>
              <a:defRPr sz="1600"/>
            </a:lvl7pPr>
            <a:lvl8pPr lvl="7" algn="l">
              <a:lnSpc>
                <a:spcPct val="115000"/>
              </a:lnSpc>
              <a:spcBef>
                <a:spcPts val="0"/>
              </a:spcBef>
              <a:spcAft>
                <a:spcPts val="0"/>
              </a:spcAft>
              <a:buSzPts val="1600"/>
              <a:buNone/>
              <a:defRPr sz="1600"/>
            </a:lvl8pPr>
            <a:lvl9pPr lvl="8" algn="l">
              <a:lnSpc>
                <a:spcPct val="115000"/>
              </a:lnSpc>
              <a:spcBef>
                <a:spcPts val="0"/>
              </a:spcBef>
              <a:spcAft>
                <a:spcPts val="0"/>
              </a:spcAft>
              <a:buSzPts val="1600"/>
              <a:buNone/>
              <a:defRPr sz="1600"/>
            </a:lvl9pPr>
          </a:lstStyle>
          <a:p/>
        </p:txBody>
      </p:sp>
      <p:sp>
        <p:nvSpPr>
          <p:cNvPr id="252" name="Google Shape;252;p36"/>
          <p:cNvSpPr txBox="1"/>
          <p:nvPr>
            <p:ph idx="8"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53" name="Google Shape;253;p36"/>
          <p:cNvSpPr/>
          <p:nvPr/>
        </p:nvSpPr>
        <p:spPr>
          <a:xfrm flipH="1" rot="10800000">
            <a:off x="172253" y="423948"/>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36"/>
          <p:cNvSpPr/>
          <p:nvPr/>
        </p:nvSpPr>
        <p:spPr>
          <a:xfrm flipH="1" rot="10800000">
            <a:off x="7870940" y="4652966"/>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36"/>
          <p:cNvSpPr/>
          <p:nvPr/>
        </p:nvSpPr>
        <p:spPr>
          <a:xfrm flipH="1" rot="10800000">
            <a:off x="1463812" y="4652984"/>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36"/>
          <p:cNvSpPr/>
          <p:nvPr/>
        </p:nvSpPr>
        <p:spPr>
          <a:xfrm flipH="1" rot="10800000">
            <a:off x="2739179" y="-1090566"/>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36"/>
          <p:cNvSpPr/>
          <p:nvPr/>
        </p:nvSpPr>
        <p:spPr>
          <a:xfrm rot="10800000">
            <a:off x="8579147" y="-1"/>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58" name="Google Shape;258;p36"/>
          <p:cNvGrpSpPr/>
          <p:nvPr/>
        </p:nvGrpSpPr>
        <p:grpSpPr>
          <a:xfrm rot="10800000">
            <a:off x="-700240" y="2410654"/>
            <a:ext cx="1265051" cy="1265051"/>
            <a:chOff x="3912750" y="637550"/>
            <a:chExt cx="947533" cy="947533"/>
          </a:xfrm>
        </p:grpSpPr>
        <p:sp>
          <p:nvSpPr>
            <p:cNvPr id="259" name="Google Shape;259;p36"/>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36"/>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3">
    <p:spTree>
      <p:nvGrpSpPr>
        <p:cNvPr id="261" name="Shape 261"/>
        <p:cNvGrpSpPr/>
        <p:nvPr/>
      </p:nvGrpSpPr>
      <p:grpSpPr>
        <a:xfrm>
          <a:off x="0" y="0"/>
          <a:ext cx="0" cy="0"/>
          <a:chOff x="0" y="0"/>
          <a:chExt cx="0" cy="0"/>
        </a:xfrm>
      </p:grpSpPr>
      <p:sp>
        <p:nvSpPr>
          <p:cNvPr id="262" name="Google Shape;262;p37"/>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37"/>
          <p:cNvSpPr/>
          <p:nvPr/>
        </p:nvSpPr>
        <p:spPr>
          <a:xfrm flipH="1" rot="-10647322">
            <a:off x="-312023" y="-681653"/>
            <a:ext cx="9221569" cy="6057697"/>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37"/>
          <p:cNvSpPr txBox="1"/>
          <p:nvPr>
            <p:ph type="title"/>
          </p:nvPr>
        </p:nvSpPr>
        <p:spPr>
          <a:xfrm>
            <a:off x="1248453" y="1612465"/>
            <a:ext cx="1828800" cy="308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6"/>
              </a:buClr>
              <a:buSzPts val="2200"/>
              <a:buNone/>
              <a:defRPr sz="2000"/>
            </a:lvl1pPr>
            <a:lvl2pPr lvl="1"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2pPr>
            <a:lvl3pPr lvl="2"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3pPr>
            <a:lvl4pPr lvl="3"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4pPr>
            <a:lvl5pPr lvl="4"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5pPr>
            <a:lvl6pPr lvl="5"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6pPr>
            <a:lvl7pPr lvl="6"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7pPr>
            <a:lvl8pPr lvl="7"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8pPr>
            <a:lvl9pPr lvl="8"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9pPr>
          </a:lstStyle>
          <a:p/>
        </p:txBody>
      </p:sp>
      <p:sp>
        <p:nvSpPr>
          <p:cNvPr id="265" name="Google Shape;265;p37"/>
          <p:cNvSpPr txBox="1"/>
          <p:nvPr>
            <p:ph idx="2" type="title"/>
          </p:nvPr>
        </p:nvSpPr>
        <p:spPr>
          <a:xfrm>
            <a:off x="4009553" y="1612665"/>
            <a:ext cx="1828800" cy="308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6"/>
              </a:buClr>
              <a:buSzPts val="2200"/>
              <a:buNone/>
              <a:defRPr sz="2000"/>
            </a:lvl1pPr>
            <a:lvl2pPr lvl="1"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2pPr>
            <a:lvl3pPr lvl="2"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3pPr>
            <a:lvl4pPr lvl="3"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4pPr>
            <a:lvl5pPr lvl="4"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5pPr>
            <a:lvl6pPr lvl="5"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6pPr>
            <a:lvl7pPr lvl="6"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7pPr>
            <a:lvl8pPr lvl="7"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8pPr>
            <a:lvl9pPr lvl="8"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9pPr>
          </a:lstStyle>
          <a:p/>
        </p:txBody>
      </p:sp>
      <p:sp>
        <p:nvSpPr>
          <p:cNvPr id="266" name="Google Shape;266;p37"/>
          <p:cNvSpPr txBox="1"/>
          <p:nvPr>
            <p:ph idx="3" type="title"/>
          </p:nvPr>
        </p:nvSpPr>
        <p:spPr>
          <a:xfrm>
            <a:off x="6868285" y="1612465"/>
            <a:ext cx="1828800" cy="308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6"/>
              </a:buClr>
              <a:buSzPts val="2200"/>
              <a:buNone/>
              <a:defRPr sz="2000"/>
            </a:lvl1pPr>
            <a:lvl2pPr lvl="1"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2pPr>
            <a:lvl3pPr lvl="2"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3pPr>
            <a:lvl4pPr lvl="3"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4pPr>
            <a:lvl5pPr lvl="4"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5pPr>
            <a:lvl6pPr lvl="5"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6pPr>
            <a:lvl7pPr lvl="6"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7pPr>
            <a:lvl8pPr lvl="7"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8pPr>
            <a:lvl9pPr lvl="8"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9pPr>
          </a:lstStyle>
          <a:p/>
        </p:txBody>
      </p:sp>
      <p:sp>
        <p:nvSpPr>
          <p:cNvPr id="267" name="Google Shape;267;p37"/>
          <p:cNvSpPr txBox="1"/>
          <p:nvPr>
            <p:ph idx="4" type="title"/>
          </p:nvPr>
        </p:nvSpPr>
        <p:spPr>
          <a:xfrm>
            <a:off x="1205403" y="3331637"/>
            <a:ext cx="1828800" cy="308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6"/>
              </a:buClr>
              <a:buSzPts val="2200"/>
              <a:buNone/>
              <a:defRPr sz="2000"/>
            </a:lvl1pPr>
            <a:lvl2pPr lvl="1"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2pPr>
            <a:lvl3pPr lvl="2"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3pPr>
            <a:lvl4pPr lvl="3"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4pPr>
            <a:lvl5pPr lvl="4"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5pPr>
            <a:lvl6pPr lvl="5"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6pPr>
            <a:lvl7pPr lvl="6"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7pPr>
            <a:lvl8pPr lvl="7"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8pPr>
            <a:lvl9pPr lvl="8"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9pPr>
          </a:lstStyle>
          <a:p/>
        </p:txBody>
      </p:sp>
      <p:sp>
        <p:nvSpPr>
          <p:cNvPr id="268" name="Google Shape;268;p37"/>
          <p:cNvSpPr txBox="1"/>
          <p:nvPr>
            <p:ph idx="5" type="title"/>
          </p:nvPr>
        </p:nvSpPr>
        <p:spPr>
          <a:xfrm>
            <a:off x="4009553" y="3331812"/>
            <a:ext cx="1828800" cy="308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6"/>
              </a:buClr>
              <a:buSzPts val="2200"/>
              <a:buNone/>
              <a:defRPr sz="2000"/>
            </a:lvl1pPr>
            <a:lvl2pPr lvl="1"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2pPr>
            <a:lvl3pPr lvl="2"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3pPr>
            <a:lvl4pPr lvl="3"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4pPr>
            <a:lvl5pPr lvl="4"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5pPr>
            <a:lvl6pPr lvl="5"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6pPr>
            <a:lvl7pPr lvl="6"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7pPr>
            <a:lvl8pPr lvl="7"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8pPr>
            <a:lvl9pPr lvl="8"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9pPr>
          </a:lstStyle>
          <a:p/>
        </p:txBody>
      </p:sp>
      <p:sp>
        <p:nvSpPr>
          <p:cNvPr id="269" name="Google Shape;269;p37"/>
          <p:cNvSpPr txBox="1"/>
          <p:nvPr>
            <p:ph idx="6" type="title"/>
          </p:nvPr>
        </p:nvSpPr>
        <p:spPr>
          <a:xfrm>
            <a:off x="6868285" y="3331637"/>
            <a:ext cx="1828800" cy="308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6"/>
              </a:buClr>
              <a:buSzPts val="2200"/>
              <a:buNone/>
              <a:defRPr sz="2000"/>
            </a:lvl1pPr>
            <a:lvl2pPr lvl="1"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2pPr>
            <a:lvl3pPr lvl="2"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3pPr>
            <a:lvl4pPr lvl="3"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4pPr>
            <a:lvl5pPr lvl="4"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5pPr>
            <a:lvl6pPr lvl="5"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6pPr>
            <a:lvl7pPr lvl="6"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7pPr>
            <a:lvl8pPr lvl="7"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8pPr>
            <a:lvl9pPr lvl="8" algn="ctr">
              <a:lnSpc>
                <a:spcPct val="100000"/>
              </a:lnSpc>
              <a:spcBef>
                <a:spcPts val="0"/>
              </a:spcBef>
              <a:spcAft>
                <a:spcPts val="0"/>
              </a:spcAft>
              <a:buClr>
                <a:schemeClr val="accent6"/>
              </a:buClr>
              <a:buSzPts val="2800"/>
              <a:buNone/>
              <a:defRPr>
                <a:solidFill>
                  <a:schemeClr val="accent6"/>
                </a:solidFill>
                <a:latin typeface="Roboto"/>
                <a:ea typeface="Roboto"/>
                <a:cs typeface="Roboto"/>
                <a:sym typeface="Roboto"/>
              </a:defRPr>
            </a:lvl9pPr>
          </a:lstStyle>
          <a:p/>
        </p:txBody>
      </p:sp>
      <p:sp>
        <p:nvSpPr>
          <p:cNvPr id="270" name="Google Shape;270;p37"/>
          <p:cNvSpPr txBox="1"/>
          <p:nvPr>
            <p:ph idx="1" type="subTitle"/>
          </p:nvPr>
        </p:nvSpPr>
        <p:spPr>
          <a:xfrm>
            <a:off x="1248450" y="1965088"/>
            <a:ext cx="1828800" cy="425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71" name="Google Shape;271;p37"/>
          <p:cNvSpPr txBox="1"/>
          <p:nvPr>
            <p:ph idx="7" type="subTitle"/>
          </p:nvPr>
        </p:nvSpPr>
        <p:spPr>
          <a:xfrm>
            <a:off x="4009553" y="1965413"/>
            <a:ext cx="1828800" cy="425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72" name="Google Shape;272;p37"/>
          <p:cNvSpPr txBox="1"/>
          <p:nvPr>
            <p:ph idx="8" type="subTitle"/>
          </p:nvPr>
        </p:nvSpPr>
        <p:spPr>
          <a:xfrm>
            <a:off x="6868285" y="1965213"/>
            <a:ext cx="1828800" cy="425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73" name="Google Shape;273;p37"/>
          <p:cNvSpPr txBox="1"/>
          <p:nvPr>
            <p:ph idx="9" type="subTitle"/>
          </p:nvPr>
        </p:nvSpPr>
        <p:spPr>
          <a:xfrm>
            <a:off x="1205400" y="3688387"/>
            <a:ext cx="1828800" cy="425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74" name="Google Shape;274;p37"/>
          <p:cNvSpPr txBox="1"/>
          <p:nvPr>
            <p:ph idx="13" type="subTitle"/>
          </p:nvPr>
        </p:nvSpPr>
        <p:spPr>
          <a:xfrm>
            <a:off x="4009553" y="3688387"/>
            <a:ext cx="1828800" cy="425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75" name="Google Shape;275;p37"/>
          <p:cNvSpPr txBox="1"/>
          <p:nvPr>
            <p:ph idx="14" type="subTitle"/>
          </p:nvPr>
        </p:nvSpPr>
        <p:spPr>
          <a:xfrm>
            <a:off x="6868285" y="3688212"/>
            <a:ext cx="1828800" cy="425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600"/>
              <a:buNone/>
              <a:defRPr sz="14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276" name="Google Shape;276;p37"/>
          <p:cNvSpPr txBox="1"/>
          <p:nvPr>
            <p:ph idx="15"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77" name="Google Shape;277;p37"/>
          <p:cNvSpPr/>
          <p:nvPr/>
        </p:nvSpPr>
        <p:spPr>
          <a:xfrm rot="10800000">
            <a:off x="8573214" y="4750298"/>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37"/>
          <p:cNvSpPr/>
          <p:nvPr/>
        </p:nvSpPr>
        <p:spPr>
          <a:xfrm rot="10800000">
            <a:off x="-62397" y="4508966"/>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37"/>
          <p:cNvSpPr/>
          <p:nvPr/>
        </p:nvSpPr>
        <p:spPr>
          <a:xfrm rot="10800000">
            <a:off x="4693838" y="4750459"/>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37"/>
          <p:cNvSpPr/>
          <p:nvPr/>
        </p:nvSpPr>
        <p:spPr>
          <a:xfrm rot="10800000">
            <a:off x="2111321" y="-1172866"/>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37"/>
          <p:cNvSpPr/>
          <p:nvPr/>
        </p:nvSpPr>
        <p:spPr>
          <a:xfrm flipH="1" rot="10800000">
            <a:off x="-535640" y="332974"/>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2" name="Google Shape;282;p37"/>
          <p:cNvGrpSpPr/>
          <p:nvPr/>
        </p:nvGrpSpPr>
        <p:grpSpPr>
          <a:xfrm flipH="1" rot="10800000">
            <a:off x="8136984" y="-220359"/>
            <a:ext cx="1265051" cy="1265051"/>
            <a:chOff x="3912750" y="637550"/>
            <a:chExt cx="947533" cy="947533"/>
          </a:xfrm>
        </p:grpSpPr>
        <p:sp>
          <p:nvSpPr>
            <p:cNvPr id="283" name="Google Shape;283;p37"/>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37"/>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4">
    <p:spTree>
      <p:nvGrpSpPr>
        <p:cNvPr id="285" name="Shape 285"/>
        <p:cNvGrpSpPr/>
        <p:nvPr/>
      </p:nvGrpSpPr>
      <p:grpSpPr>
        <a:xfrm>
          <a:off x="0" y="0"/>
          <a:ext cx="0" cy="0"/>
          <a:chOff x="0" y="0"/>
          <a:chExt cx="0" cy="0"/>
        </a:xfrm>
      </p:grpSpPr>
      <p:sp>
        <p:nvSpPr>
          <p:cNvPr id="286" name="Google Shape;286;p38"/>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8"/>
          <p:cNvSpPr txBox="1"/>
          <p:nvPr>
            <p:ph type="title"/>
          </p:nvPr>
        </p:nvSpPr>
        <p:spPr>
          <a:xfrm>
            <a:off x="660413" y="3042796"/>
            <a:ext cx="3786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8" name="Google Shape;288;p38"/>
          <p:cNvSpPr txBox="1"/>
          <p:nvPr>
            <p:ph idx="2" type="title"/>
          </p:nvPr>
        </p:nvSpPr>
        <p:spPr>
          <a:xfrm>
            <a:off x="660413" y="1166845"/>
            <a:ext cx="3786600" cy="121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12000">
                <a:solidFill>
                  <a:schemeClr val="dk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289" name="Google Shape;289;p38"/>
          <p:cNvSpPr txBox="1"/>
          <p:nvPr>
            <p:ph idx="1" type="subTitle"/>
          </p:nvPr>
        </p:nvSpPr>
        <p:spPr>
          <a:xfrm>
            <a:off x="660413" y="3802300"/>
            <a:ext cx="3786600" cy="62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a:lvl1pPr>
            <a:lvl2pPr lvl="1" algn="l">
              <a:lnSpc>
                <a:spcPct val="115000"/>
              </a:lnSpc>
              <a:spcBef>
                <a:spcPts val="0"/>
              </a:spcBef>
              <a:spcAft>
                <a:spcPts val="0"/>
              </a:spcAft>
              <a:buSzPts val="2200"/>
              <a:buNone/>
              <a:defRPr sz="2200"/>
            </a:lvl2pPr>
            <a:lvl3pPr lvl="2" algn="l">
              <a:lnSpc>
                <a:spcPct val="115000"/>
              </a:lnSpc>
              <a:spcBef>
                <a:spcPts val="0"/>
              </a:spcBef>
              <a:spcAft>
                <a:spcPts val="0"/>
              </a:spcAft>
              <a:buSzPts val="2200"/>
              <a:buNone/>
              <a:defRPr sz="2200"/>
            </a:lvl3pPr>
            <a:lvl4pPr lvl="3" algn="l">
              <a:lnSpc>
                <a:spcPct val="115000"/>
              </a:lnSpc>
              <a:spcBef>
                <a:spcPts val="0"/>
              </a:spcBef>
              <a:spcAft>
                <a:spcPts val="0"/>
              </a:spcAft>
              <a:buSzPts val="2200"/>
              <a:buNone/>
              <a:defRPr sz="2200"/>
            </a:lvl4pPr>
            <a:lvl5pPr lvl="4" algn="l">
              <a:lnSpc>
                <a:spcPct val="115000"/>
              </a:lnSpc>
              <a:spcBef>
                <a:spcPts val="0"/>
              </a:spcBef>
              <a:spcAft>
                <a:spcPts val="0"/>
              </a:spcAft>
              <a:buSzPts val="2200"/>
              <a:buNone/>
              <a:defRPr sz="2200"/>
            </a:lvl5pPr>
            <a:lvl6pPr lvl="5" algn="l">
              <a:lnSpc>
                <a:spcPct val="115000"/>
              </a:lnSpc>
              <a:spcBef>
                <a:spcPts val="0"/>
              </a:spcBef>
              <a:spcAft>
                <a:spcPts val="0"/>
              </a:spcAft>
              <a:buSzPts val="2200"/>
              <a:buNone/>
              <a:defRPr sz="2200"/>
            </a:lvl6pPr>
            <a:lvl7pPr lvl="6" algn="l">
              <a:lnSpc>
                <a:spcPct val="115000"/>
              </a:lnSpc>
              <a:spcBef>
                <a:spcPts val="0"/>
              </a:spcBef>
              <a:spcAft>
                <a:spcPts val="0"/>
              </a:spcAft>
              <a:buSzPts val="2200"/>
              <a:buNone/>
              <a:defRPr sz="2200"/>
            </a:lvl7pPr>
            <a:lvl8pPr lvl="7" algn="l">
              <a:lnSpc>
                <a:spcPct val="115000"/>
              </a:lnSpc>
              <a:spcBef>
                <a:spcPts val="0"/>
              </a:spcBef>
              <a:spcAft>
                <a:spcPts val="0"/>
              </a:spcAft>
              <a:buSzPts val="2200"/>
              <a:buNone/>
              <a:defRPr sz="2200"/>
            </a:lvl8pPr>
            <a:lvl9pPr lvl="8" algn="l">
              <a:lnSpc>
                <a:spcPct val="115000"/>
              </a:lnSpc>
              <a:spcBef>
                <a:spcPts val="0"/>
              </a:spcBef>
              <a:spcAft>
                <a:spcPts val="0"/>
              </a:spcAft>
              <a:buSzPts val="2200"/>
              <a:buNone/>
              <a:defRPr sz="2200"/>
            </a:lvl9pPr>
          </a:lstStyle>
          <a:p/>
        </p:txBody>
      </p:sp>
      <p:sp>
        <p:nvSpPr>
          <p:cNvPr id="290" name="Google Shape;290;p38"/>
          <p:cNvSpPr/>
          <p:nvPr/>
        </p:nvSpPr>
        <p:spPr>
          <a:xfrm flipH="1" rot="9593614">
            <a:off x="-3063799" y="-913641"/>
            <a:ext cx="7570919" cy="4973376"/>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38"/>
          <p:cNvSpPr/>
          <p:nvPr/>
        </p:nvSpPr>
        <p:spPr>
          <a:xfrm flipH="1" rot="10800000">
            <a:off x="-351834" y="-633000"/>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38"/>
          <p:cNvSpPr/>
          <p:nvPr/>
        </p:nvSpPr>
        <p:spPr>
          <a:xfrm flipH="1" rot="7572997">
            <a:off x="4888768" y="4809512"/>
            <a:ext cx="451684" cy="451723"/>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38"/>
          <p:cNvSpPr/>
          <p:nvPr/>
        </p:nvSpPr>
        <p:spPr>
          <a:xfrm rot="10800000">
            <a:off x="3385172" y="-457885"/>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4" name="Google Shape;294;p38"/>
          <p:cNvGrpSpPr/>
          <p:nvPr/>
        </p:nvGrpSpPr>
        <p:grpSpPr>
          <a:xfrm rot="10800000">
            <a:off x="-272565" y="4402845"/>
            <a:ext cx="1265051" cy="1265051"/>
            <a:chOff x="3912750" y="637550"/>
            <a:chExt cx="947533" cy="947533"/>
          </a:xfrm>
        </p:grpSpPr>
        <p:sp>
          <p:nvSpPr>
            <p:cNvPr id="295" name="Google Shape;295;p38"/>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38"/>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7" name="Google Shape;297;p38"/>
          <p:cNvSpPr/>
          <p:nvPr/>
        </p:nvSpPr>
        <p:spPr>
          <a:xfrm flipH="1" rot="-5400000">
            <a:off x="5224456" y="1108039"/>
            <a:ext cx="7437684" cy="5089589"/>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38"/>
          <p:cNvSpPr/>
          <p:nvPr/>
        </p:nvSpPr>
        <p:spPr>
          <a:xfrm flipH="1" rot="10800000">
            <a:off x="7118425" y="-548835"/>
            <a:ext cx="1255220" cy="1255186"/>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38"/>
          <p:cNvSpPr/>
          <p:nvPr/>
        </p:nvSpPr>
        <p:spPr>
          <a:xfrm flipH="1" rot="7572997">
            <a:off x="7995443" y="365512"/>
            <a:ext cx="451684" cy="451723"/>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21"/>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1"/>
          <p:cNvSpPr/>
          <p:nvPr/>
        </p:nvSpPr>
        <p:spPr>
          <a:xfrm>
            <a:off x="-306961" y="569001"/>
            <a:ext cx="7570971" cy="4973410"/>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1"/>
          <p:cNvSpPr txBox="1"/>
          <p:nvPr>
            <p:ph idx="1" type="subTitle"/>
          </p:nvPr>
        </p:nvSpPr>
        <p:spPr>
          <a:xfrm>
            <a:off x="539500" y="1150475"/>
            <a:ext cx="8064900" cy="327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434343"/>
              </a:buClr>
              <a:buSzPts val="480"/>
              <a:buAutoNum type="arabicPeriod"/>
              <a:defRPr sz="1200"/>
            </a:lvl1pPr>
            <a:lvl2pPr lvl="1" algn="l">
              <a:lnSpc>
                <a:spcPct val="115000"/>
              </a:lnSpc>
              <a:spcBef>
                <a:spcPts val="0"/>
              </a:spcBef>
              <a:spcAft>
                <a:spcPts val="0"/>
              </a:spcAft>
              <a:buClr>
                <a:srgbClr val="434343"/>
              </a:buClr>
              <a:buSzPts val="480"/>
              <a:buFont typeface="Roboto Condensed Light"/>
              <a:buAutoNum type="alphaLcPeriod"/>
              <a:defRPr/>
            </a:lvl2pPr>
            <a:lvl3pPr lvl="2" algn="l">
              <a:lnSpc>
                <a:spcPct val="115000"/>
              </a:lnSpc>
              <a:spcBef>
                <a:spcPts val="0"/>
              </a:spcBef>
              <a:spcAft>
                <a:spcPts val="0"/>
              </a:spcAft>
              <a:buClr>
                <a:srgbClr val="434343"/>
              </a:buClr>
              <a:buSzPts val="480"/>
              <a:buFont typeface="Roboto Condensed Light"/>
              <a:buAutoNum type="romanLcPeriod"/>
              <a:defRPr/>
            </a:lvl3pPr>
            <a:lvl4pPr lvl="3" algn="l">
              <a:lnSpc>
                <a:spcPct val="115000"/>
              </a:lnSpc>
              <a:spcBef>
                <a:spcPts val="0"/>
              </a:spcBef>
              <a:spcAft>
                <a:spcPts val="0"/>
              </a:spcAft>
              <a:buClr>
                <a:srgbClr val="434343"/>
              </a:buClr>
              <a:buSzPts val="480"/>
              <a:buFont typeface="Roboto Condensed Light"/>
              <a:buAutoNum type="arabicPeriod"/>
              <a:defRPr/>
            </a:lvl4pPr>
            <a:lvl5pPr lvl="4" algn="l">
              <a:lnSpc>
                <a:spcPct val="115000"/>
              </a:lnSpc>
              <a:spcBef>
                <a:spcPts val="0"/>
              </a:spcBef>
              <a:spcAft>
                <a:spcPts val="0"/>
              </a:spcAft>
              <a:buClr>
                <a:srgbClr val="434343"/>
              </a:buClr>
              <a:buSzPts val="480"/>
              <a:buFont typeface="Roboto Condensed Light"/>
              <a:buAutoNum type="alphaLcPeriod"/>
              <a:defRPr/>
            </a:lvl5pPr>
            <a:lvl6pPr lvl="5" algn="l">
              <a:lnSpc>
                <a:spcPct val="115000"/>
              </a:lnSpc>
              <a:spcBef>
                <a:spcPts val="0"/>
              </a:spcBef>
              <a:spcAft>
                <a:spcPts val="0"/>
              </a:spcAft>
              <a:buClr>
                <a:srgbClr val="434343"/>
              </a:buClr>
              <a:buSzPts val="480"/>
              <a:buFont typeface="Roboto Condensed Light"/>
              <a:buAutoNum type="romanLcPeriod"/>
              <a:defRPr/>
            </a:lvl6pPr>
            <a:lvl7pPr lvl="6" algn="l">
              <a:lnSpc>
                <a:spcPct val="115000"/>
              </a:lnSpc>
              <a:spcBef>
                <a:spcPts val="0"/>
              </a:spcBef>
              <a:spcAft>
                <a:spcPts val="0"/>
              </a:spcAft>
              <a:buClr>
                <a:srgbClr val="434343"/>
              </a:buClr>
              <a:buSzPts val="480"/>
              <a:buFont typeface="Roboto Condensed Light"/>
              <a:buAutoNum type="arabicPeriod"/>
              <a:defRPr/>
            </a:lvl7pPr>
            <a:lvl8pPr lvl="7" algn="l">
              <a:lnSpc>
                <a:spcPct val="115000"/>
              </a:lnSpc>
              <a:spcBef>
                <a:spcPts val="0"/>
              </a:spcBef>
              <a:spcAft>
                <a:spcPts val="0"/>
              </a:spcAft>
              <a:buClr>
                <a:srgbClr val="434343"/>
              </a:buClr>
              <a:buSzPts val="480"/>
              <a:buFont typeface="Roboto Condensed Light"/>
              <a:buAutoNum type="alphaLcPeriod"/>
              <a:defRPr/>
            </a:lvl8pPr>
            <a:lvl9pPr lvl="8" algn="l">
              <a:lnSpc>
                <a:spcPct val="115000"/>
              </a:lnSpc>
              <a:spcBef>
                <a:spcPts val="0"/>
              </a:spcBef>
              <a:spcAft>
                <a:spcPts val="0"/>
              </a:spcAft>
              <a:buClr>
                <a:srgbClr val="434343"/>
              </a:buClr>
              <a:buSzPts val="480"/>
              <a:buFont typeface="Roboto Condensed Light"/>
              <a:buAutoNum type="romanLcPeriod"/>
              <a:defRPr/>
            </a:lvl9pPr>
          </a:lstStyle>
          <a:p/>
        </p:txBody>
      </p:sp>
      <p:sp>
        <p:nvSpPr>
          <p:cNvPr id="26" name="Google Shape;26;p21"/>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7" name="Google Shape;27;p21"/>
          <p:cNvSpPr/>
          <p:nvPr/>
        </p:nvSpPr>
        <p:spPr>
          <a:xfrm flipH="1">
            <a:off x="-1039340" y="2434784"/>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1"/>
          <p:cNvSpPr/>
          <p:nvPr/>
        </p:nvSpPr>
        <p:spPr>
          <a:xfrm flipH="1">
            <a:off x="8628904" y="24929"/>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1"/>
          <p:cNvSpPr/>
          <p:nvPr/>
        </p:nvSpPr>
        <p:spPr>
          <a:xfrm flipH="1">
            <a:off x="8402854" y="4749729"/>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1"/>
          <p:cNvSpPr/>
          <p:nvPr/>
        </p:nvSpPr>
        <p:spPr>
          <a:xfrm flipH="1">
            <a:off x="7428185" y="-1004829"/>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1"/>
          <p:cNvSpPr/>
          <p:nvPr/>
        </p:nvSpPr>
        <p:spPr>
          <a:xfrm flipH="1">
            <a:off x="1222079" y="5009091"/>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1"/>
          <p:cNvSpPr/>
          <p:nvPr/>
        </p:nvSpPr>
        <p:spPr>
          <a:xfrm>
            <a:off x="-96450" y="-125362"/>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21"/>
          <p:cNvGrpSpPr/>
          <p:nvPr/>
        </p:nvGrpSpPr>
        <p:grpSpPr>
          <a:xfrm>
            <a:off x="4288299" y="4703032"/>
            <a:ext cx="1265051" cy="1265051"/>
            <a:chOff x="3912750" y="637550"/>
            <a:chExt cx="947533" cy="947533"/>
          </a:xfrm>
        </p:grpSpPr>
        <p:sp>
          <p:nvSpPr>
            <p:cNvPr id="34" name="Google Shape;34;p21"/>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1"/>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31">
    <p:spTree>
      <p:nvGrpSpPr>
        <p:cNvPr id="300" name="Shape 300"/>
        <p:cNvGrpSpPr/>
        <p:nvPr/>
      </p:nvGrpSpPr>
      <p:grpSpPr>
        <a:xfrm>
          <a:off x="0" y="0"/>
          <a:ext cx="0" cy="0"/>
          <a:chOff x="0" y="0"/>
          <a:chExt cx="0" cy="0"/>
        </a:xfrm>
      </p:grpSpPr>
      <p:sp>
        <p:nvSpPr>
          <p:cNvPr id="301" name="Google Shape;301;p39"/>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39"/>
          <p:cNvSpPr/>
          <p:nvPr/>
        </p:nvSpPr>
        <p:spPr>
          <a:xfrm flipH="1" rot="152678">
            <a:off x="423099" y="-382664"/>
            <a:ext cx="9221569" cy="6057697"/>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39"/>
          <p:cNvSpPr txBox="1"/>
          <p:nvPr>
            <p:ph type="title"/>
          </p:nvPr>
        </p:nvSpPr>
        <p:spPr>
          <a:xfrm>
            <a:off x="3622990" y="1807388"/>
            <a:ext cx="49812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04" name="Google Shape;304;p39"/>
          <p:cNvSpPr txBox="1"/>
          <p:nvPr>
            <p:ph idx="2" type="title"/>
          </p:nvPr>
        </p:nvSpPr>
        <p:spPr>
          <a:xfrm>
            <a:off x="876150" y="1963501"/>
            <a:ext cx="2505600" cy="1216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12000">
                <a:solidFill>
                  <a:schemeClr val="dk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305" name="Google Shape;305;p39"/>
          <p:cNvSpPr txBox="1"/>
          <p:nvPr>
            <p:ph idx="1" type="subTitle"/>
          </p:nvPr>
        </p:nvSpPr>
        <p:spPr>
          <a:xfrm>
            <a:off x="3622990" y="2712713"/>
            <a:ext cx="4981200" cy="623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a:lvl1pPr>
            <a:lvl2pPr lvl="1" algn="l">
              <a:lnSpc>
                <a:spcPct val="115000"/>
              </a:lnSpc>
              <a:spcBef>
                <a:spcPts val="0"/>
              </a:spcBef>
              <a:spcAft>
                <a:spcPts val="0"/>
              </a:spcAft>
              <a:buSzPts val="2200"/>
              <a:buNone/>
              <a:defRPr sz="2200"/>
            </a:lvl2pPr>
            <a:lvl3pPr lvl="2" algn="l">
              <a:lnSpc>
                <a:spcPct val="115000"/>
              </a:lnSpc>
              <a:spcBef>
                <a:spcPts val="0"/>
              </a:spcBef>
              <a:spcAft>
                <a:spcPts val="0"/>
              </a:spcAft>
              <a:buSzPts val="2200"/>
              <a:buNone/>
              <a:defRPr sz="2200"/>
            </a:lvl3pPr>
            <a:lvl4pPr lvl="3" algn="l">
              <a:lnSpc>
                <a:spcPct val="115000"/>
              </a:lnSpc>
              <a:spcBef>
                <a:spcPts val="0"/>
              </a:spcBef>
              <a:spcAft>
                <a:spcPts val="0"/>
              </a:spcAft>
              <a:buSzPts val="2200"/>
              <a:buNone/>
              <a:defRPr sz="2200"/>
            </a:lvl4pPr>
            <a:lvl5pPr lvl="4" algn="l">
              <a:lnSpc>
                <a:spcPct val="115000"/>
              </a:lnSpc>
              <a:spcBef>
                <a:spcPts val="0"/>
              </a:spcBef>
              <a:spcAft>
                <a:spcPts val="0"/>
              </a:spcAft>
              <a:buSzPts val="2200"/>
              <a:buNone/>
              <a:defRPr sz="2200"/>
            </a:lvl5pPr>
            <a:lvl6pPr lvl="5" algn="l">
              <a:lnSpc>
                <a:spcPct val="115000"/>
              </a:lnSpc>
              <a:spcBef>
                <a:spcPts val="0"/>
              </a:spcBef>
              <a:spcAft>
                <a:spcPts val="0"/>
              </a:spcAft>
              <a:buSzPts val="2200"/>
              <a:buNone/>
              <a:defRPr sz="2200"/>
            </a:lvl6pPr>
            <a:lvl7pPr lvl="6" algn="l">
              <a:lnSpc>
                <a:spcPct val="115000"/>
              </a:lnSpc>
              <a:spcBef>
                <a:spcPts val="0"/>
              </a:spcBef>
              <a:spcAft>
                <a:spcPts val="0"/>
              </a:spcAft>
              <a:buSzPts val="2200"/>
              <a:buNone/>
              <a:defRPr sz="2200"/>
            </a:lvl7pPr>
            <a:lvl8pPr lvl="7" algn="l">
              <a:lnSpc>
                <a:spcPct val="115000"/>
              </a:lnSpc>
              <a:spcBef>
                <a:spcPts val="0"/>
              </a:spcBef>
              <a:spcAft>
                <a:spcPts val="0"/>
              </a:spcAft>
              <a:buSzPts val="2200"/>
              <a:buNone/>
              <a:defRPr sz="2200"/>
            </a:lvl8pPr>
            <a:lvl9pPr lvl="8" algn="l">
              <a:lnSpc>
                <a:spcPct val="115000"/>
              </a:lnSpc>
              <a:spcBef>
                <a:spcPts val="0"/>
              </a:spcBef>
              <a:spcAft>
                <a:spcPts val="0"/>
              </a:spcAft>
              <a:buSzPts val="2200"/>
              <a:buNone/>
              <a:defRPr sz="2200"/>
            </a:lvl9pPr>
          </a:lstStyle>
          <a:p/>
        </p:txBody>
      </p:sp>
      <p:sp>
        <p:nvSpPr>
          <p:cNvPr id="306" name="Google Shape;306;p39"/>
          <p:cNvSpPr/>
          <p:nvPr/>
        </p:nvSpPr>
        <p:spPr>
          <a:xfrm>
            <a:off x="205428" y="265022"/>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39"/>
          <p:cNvSpPr/>
          <p:nvPr/>
        </p:nvSpPr>
        <p:spPr>
          <a:xfrm>
            <a:off x="8033415" y="2791322"/>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39"/>
          <p:cNvSpPr/>
          <p:nvPr/>
        </p:nvSpPr>
        <p:spPr>
          <a:xfrm>
            <a:off x="4783537" y="-584379"/>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39"/>
          <p:cNvSpPr/>
          <p:nvPr/>
        </p:nvSpPr>
        <p:spPr>
          <a:xfrm>
            <a:off x="4493304" y="4548814"/>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39"/>
          <p:cNvSpPr/>
          <p:nvPr/>
        </p:nvSpPr>
        <p:spPr>
          <a:xfrm flipH="1">
            <a:off x="7662222" y="4772218"/>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11" name="Google Shape;311;p39"/>
          <p:cNvGrpSpPr/>
          <p:nvPr/>
        </p:nvGrpSpPr>
        <p:grpSpPr>
          <a:xfrm flipH="1">
            <a:off x="1123410" y="-420787"/>
            <a:ext cx="1265051" cy="1265051"/>
            <a:chOff x="3912750" y="637550"/>
            <a:chExt cx="947533" cy="947533"/>
          </a:xfrm>
        </p:grpSpPr>
        <p:sp>
          <p:nvSpPr>
            <p:cNvPr id="312" name="Google Shape;312;p39"/>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39"/>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4">
    <p:spTree>
      <p:nvGrpSpPr>
        <p:cNvPr id="314" name="Shape 314"/>
        <p:cNvGrpSpPr/>
        <p:nvPr/>
      </p:nvGrpSpPr>
      <p:grpSpPr>
        <a:xfrm>
          <a:off x="0" y="0"/>
          <a:ext cx="0" cy="0"/>
          <a:chOff x="0" y="0"/>
          <a:chExt cx="0" cy="0"/>
        </a:xfrm>
      </p:grpSpPr>
      <p:sp>
        <p:nvSpPr>
          <p:cNvPr id="315" name="Google Shape;315;p40"/>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40"/>
          <p:cNvSpPr/>
          <p:nvPr/>
        </p:nvSpPr>
        <p:spPr>
          <a:xfrm flipH="1" rot="152678">
            <a:off x="-43151" y="-681653"/>
            <a:ext cx="9221569" cy="6057697"/>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40"/>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318" name="Google Shape;318;p40"/>
          <p:cNvSpPr/>
          <p:nvPr/>
        </p:nvSpPr>
        <p:spPr>
          <a:xfrm flipH="1" rot="10800000">
            <a:off x="-87747" y="3978848"/>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40"/>
          <p:cNvSpPr/>
          <p:nvPr/>
        </p:nvSpPr>
        <p:spPr>
          <a:xfrm flipH="1" rot="10800000">
            <a:off x="4774540" y="4917366"/>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40"/>
          <p:cNvSpPr/>
          <p:nvPr/>
        </p:nvSpPr>
        <p:spPr>
          <a:xfrm flipH="1" rot="10800000">
            <a:off x="8316312" y="4570384"/>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40"/>
          <p:cNvSpPr/>
          <p:nvPr/>
        </p:nvSpPr>
        <p:spPr>
          <a:xfrm flipH="1" rot="10800000">
            <a:off x="1837279" y="-1240941"/>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40"/>
          <p:cNvSpPr/>
          <p:nvPr/>
        </p:nvSpPr>
        <p:spPr>
          <a:xfrm rot="10800000">
            <a:off x="8477122" y="1127124"/>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3" name="Google Shape;323;p40"/>
          <p:cNvGrpSpPr/>
          <p:nvPr/>
        </p:nvGrpSpPr>
        <p:grpSpPr>
          <a:xfrm rot="10800000">
            <a:off x="-535615" y="1254491"/>
            <a:ext cx="1265051" cy="1265051"/>
            <a:chOff x="3912750" y="637550"/>
            <a:chExt cx="947533" cy="947533"/>
          </a:xfrm>
        </p:grpSpPr>
        <p:sp>
          <p:nvSpPr>
            <p:cNvPr id="324" name="Google Shape;324;p40"/>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40"/>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5">
    <p:spTree>
      <p:nvGrpSpPr>
        <p:cNvPr id="326" name="Shape 326"/>
        <p:cNvGrpSpPr/>
        <p:nvPr/>
      </p:nvGrpSpPr>
      <p:grpSpPr>
        <a:xfrm>
          <a:off x="0" y="0"/>
          <a:ext cx="0" cy="0"/>
          <a:chOff x="0" y="0"/>
          <a:chExt cx="0" cy="0"/>
        </a:xfrm>
      </p:grpSpPr>
      <p:sp>
        <p:nvSpPr>
          <p:cNvPr id="327" name="Google Shape;327;p41"/>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41"/>
          <p:cNvSpPr/>
          <p:nvPr/>
        </p:nvSpPr>
        <p:spPr>
          <a:xfrm flipH="1">
            <a:off x="3438223" y="1103926"/>
            <a:ext cx="7570971" cy="4973410"/>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41"/>
          <p:cNvSpPr/>
          <p:nvPr/>
        </p:nvSpPr>
        <p:spPr>
          <a:xfrm flipH="1" rot="10800000">
            <a:off x="-3537086" y="-1255575"/>
            <a:ext cx="7437684" cy="3930907"/>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41"/>
          <p:cNvSpPr/>
          <p:nvPr/>
        </p:nvSpPr>
        <p:spPr>
          <a:xfrm>
            <a:off x="8430736" y="4582279"/>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41"/>
          <p:cNvSpPr/>
          <p:nvPr/>
        </p:nvSpPr>
        <p:spPr>
          <a:xfrm>
            <a:off x="414424" y="4611254"/>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41"/>
          <p:cNvSpPr/>
          <p:nvPr/>
        </p:nvSpPr>
        <p:spPr>
          <a:xfrm>
            <a:off x="-912500" y="-66004"/>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41"/>
          <p:cNvSpPr/>
          <p:nvPr/>
        </p:nvSpPr>
        <p:spPr>
          <a:xfrm>
            <a:off x="8632874" y="365416"/>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4" name="Google Shape;334;p41"/>
          <p:cNvGrpSpPr/>
          <p:nvPr/>
        </p:nvGrpSpPr>
        <p:grpSpPr>
          <a:xfrm>
            <a:off x="-533111" y="2954875"/>
            <a:ext cx="947533" cy="947533"/>
            <a:chOff x="3912750" y="637550"/>
            <a:chExt cx="947533" cy="947533"/>
          </a:xfrm>
        </p:grpSpPr>
        <p:sp>
          <p:nvSpPr>
            <p:cNvPr id="335" name="Google Shape;335;p41"/>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41"/>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7" name="Google Shape;337;p41"/>
          <p:cNvSpPr/>
          <p:nvPr/>
        </p:nvSpPr>
        <p:spPr>
          <a:xfrm>
            <a:off x="3070214" y="4672900"/>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41"/>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6">
    <p:spTree>
      <p:nvGrpSpPr>
        <p:cNvPr id="339" name="Shape 339"/>
        <p:cNvGrpSpPr/>
        <p:nvPr/>
      </p:nvGrpSpPr>
      <p:grpSpPr>
        <a:xfrm>
          <a:off x="0" y="0"/>
          <a:ext cx="0" cy="0"/>
          <a:chOff x="0" y="0"/>
          <a:chExt cx="0" cy="0"/>
        </a:xfrm>
      </p:grpSpPr>
      <p:sp>
        <p:nvSpPr>
          <p:cNvPr id="340" name="Google Shape;340;p42"/>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42"/>
          <p:cNvSpPr/>
          <p:nvPr/>
        </p:nvSpPr>
        <p:spPr>
          <a:xfrm flipH="1" rot="10800000">
            <a:off x="145664" y="-976025"/>
            <a:ext cx="7437684" cy="3930907"/>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42"/>
          <p:cNvSpPr/>
          <p:nvPr/>
        </p:nvSpPr>
        <p:spPr>
          <a:xfrm>
            <a:off x="8513036" y="5005029"/>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42"/>
          <p:cNvSpPr/>
          <p:nvPr/>
        </p:nvSpPr>
        <p:spPr>
          <a:xfrm>
            <a:off x="-246876" y="4611254"/>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42"/>
          <p:cNvSpPr/>
          <p:nvPr/>
        </p:nvSpPr>
        <p:spPr>
          <a:xfrm>
            <a:off x="8879750" y="1859984"/>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42"/>
          <p:cNvSpPr/>
          <p:nvPr/>
        </p:nvSpPr>
        <p:spPr>
          <a:xfrm>
            <a:off x="145674" y="264241"/>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46" name="Google Shape;346;p42"/>
          <p:cNvGrpSpPr/>
          <p:nvPr/>
        </p:nvGrpSpPr>
        <p:grpSpPr>
          <a:xfrm>
            <a:off x="8605714" y="-289525"/>
            <a:ext cx="947533" cy="947533"/>
            <a:chOff x="3912750" y="637550"/>
            <a:chExt cx="947533" cy="947533"/>
          </a:xfrm>
        </p:grpSpPr>
        <p:sp>
          <p:nvSpPr>
            <p:cNvPr id="347" name="Google Shape;347;p42"/>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42"/>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9" name="Google Shape;349;p42"/>
          <p:cNvSpPr/>
          <p:nvPr/>
        </p:nvSpPr>
        <p:spPr>
          <a:xfrm>
            <a:off x="2267814" y="4883713"/>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42"/>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3">
    <p:spTree>
      <p:nvGrpSpPr>
        <p:cNvPr id="351" name="Shape 351"/>
        <p:cNvGrpSpPr/>
        <p:nvPr/>
      </p:nvGrpSpPr>
      <p:grpSpPr>
        <a:xfrm>
          <a:off x="0" y="0"/>
          <a:ext cx="0" cy="0"/>
          <a:chOff x="0" y="0"/>
          <a:chExt cx="0" cy="0"/>
        </a:xfrm>
      </p:grpSpPr>
      <p:sp>
        <p:nvSpPr>
          <p:cNvPr id="352" name="Google Shape;352;p43"/>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43"/>
          <p:cNvSpPr/>
          <p:nvPr/>
        </p:nvSpPr>
        <p:spPr>
          <a:xfrm flipH="1" rot="4624433">
            <a:off x="-2425894" y="876374"/>
            <a:ext cx="7570803" cy="4973300"/>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43"/>
          <p:cNvSpPr/>
          <p:nvPr/>
        </p:nvSpPr>
        <p:spPr>
          <a:xfrm flipH="1" rot="10800000">
            <a:off x="-431084" y="4323613"/>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43"/>
          <p:cNvSpPr/>
          <p:nvPr/>
        </p:nvSpPr>
        <p:spPr>
          <a:xfrm flipH="1" rot="7572997">
            <a:off x="-262007" y="2999012"/>
            <a:ext cx="451684" cy="451723"/>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43"/>
          <p:cNvSpPr/>
          <p:nvPr/>
        </p:nvSpPr>
        <p:spPr>
          <a:xfrm rot="10800000">
            <a:off x="7118422" y="4500440"/>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57" name="Google Shape;357;p43"/>
          <p:cNvGrpSpPr/>
          <p:nvPr/>
        </p:nvGrpSpPr>
        <p:grpSpPr>
          <a:xfrm rot="10800000">
            <a:off x="-351815" y="366445"/>
            <a:ext cx="1265051" cy="1265051"/>
            <a:chOff x="3912750" y="637550"/>
            <a:chExt cx="947533" cy="947533"/>
          </a:xfrm>
        </p:grpSpPr>
        <p:sp>
          <p:nvSpPr>
            <p:cNvPr id="358" name="Google Shape;358;p43"/>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43"/>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0" name="Google Shape;360;p43"/>
          <p:cNvSpPr/>
          <p:nvPr/>
        </p:nvSpPr>
        <p:spPr>
          <a:xfrm flipH="1" rot="-8883125">
            <a:off x="5203903" y="26969"/>
            <a:ext cx="7437657" cy="5089559"/>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43"/>
          <p:cNvSpPr/>
          <p:nvPr/>
        </p:nvSpPr>
        <p:spPr>
          <a:xfrm flipH="1" rot="-9548220">
            <a:off x="7869421" y="136582"/>
            <a:ext cx="1255268" cy="1255234"/>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43"/>
          <p:cNvSpPr/>
          <p:nvPr/>
        </p:nvSpPr>
        <p:spPr>
          <a:xfrm flipH="1" rot="8824802">
            <a:off x="8532716" y="1186600"/>
            <a:ext cx="451688" cy="45172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43"/>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24">
    <p:spTree>
      <p:nvGrpSpPr>
        <p:cNvPr id="364" name="Shape 364"/>
        <p:cNvGrpSpPr/>
        <p:nvPr/>
      </p:nvGrpSpPr>
      <p:grpSpPr>
        <a:xfrm>
          <a:off x="0" y="0"/>
          <a:ext cx="0" cy="0"/>
          <a:chOff x="0" y="0"/>
          <a:chExt cx="0" cy="0"/>
        </a:xfrm>
      </p:grpSpPr>
      <p:sp>
        <p:nvSpPr>
          <p:cNvPr id="365" name="Google Shape;365;p44"/>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44"/>
          <p:cNvSpPr/>
          <p:nvPr/>
        </p:nvSpPr>
        <p:spPr>
          <a:xfrm rot="-8493879">
            <a:off x="3645057" y="-1125988"/>
            <a:ext cx="7437821" cy="3930979"/>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44"/>
          <p:cNvSpPr/>
          <p:nvPr/>
        </p:nvSpPr>
        <p:spPr>
          <a:xfrm flipH="1">
            <a:off x="-3394072" y="4582279"/>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44"/>
          <p:cNvSpPr/>
          <p:nvPr/>
        </p:nvSpPr>
        <p:spPr>
          <a:xfrm flipH="1">
            <a:off x="3467514" y="4690879"/>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44"/>
          <p:cNvSpPr/>
          <p:nvPr/>
        </p:nvSpPr>
        <p:spPr>
          <a:xfrm flipH="1">
            <a:off x="-710354" y="921546"/>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44"/>
          <p:cNvSpPr/>
          <p:nvPr/>
        </p:nvSpPr>
        <p:spPr>
          <a:xfrm flipH="1">
            <a:off x="-3537086" y="365416"/>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1" name="Google Shape;371;p44"/>
          <p:cNvGrpSpPr/>
          <p:nvPr/>
        </p:nvGrpSpPr>
        <p:grpSpPr>
          <a:xfrm flipH="1">
            <a:off x="239045" y="3921850"/>
            <a:ext cx="947533" cy="947533"/>
            <a:chOff x="3912750" y="637550"/>
            <a:chExt cx="947533" cy="947533"/>
          </a:xfrm>
        </p:grpSpPr>
        <p:sp>
          <p:nvSpPr>
            <p:cNvPr id="372" name="Google Shape;372;p44"/>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44"/>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4" name="Google Shape;374;p44"/>
          <p:cNvSpPr/>
          <p:nvPr/>
        </p:nvSpPr>
        <p:spPr>
          <a:xfrm flipH="1">
            <a:off x="8740721" y="1021000"/>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44"/>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376" name="Google Shape;376;p44"/>
          <p:cNvSpPr/>
          <p:nvPr/>
        </p:nvSpPr>
        <p:spPr>
          <a:xfrm flipH="1">
            <a:off x="7680205" y="4518343"/>
            <a:ext cx="1060519" cy="1060490"/>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25">
    <p:spTree>
      <p:nvGrpSpPr>
        <p:cNvPr id="377" name="Shape 377"/>
        <p:cNvGrpSpPr/>
        <p:nvPr/>
      </p:nvGrpSpPr>
      <p:grpSpPr>
        <a:xfrm>
          <a:off x="0" y="0"/>
          <a:ext cx="0" cy="0"/>
          <a:chOff x="0" y="0"/>
          <a:chExt cx="0" cy="0"/>
        </a:xfrm>
      </p:grpSpPr>
      <p:sp>
        <p:nvSpPr>
          <p:cNvPr id="378" name="Google Shape;378;p45"/>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45"/>
          <p:cNvSpPr/>
          <p:nvPr/>
        </p:nvSpPr>
        <p:spPr>
          <a:xfrm flipH="1" rot="-2700000">
            <a:off x="3719835" y="491275"/>
            <a:ext cx="7570871" cy="4973344"/>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45"/>
          <p:cNvSpPr/>
          <p:nvPr/>
        </p:nvSpPr>
        <p:spPr>
          <a:xfrm flipH="1" rot="6120395">
            <a:off x="-3108134" y="-506771"/>
            <a:ext cx="7437662" cy="3930895"/>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45"/>
          <p:cNvSpPr/>
          <p:nvPr/>
        </p:nvSpPr>
        <p:spPr>
          <a:xfrm>
            <a:off x="8430736" y="4159529"/>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45"/>
          <p:cNvSpPr/>
          <p:nvPr/>
        </p:nvSpPr>
        <p:spPr>
          <a:xfrm>
            <a:off x="-105326" y="4449279"/>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45"/>
          <p:cNvSpPr/>
          <p:nvPr/>
        </p:nvSpPr>
        <p:spPr>
          <a:xfrm>
            <a:off x="1129575" y="4449271"/>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45"/>
          <p:cNvSpPr/>
          <p:nvPr/>
        </p:nvSpPr>
        <p:spPr>
          <a:xfrm>
            <a:off x="8038174" y="-9"/>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85" name="Google Shape;385;p45"/>
          <p:cNvGrpSpPr/>
          <p:nvPr/>
        </p:nvGrpSpPr>
        <p:grpSpPr>
          <a:xfrm>
            <a:off x="8632864" y="1246850"/>
            <a:ext cx="947533" cy="947533"/>
            <a:chOff x="3912750" y="637550"/>
            <a:chExt cx="947533" cy="947533"/>
          </a:xfrm>
        </p:grpSpPr>
        <p:sp>
          <p:nvSpPr>
            <p:cNvPr id="386" name="Google Shape;386;p45"/>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45"/>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8" name="Google Shape;388;p45"/>
          <p:cNvSpPr/>
          <p:nvPr/>
        </p:nvSpPr>
        <p:spPr>
          <a:xfrm>
            <a:off x="-405911" y="759175"/>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45"/>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29">
    <p:spTree>
      <p:nvGrpSpPr>
        <p:cNvPr id="390" name="Shape 390"/>
        <p:cNvGrpSpPr/>
        <p:nvPr/>
      </p:nvGrpSpPr>
      <p:grpSpPr>
        <a:xfrm>
          <a:off x="0" y="0"/>
          <a:ext cx="0" cy="0"/>
          <a:chOff x="0" y="0"/>
          <a:chExt cx="0" cy="0"/>
        </a:xfrm>
      </p:grpSpPr>
      <p:sp>
        <p:nvSpPr>
          <p:cNvPr id="391" name="Google Shape;391;p46"/>
          <p:cNvSpPr/>
          <p:nvPr/>
        </p:nvSpPr>
        <p:spPr>
          <a:xfrm rot="10612777">
            <a:off x="-963410" y="-684046"/>
            <a:ext cx="7437600" cy="5089553"/>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46"/>
          <p:cNvSpPr/>
          <p:nvPr/>
        </p:nvSpPr>
        <p:spPr>
          <a:xfrm rot="-4624433">
            <a:off x="4395026" y="876374"/>
            <a:ext cx="7570803" cy="4973300"/>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46"/>
          <p:cNvSpPr/>
          <p:nvPr/>
        </p:nvSpPr>
        <p:spPr>
          <a:xfrm rot="10800000">
            <a:off x="-437727" y="4845463"/>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46"/>
          <p:cNvSpPr/>
          <p:nvPr/>
        </p:nvSpPr>
        <p:spPr>
          <a:xfrm rot="-7572997">
            <a:off x="11324283" y="2999012"/>
            <a:ext cx="451684" cy="451723"/>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46"/>
          <p:cNvSpPr/>
          <p:nvPr/>
        </p:nvSpPr>
        <p:spPr>
          <a:xfrm flipH="1" rot="10800000">
            <a:off x="0" y="-300135"/>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6" name="Google Shape;396;p46"/>
          <p:cNvGrpSpPr/>
          <p:nvPr/>
        </p:nvGrpSpPr>
        <p:grpSpPr>
          <a:xfrm flipH="1" rot="10800000">
            <a:off x="10600724" y="366445"/>
            <a:ext cx="1265051" cy="1265051"/>
            <a:chOff x="3912750" y="637550"/>
            <a:chExt cx="947533" cy="947533"/>
          </a:xfrm>
        </p:grpSpPr>
        <p:sp>
          <p:nvSpPr>
            <p:cNvPr id="397" name="Google Shape;397;p46"/>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46"/>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9" name="Google Shape;399;p46"/>
          <p:cNvSpPr/>
          <p:nvPr/>
        </p:nvSpPr>
        <p:spPr>
          <a:xfrm rot="-7596057">
            <a:off x="7897867" y="-49664"/>
            <a:ext cx="1255252" cy="1255218"/>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46"/>
          <p:cNvSpPr/>
          <p:nvPr/>
        </p:nvSpPr>
        <p:spPr>
          <a:xfrm rot="-4369158">
            <a:off x="7604746" y="276207"/>
            <a:ext cx="451686" cy="451725"/>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46"/>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402" name="Shape 402"/>
        <p:cNvGrpSpPr/>
        <p:nvPr/>
      </p:nvGrpSpPr>
      <p:grpSpPr>
        <a:xfrm>
          <a:off x="0" y="0"/>
          <a:ext cx="0" cy="0"/>
          <a:chOff x="0" y="0"/>
          <a:chExt cx="0" cy="0"/>
        </a:xfrm>
      </p:grpSpPr>
      <p:sp>
        <p:nvSpPr>
          <p:cNvPr id="403" name="Google Shape;403;p47"/>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47"/>
          <p:cNvSpPr/>
          <p:nvPr/>
        </p:nvSpPr>
        <p:spPr>
          <a:xfrm flipH="1" rot="10800000">
            <a:off x="-1573640" y="-182875"/>
            <a:ext cx="7437684" cy="3930907"/>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47"/>
          <p:cNvSpPr txBox="1"/>
          <p:nvPr>
            <p:ph idx="1" type="subTitle"/>
          </p:nvPr>
        </p:nvSpPr>
        <p:spPr>
          <a:xfrm>
            <a:off x="891389" y="1585405"/>
            <a:ext cx="4937700" cy="33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solidFill>
                  <a:srgbClr val="242424"/>
                </a:solidFill>
                <a:latin typeface="Anaheim"/>
                <a:ea typeface="Anaheim"/>
                <a:cs typeface="Anaheim"/>
                <a:sym typeface="Anaheim"/>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406" name="Google Shape;406;p47"/>
          <p:cNvSpPr txBox="1"/>
          <p:nvPr>
            <p:ph idx="2" type="subTitle"/>
          </p:nvPr>
        </p:nvSpPr>
        <p:spPr>
          <a:xfrm>
            <a:off x="891389" y="2805988"/>
            <a:ext cx="4937700" cy="33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solidFill>
                  <a:srgbClr val="242424"/>
                </a:solidFill>
                <a:latin typeface="Anaheim"/>
                <a:ea typeface="Anaheim"/>
                <a:cs typeface="Anaheim"/>
                <a:sym typeface="Anaheim"/>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407" name="Google Shape;407;p47"/>
          <p:cNvSpPr txBox="1"/>
          <p:nvPr>
            <p:ph idx="3" type="subTitle"/>
          </p:nvPr>
        </p:nvSpPr>
        <p:spPr>
          <a:xfrm>
            <a:off x="891389" y="4049720"/>
            <a:ext cx="4937700" cy="33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solidFill>
                  <a:srgbClr val="242424"/>
                </a:solidFill>
                <a:latin typeface="Anaheim"/>
                <a:ea typeface="Anaheim"/>
                <a:cs typeface="Anaheim"/>
                <a:sym typeface="Anaheim"/>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408" name="Google Shape;408;p47"/>
          <p:cNvSpPr txBox="1"/>
          <p:nvPr>
            <p:ph type="title"/>
          </p:nvPr>
        </p:nvSpPr>
        <p:spPr>
          <a:xfrm>
            <a:off x="891389" y="762275"/>
            <a:ext cx="4937700" cy="91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8000"/>
              <a:buNone/>
              <a:defRPr sz="52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sp>
        <p:nvSpPr>
          <p:cNvPr id="409" name="Google Shape;409;p47"/>
          <p:cNvSpPr txBox="1"/>
          <p:nvPr>
            <p:ph idx="4" type="title"/>
          </p:nvPr>
        </p:nvSpPr>
        <p:spPr>
          <a:xfrm>
            <a:off x="891389" y="1978035"/>
            <a:ext cx="4937700" cy="91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8000"/>
              <a:buNone/>
              <a:defRPr sz="52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sp>
        <p:nvSpPr>
          <p:cNvPr id="410" name="Google Shape;410;p47"/>
          <p:cNvSpPr txBox="1"/>
          <p:nvPr>
            <p:ph idx="5" type="title"/>
          </p:nvPr>
        </p:nvSpPr>
        <p:spPr>
          <a:xfrm>
            <a:off x="891389" y="3193795"/>
            <a:ext cx="4937700" cy="91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8000"/>
              <a:buNone/>
              <a:defRPr sz="5700"/>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sp>
        <p:nvSpPr>
          <p:cNvPr id="411" name="Google Shape;411;p47"/>
          <p:cNvSpPr/>
          <p:nvPr/>
        </p:nvSpPr>
        <p:spPr>
          <a:xfrm rot="10800000">
            <a:off x="4" y="-607159"/>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47"/>
          <p:cNvSpPr/>
          <p:nvPr/>
        </p:nvSpPr>
        <p:spPr>
          <a:xfrm rot="10800000">
            <a:off x="-1070664" y="2784716"/>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47"/>
          <p:cNvSpPr/>
          <p:nvPr/>
        </p:nvSpPr>
        <p:spPr>
          <a:xfrm rot="10800000">
            <a:off x="1401218" y="4833474"/>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47"/>
          <p:cNvSpPr/>
          <p:nvPr/>
        </p:nvSpPr>
        <p:spPr>
          <a:xfrm rot="10800000">
            <a:off x="5864061" y="4541941"/>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47"/>
          <p:cNvSpPr/>
          <p:nvPr/>
        </p:nvSpPr>
        <p:spPr>
          <a:xfrm flipH="1">
            <a:off x="8204762" y="4712150"/>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16" name="Google Shape;416;p47"/>
          <p:cNvGrpSpPr/>
          <p:nvPr/>
        </p:nvGrpSpPr>
        <p:grpSpPr>
          <a:xfrm flipH="1">
            <a:off x="8204744" y="-428680"/>
            <a:ext cx="1265051" cy="1265051"/>
            <a:chOff x="3912750" y="637550"/>
            <a:chExt cx="947533" cy="947533"/>
          </a:xfrm>
        </p:grpSpPr>
        <p:sp>
          <p:nvSpPr>
            <p:cNvPr id="417" name="Google Shape;417;p47"/>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47"/>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3">
    <p:spTree>
      <p:nvGrpSpPr>
        <p:cNvPr id="419" name="Shape 419"/>
        <p:cNvGrpSpPr/>
        <p:nvPr/>
      </p:nvGrpSpPr>
      <p:grpSpPr>
        <a:xfrm>
          <a:off x="0" y="0"/>
          <a:ext cx="0" cy="0"/>
          <a:chOff x="0" y="0"/>
          <a:chExt cx="0" cy="0"/>
        </a:xfrm>
      </p:grpSpPr>
      <p:sp>
        <p:nvSpPr>
          <p:cNvPr id="420" name="Google Shape;420;p48"/>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48"/>
          <p:cNvSpPr/>
          <p:nvPr/>
        </p:nvSpPr>
        <p:spPr>
          <a:xfrm flipH="1" rot="-10580869">
            <a:off x="534931" y="-786165"/>
            <a:ext cx="8757776" cy="5992889"/>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48"/>
          <p:cNvSpPr txBox="1"/>
          <p:nvPr>
            <p:ph idx="1" type="subTitle"/>
          </p:nvPr>
        </p:nvSpPr>
        <p:spPr>
          <a:xfrm>
            <a:off x="1265787" y="1718223"/>
            <a:ext cx="3101400" cy="33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400">
                <a:solidFill>
                  <a:srgbClr val="242424"/>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423" name="Google Shape;423;p48"/>
          <p:cNvSpPr txBox="1"/>
          <p:nvPr>
            <p:ph idx="2" type="subTitle"/>
          </p:nvPr>
        </p:nvSpPr>
        <p:spPr>
          <a:xfrm>
            <a:off x="4776824" y="2739375"/>
            <a:ext cx="3101400" cy="33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400">
                <a:solidFill>
                  <a:srgbClr val="242424"/>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424" name="Google Shape;424;p48"/>
          <p:cNvSpPr txBox="1"/>
          <p:nvPr>
            <p:ph idx="3" type="subTitle"/>
          </p:nvPr>
        </p:nvSpPr>
        <p:spPr>
          <a:xfrm>
            <a:off x="1419794" y="3739311"/>
            <a:ext cx="3101400" cy="331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400">
                <a:solidFill>
                  <a:srgbClr val="242424"/>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425" name="Google Shape;425;p48"/>
          <p:cNvSpPr txBox="1"/>
          <p:nvPr>
            <p:ph type="title"/>
          </p:nvPr>
        </p:nvSpPr>
        <p:spPr>
          <a:xfrm>
            <a:off x="1527850" y="1016399"/>
            <a:ext cx="2577300" cy="569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8000"/>
              <a:buNone/>
              <a:defRPr sz="5200">
                <a:solidFill>
                  <a:schemeClr val="dk1"/>
                </a:solidFill>
              </a:defRPr>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sp>
        <p:nvSpPr>
          <p:cNvPr id="426" name="Google Shape;426;p48"/>
          <p:cNvSpPr txBox="1"/>
          <p:nvPr>
            <p:ph idx="4" type="title"/>
          </p:nvPr>
        </p:nvSpPr>
        <p:spPr>
          <a:xfrm>
            <a:off x="5038874" y="2044670"/>
            <a:ext cx="2577300" cy="569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8000"/>
              <a:buNone/>
              <a:defRPr sz="5200">
                <a:solidFill>
                  <a:schemeClr val="dk1"/>
                </a:solidFill>
              </a:defRPr>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sp>
        <p:nvSpPr>
          <p:cNvPr id="427" name="Google Shape;427;p48"/>
          <p:cNvSpPr txBox="1"/>
          <p:nvPr>
            <p:ph idx="5" type="title"/>
          </p:nvPr>
        </p:nvSpPr>
        <p:spPr>
          <a:xfrm>
            <a:off x="1681850" y="3042276"/>
            <a:ext cx="2577300" cy="569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8000"/>
              <a:buNone/>
              <a:defRPr sz="5700">
                <a:solidFill>
                  <a:schemeClr val="dk1"/>
                </a:solidFill>
              </a:defRPr>
            </a:lvl1pPr>
            <a:lvl2pPr lvl="1" algn="ctr">
              <a:lnSpc>
                <a:spcPct val="100000"/>
              </a:lnSpc>
              <a:spcBef>
                <a:spcPts val="0"/>
              </a:spcBef>
              <a:spcAft>
                <a:spcPts val="0"/>
              </a:spcAft>
              <a:buSzPts val="8000"/>
              <a:buNone/>
              <a:defRPr sz="8000"/>
            </a:lvl2pPr>
            <a:lvl3pPr lvl="2" algn="ctr">
              <a:lnSpc>
                <a:spcPct val="100000"/>
              </a:lnSpc>
              <a:spcBef>
                <a:spcPts val="0"/>
              </a:spcBef>
              <a:spcAft>
                <a:spcPts val="0"/>
              </a:spcAft>
              <a:buSzPts val="8000"/>
              <a:buNone/>
              <a:defRPr sz="8000"/>
            </a:lvl3pPr>
            <a:lvl4pPr lvl="3" algn="ctr">
              <a:lnSpc>
                <a:spcPct val="100000"/>
              </a:lnSpc>
              <a:spcBef>
                <a:spcPts val="0"/>
              </a:spcBef>
              <a:spcAft>
                <a:spcPts val="0"/>
              </a:spcAft>
              <a:buSzPts val="8000"/>
              <a:buNone/>
              <a:defRPr sz="8000"/>
            </a:lvl4pPr>
            <a:lvl5pPr lvl="4" algn="ctr">
              <a:lnSpc>
                <a:spcPct val="100000"/>
              </a:lnSpc>
              <a:spcBef>
                <a:spcPts val="0"/>
              </a:spcBef>
              <a:spcAft>
                <a:spcPts val="0"/>
              </a:spcAft>
              <a:buSzPts val="8000"/>
              <a:buNone/>
              <a:defRPr sz="8000"/>
            </a:lvl5pPr>
            <a:lvl6pPr lvl="5" algn="ctr">
              <a:lnSpc>
                <a:spcPct val="100000"/>
              </a:lnSpc>
              <a:spcBef>
                <a:spcPts val="0"/>
              </a:spcBef>
              <a:spcAft>
                <a:spcPts val="0"/>
              </a:spcAft>
              <a:buSzPts val="8000"/>
              <a:buNone/>
              <a:defRPr sz="8000"/>
            </a:lvl6pPr>
            <a:lvl7pPr lvl="6" algn="ctr">
              <a:lnSpc>
                <a:spcPct val="100000"/>
              </a:lnSpc>
              <a:spcBef>
                <a:spcPts val="0"/>
              </a:spcBef>
              <a:spcAft>
                <a:spcPts val="0"/>
              </a:spcAft>
              <a:buSzPts val="8000"/>
              <a:buNone/>
              <a:defRPr sz="8000"/>
            </a:lvl7pPr>
            <a:lvl8pPr lvl="7" algn="ctr">
              <a:lnSpc>
                <a:spcPct val="100000"/>
              </a:lnSpc>
              <a:spcBef>
                <a:spcPts val="0"/>
              </a:spcBef>
              <a:spcAft>
                <a:spcPts val="0"/>
              </a:spcAft>
              <a:buSzPts val="8000"/>
              <a:buNone/>
              <a:defRPr sz="8000"/>
            </a:lvl8pPr>
            <a:lvl9pPr lvl="8" algn="ctr">
              <a:lnSpc>
                <a:spcPct val="100000"/>
              </a:lnSpc>
              <a:spcBef>
                <a:spcPts val="0"/>
              </a:spcBef>
              <a:spcAft>
                <a:spcPts val="0"/>
              </a:spcAft>
              <a:buSzPts val="8000"/>
              <a:buNone/>
              <a:defRPr sz="8000"/>
            </a:lvl9pPr>
          </a:lstStyle>
          <a:p/>
        </p:txBody>
      </p:sp>
      <p:sp>
        <p:nvSpPr>
          <p:cNvPr id="428" name="Google Shape;428;p48"/>
          <p:cNvSpPr/>
          <p:nvPr/>
        </p:nvSpPr>
        <p:spPr>
          <a:xfrm rot="10800000">
            <a:off x="7052829" y="-515484"/>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48"/>
          <p:cNvSpPr/>
          <p:nvPr/>
        </p:nvSpPr>
        <p:spPr>
          <a:xfrm rot="10800000">
            <a:off x="-480414" y="231441"/>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48"/>
          <p:cNvSpPr/>
          <p:nvPr/>
        </p:nvSpPr>
        <p:spPr>
          <a:xfrm rot="10800000">
            <a:off x="3520343" y="5027849"/>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48"/>
          <p:cNvSpPr/>
          <p:nvPr/>
        </p:nvSpPr>
        <p:spPr>
          <a:xfrm rot="10800000">
            <a:off x="6773786" y="4347579"/>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48"/>
          <p:cNvSpPr/>
          <p:nvPr/>
        </p:nvSpPr>
        <p:spPr>
          <a:xfrm flipH="1">
            <a:off x="-340238" y="4712163"/>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33" name="Google Shape;433;p48"/>
          <p:cNvGrpSpPr/>
          <p:nvPr/>
        </p:nvGrpSpPr>
        <p:grpSpPr>
          <a:xfrm flipH="1">
            <a:off x="8595644" y="2204795"/>
            <a:ext cx="1265051" cy="1265051"/>
            <a:chOff x="3912750" y="637550"/>
            <a:chExt cx="947533" cy="947533"/>
          </a:xfrm>
        </p:grpSpPr>
        <p:sp>
          <p:nvSpPr>
            <p:cNvPr id="434" name="Google Shape;434;p48"/>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48"/>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0">
    <p:spTree>
      <p:nvGrpSpPr>
        <p:cNvPr id="36" name="Shape 36"/>
        <p:cNvGrpSpPr/>
        <p:nvPr/>
      </p:nvGrpSpPr>
      <p:grpSpPr>
        <a:xfrm>
          <a:off x="0" y="0"/>
          <a:ext cx="0" cy="0"/>
          <a:chOff x="0" y="0"/>
          <a:chExt cx="0" cy="0"/>
        </a:xfrm>
      </p:grpSpPr>
      <p:sp>
        <p:nvSpPr>
          <p:cNvPr id="37" name="Google Shape;37;p22"/>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2"/>
          <p:cNvSpPr/>
          <p:nvPr/>
        </p:nvSpPr>
        <p:spPr>
          <a:xfrm rot="-7572997">
            <a:off x="-207075" y="161699"/>
            <a:ext cx="1423590" cy="1423551"/>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2"/>
          <p:cNvSpPr/>
          <p:nvPr/>
        </p:nvSpPr>
        <p:spPr>
          <a:xfrm rot="10800000">
            <a:off x="4488413" y="-269325"/>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2"/>
          <p:cNvSpPr/>
          <p:nvPr/>
        </p:nvSpPr>
        <p:spPr>
          <a:xfrm rot="-7572997">
            <a:off x="1036036" y="941999"/>
            <a:ext cx="451684" cy="451723"/>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2"/>
          <p:cNvSpPr/>
          <p:nvPr/>
        </p:nvSpPr>
        <p:spPr>
          <a:xfrm flipH="1" rot="10800000">
            <a:off x="2447728" y="538240"/>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22"/>
          <p:cNvGrpSpPr/>
          <p:nvPr/>
        </p:nvGrpSpPr>
        <p:grpSpPr>
          <a:xfrm flipH="1" rot="10800000">
            <a:off x="8132126" y="-5"/>
            <a:ext cx="1265051" cy="1265051"/>
            <a:chOff x="3912750" y="637550"/>
            <a:chExt cx="947533" cy="947533"/>
          </a:xfrm>
        </p:grpSpPr>
        <p:sp>
          <p:nvSpPr>
            <p:cNvPr id="43" name="Google Shape;43;p22"/>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2"/>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22"/>
          <p:cNvSpPr txBox="1"/>
          <p:nvPr>
            <p:ph type="title"/>
          </p:nvPr>
        </p:nvSpPr>
        <p:spPr>
          <a:xfrm>
            <a:off x="4788150" y="2932725"/>
            <a:ext cx="3567000" cy="58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18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46" name="Google Shape;46;p22"/>
          <p:cNvSpPr txBox="1"/>
          <p:nvPr>
            <p:ph idx="1" type="body"/>
          </p:nvPr>
        </p:nvSpPr>
        <p:spPr>
          <a:xfrm>
            <a:off x="4761600" y="1621275"/>
            <a:ext cx="3620100" cy="1229700"/>
          </a:xfrm>
          <a:prstGeom prst="rect">
            <a:avLst/>
          </a:prstGeom>
          <a:noFill/>
          <a:ln>
            <a:noFill/>
          </a:ln>
        </p:spPr>
        <p:txBody>
          <a:bodyPr anchorCtr="0" anchor="t" bIns="91425" lIns="91425" spcFirstLastPara="1" rIns="91425" wrap="square" tIns="91425">
            <a:noAutofit/>
          </a:bodyPr>
          <a:lstStyle>
            <a:lvl1pPr indent="-330200" lvl="0" marL="457200" algn="ctr">
              <a:lnSpc>
                <a:spcPct val="100000"/>
              </a:lnSpc>
              <a:spcBef>
                <a:spcPts val="0"/>
              </a:spcBef>
              <a:spcAft>
                <a:spcPts val="0"/>
              </a:spcAft>
              <a:buSzPts val="1600"/>
              <a:buChar char="●"/>
              <a:defRPr/>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47" name="Google Shape;47;p22"/>
          <p:cNvSpPr/>
          <p:nvPr/>
        </p:nvSpPr>
        <p:spPr>
          <a:xfrm flipH="1">
            <a:off x="-346512" y="-725638"/>
            <a:ext cx="6411366" cy="6132485"/>
          </a:xfrm>
          <a:custGeom>
            <a:rect b="b" l="l" r="r" t="t"/>
            <a:pathLst>
              <a:path extrusionOk="0" h="208517" w="183878">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1">
    <p:spTree>
      <p:nvGrpSpPr>
        <p:cNvPr id="436" name="Shape 436"/>
        <p:cNvGrpSpPr/>
        <p:nvPr/>
      </p:nvGrpSpPr>
      <p:grpSpPr>
        <a:xfrm>
          <a:off x="0" y="0"/>
          <a:ext cx="0" cy="0"/>
          <a:chOff x="0" y="0"/>
          <a:chExt cx="0" cy="0"/>
        </a:xfrm>
      </p:grpSpPr>
      <p:sp>
        <p:nvSpPr>
          <p:cNvPr id="437" name="Google Shape;437;p49"/>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49"/>
          <p:cNvSpPr/>
          <p:nvPr/>
        </p:nvSpPr>
        <p:spPr>
          <a:xfrm>
            <a:off x="424202" y="578141"/>
            <a:ext cx="9143923" cy="4832675"/>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49"/>
          <p:cNvSpPr txBox="1"/>
          <p:nvPr>
            <p:ph idx="1" type="subTitle"/>
          </p:nvPr>
        </p:nvSpPr>
        <p:spPr>
          <a:xfrm>
            <a:off x="4732850" y="2230325"/>
            <a:ext cx="3139200" cy="12306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8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440" name="Google Shape;440;p49"/>
          <p:cNvSpPr/>
          <p:nvPr/>
        </p:nvSpPr>
        <p:spPr>
          <a:xfrm flipH="1" rot="10800000">
            <a:off x="424203" y="4681948"/>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49"/>
          <p:cNvSpPr/>
          <p:nvPr/>
        </p:nvSpPr>
        <p:spPr>
          <a:xfrm flipH="1" rot="10800000">
            <a:off x="6492490" y="4623991"/>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49"/>
          <p:cNvSpPr/>
          <p:nvPr/>
        </p:nvSpPr>
        <p:spPr>
          <a:xfrm flipH="1" rot="10800000">
            <a:off x="4282437" y="4426659"/>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49"/>
          <p:cNvSpPr/>
          <p:nvPr/>
        </p:nvSpPr>
        <p:spPr>
          <a:xfrm flipH="1" rot="10800000">
            <a:off x="3479854" y="-605841"/>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49"/>
          <p:cNvSpPr/>
          <p:nvPr/>
        </p:nvSpPr>
        <p:spPr>
          <a:xfrm rot="10800000">
            <a:off x="7959072" y="-66001"/>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45" name="Google Shape;445;p49"/>
          <p:cNvGrpSpPr/>
          <p:nvPr/>
        </p:nvGrpSpPr>
        <p:grpSpPr>
          <a:xfrm rot="10800000">
            <a:off x="-840840" y="229829"/>
            <a:ext cx="1265051" cy="1265051"/>
            <a:chOff x="3912750" y="637550"/>
            <a:chExt cx="947533" cy="947533"/>
          </a:xfrm>
        </p:grpSpPr>
        <p:sp>
          <p:nvSpPr>
            <p:cNvPr id="446" name="Google Shape;446;p49"/>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49"/>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8" name="Google Shape;448;p49"/>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8">
    <p:spTree>
      <p:nvGrpSpPr>
        <p:cNvPr id="449" name="Shape 449"/>
        <p:cNvGrpSpPr/>
        <p:nvPr/>
      </p:nvGrpSpPr>
      <p:grpSpPr>
        <a:xfrm>
          <a:off x="0" y="0"/>
          <a:ext cx="0" cy="0"/>
          <a:chOff x="0" y="0"/>
          <a:chExt cx="0" cy="0"/>
        </a:xfrm>
      </p:grpSpPr>
      <p:sp>
        <p:nvSpPr>
          <p:cNvPr id="450" name="Google Shape;450;p50"/>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50"/>
          <p:cNvSpPr/>
          <p:nvPr/>
        </p:nvSpPr>
        <p:spPr>
          <a:xfrm flipH="1" rot="10273444">
            <a:off x="-1291082" y="-1327613"/>
            <a:ext cx="9488663" cy="6233152"/>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50"/>
          <p:cNvSpPr txBox="1"/>
          <p:nvPr>
            <p:ph idx="1" type="subTitle"/>
          </p:nvPr>
        </p:nvSpPr>
        <p:spPr>
          <a:xfrm>
            <a:off x="975300" y="2291425"/>
            <a:ext cx="3474600" cy="1370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453" name="Google Shape;453;p50"/>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454" name="Google Shape;454;p50"/>
          <p:cNvSpPr/>
          <p:nvPr/>
        </p:nvSpPr>
        <p:spPr>
          <a:xfrm rot="10800000">
            <a:off x="7722614" y="4652973"/>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50"/>
          <p:cNvSpPr/>
          <p:nvPr/>
        </p:nvSpPr>
        <p:spPr>
          <a:xfrm rot="10800000">
            <a:off x="523628" y="4623991"/>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50"/>
          <p:cNvSpPr/>
          <p:nvPr/>
        </p:nvSpPr>
        <p:spPr>
          <a:xfrm rot="10800000">
            <a:off x="3177226" y="4447209"/>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50"/>
          <p:cNvSpPr/>
          <p:nvPr/>
        </p:nvSpPr>
        <p:spPr>
          <a:xfrm rot="10800000">
            <a:off x="3037696" y="-605841"/>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50"/>
          <p:cNvSpPr/>
          <p:nvPr/>
        </p:nvSpPr>
        <p:spPr>
          <a:xfrm flipH="1" rot="10800000">
            <a:off x="152410" y="-1"/>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59" name="Google Shape;459;p50"/>
          <p:cNvGrpSpPr/>
          <p:nvPr/>
        </p:nvGrpSpPr>
        <p:grpSpPr>
          <a:xfrm flipH="1" rot="10800000">
            <a:off x="7722634" y="206979"/>
            <a:ext cx="1265051" cy="1265051"/>
            <a:chOff x="3912750" y="637550"/>
            <a:chExt cx="947533" cy="947533"/>
          </a:xfrm>
        </p:grpSpPr>
        <p:sp>
          <p:nvSpPr>
            <p:cNvPr id="460" name="Google Shape;460;p50"/>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50"/>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
    <p:spTree>
      <p:nvGrpSpPr>
        <p:cNvPr id="462" name="Shape 462"/>
        <p:cNvGrpSpPr/>
        <p:nvPr/>
      </p:nvGrpSpPr>
      <p:grpSpPr>
        <a:xfrm>
          <a:off x="0" y="0"/>
          <a:ext cx="0" cy="0"/>
          <a:chOff x="0" y="0"/>
          <a:chExt cx="0" cy="0"/>
        </a:xfrm>
      </p:grpSpPr>
      <p:sp>
        <p:nvSpPr>
          <p:cNvPr id="463" name="Google Shape;463;p51"/>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51"/>
          <p:cNvSpPr/>
          <p:nvPr/>
        </p:nvSpPr>
        <p:spPr>
          <a:xfrm flipH="1">
            <a:off x="-392142" y="-755851"/>
            <a:ext cx="8066268" cy="7715650"/>
          </a:xfrm>
          <a:custGeom>
            <a:rect b="b" l="l" r="r" t="t"/>
            <a:pathLst>
              <a:path extrusionOk="0" h="208517" w="183878">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51"/>
          <p:cNvSpPr txBox="1"/>
          <p:nvPr>
            <p:ph idx="1" type="subTitle"/>
          </p:nvPr>
        </p:nvSpPr>
        <p:spPr>
          <a:xfrm>
            <a:off x="4732850" y="2230325"/>
            <a:ext cx="3139200" cy="123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600"/>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466" name="Google Shape;466;p51"/>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467" name="Google Shape;467;p51"/>
          <p:cNvSpPr/>
          <p:nvPr/>
        </p:nvSpPr>
        <p:spPr>
          <a:xfrm flipH="1">
            <a:off x="8551414" y="642622"/>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51"/>
          <p:cNvSpPr/>
          <p:nvPr/>
        </p:nvSpPr>
        <p:spPr>
          <a:xfrm flipH="1">
            <a:off x="140853" y="613634"/>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51"/>
          <p:cNvSpPr/>
          <p:nvPr/>
        </p:nvSpPr>
        <p:spPr>
          <a:xfrm flipH="1">
            <a:off x="6921701" y="-667566"/>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51"/>
          <p:cNvSpPr/>
          <p:nvPr/>
        </p:nvSpPr>
        <p:spPr>
          <a:xfrm flipH="1">
            <a:off x="369671" y="2037401"/>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51"/>
          <p:cNvSpPr/>
          <p:nvPr/>
        </p:nvSpPr>
        <p:spPr>
          <a:xfrm>
            <a:off x="2424585" y="4468980"/>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72" name="Google Shape;472;p51"/>
          <p:cNvGrpSpPr/>
          <p:nvPr/>
        </p:nvGrpSpPr>
        <p:grpSpPr>
          <a:xfrm>
            <a:off x="7286384" y="4248613"/>
            <a:ext cx="1265051" cy="1265051"/>
            <a:chOff x="3912750" y="637550"/>
            <a:chExt cx="947533" cy="947533"/>
          </a:xfrm>
        </p:grpSpPr>
        <p:sp>
          <p:nvSpPr>
            <p:cNvPr id="473" name="Google Shape;473;p51"/>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51"/>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
    <p:spTree>
      <p:nvGrpSpPr>
        <p:cNvPr id="475" name="Shape 475"/>
        <p:cNvGrpSpPr/>
        <p:nvPr/>
      </p:nvGrpSpPr>
      <p:grpSpPr>
        <a:xfrm>
          <a:off x="0" y="0"/>
          <a:ext cx="0" cy="0"/>
          <a:chOff x="0" y="0"/>
          <a:chExt cx="0" cy="0"/>
        </a:xfrm>
      </p:grpSpPr>
      <p:sp>
        <p:nvSpPr>
          <p:cNvPr id="476" name="Google Shape;476;p52"/>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52"/>
          <p:cNvSpPr/>
          <p:nvPr/>
        </p:nvSpPr>
        <p:spPr>
          <a:xfrm rot="10800000">
            <a:off x="-1695388" y="-1501822"/>
            <a:ext cx="10924738" cy="7653447"/>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52"/>
          <p:cNvSpPr txBox="1"/>
          <p:nvPr>
            <p:ph type="title"/>
          </p:nvPr>
        </p:nvSpPr>
        <p:spPr>
          <a:xfrm>
            <a:off x="5128006" y="1802863"/>
            <a:ext cx="3483900" cy="959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25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479" name="Google Shape;479;p52"/>
          <p:cNvSpPr txBox="1"/>
          <p:nvPr>
            <p:ph idx="1" type="body"/>
          </p:nvPr>
        </p:nvSpPr>
        <p:spPr>
          <a:xfrm>
            <a:off x="5128006" y="2941438"/>
            <a:ext cx="3483900" cy="1229700"/>
          </a:xfrm>
          <a:prstGeom prst="rect">
            <a:avLst/>
          </a:prstGeom>
          <a:noFill/>
          <a:ln>
            <a:noFill/>
          </a:ln>
        </p:spPr>
        <p:txBody>
          <a:bodyPr anchorCtr="0" anchor="t" bIns="91425" lIns="91425" spcFirstLastPara="1" rIns="91425" wrap="square" tIns="91425">
            <a:noAutofit/>
          </a:bodyPr>
          <a:lstStyle>
            <a:lvl1pPr indent="-330200" lvl="0" marL="457200" algn="ctr">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480" name="Google Shape;480;p52"/>
          <p:cNvSpPr/>
          <p:nvPr/>
        </p:nvSpPr>
        <p:spPr>
          <a:xfrm flipH="1" rot="9619136">
            <a:off x="4221920" y="24507"/>
            <a:ext cx="1423564" cy="1423525"/>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52"/>
          <p:cNvSpPr/>
          <p:nvPr/>
        </p:nvSpPr>
        <p:spPr>
          <a:xfrm flipH="1" rot="10800000">
            <a:off x="-346021" y="4728100"/>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52"/>
          <p:cNvSpPr/>
          <p:nvPr/>
        </p:nvSpPr>
        <p:spPr>
          <a:xfrm flipH="1" rot="9619136">
            <a:off x="3915839" y="329659"/>
            <a:ext cx="451676" cy="451714"/>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52"/>
          <p:cNvSpPr/>
          <p:nvPr/>
        </p:nvSpPr>
        <p:spPr>
          <a:xfrm rot="10800000">
            <a:off x="-524953" y="597515"/>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84" name="Google Shape;484;p52"/>
          <p:cNvGrpSpPr/>
          <p:nvPr/>
        </p:nvGrpSpPr>
        <p:grpSpPr>
          <a:xfrm rot="10800000">
            <a:off x="7663085" y="-250805"/>
            <a:ext cx="1265051" cy="1265051"/>
            <a:chOff x="3912750" y="637550"/>
            <a:chExt cx="947533" cy="947533"/>
          </a:xfrm>
        </p:grpSpPr>
        <p:sp>
          <p:nvSpPr>
            <p:cNvPr id="485" name="Google Shape;485;p52"/>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52"/>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2">
    <p:spTree>
      <p:nvGrpSpPr>
        <p:cNvPr id="487" name="Shape 487"/>
        <p:cNvGrpSpPr/>
        <p:nvPr/>
      </p:nvGrpSpPr>
      <p:grpSpPr>
        <a:xfrm>
          <a:off x="0" y="0"/>
          <a:ext cx="0" cy="0"/>
          <a:chOff x="0" y="0"/>
          <a:chExt cx="0" cy="0"/>
        </a:xfrm>
      </p:grpSpPr>
      <p:sp>
        <p:nvSpPr>
          <p:cNvPr id="488" name="Google Shape;488;p53"/>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53"/>
          <p:cNvSpPr/>
          <p:nvPr/>
        </p:nvSpPr>
        <p:spPr>
          <a:xfrm flipH="1">
            <a:off x="-220489" y="-141300"/>
            <a:ext cx="6411366" cy="6132485"/>
          </a:xfrm>
          <a:custGeom>
            <a:rect b="b" l="l" r="r" t="t"/>
            <a:pathLst>
              <a:path extrusionOk="0" h="208517" w="183878">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53"/>
          <p:cNvSpPr/>
          <p:nvPr/>
        </p:nvSpPr>
        <p:spPr>
          <a:xfrm flipH="1">
            <a:off x="-316855" y="4390609"/>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53"/>
          <p:cNvSpPr/>
          <p:nvPr/>
        </p:nvSpPr>
        <p:spPr>
          <a:xfrm flipH="1">
            <a:off x="261552" y="32904"/>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53"/>
          <p:cNvSpPr/>
          <p:nvPr/>
        </p:nvSpPr>
        <p:spPr>
          <a:xfrm flipH="1">
            <a:off x="8286839" y="4755204"/>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53"/>
          <p:cNvSpPr/>
          <p:nvPr/>
        </p:nvSpPr>
        <p:spPr>
          <a:xfrm flipH="1">
            <a:off x="8567920" y="-4"/>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4" name="Google Shape;494;p53"/>
          <p:cNvGrpSpPr/>
          <p:nvPr/>
        </p:nvGrpSpPr>
        <p:grpSpPr>
          <a:xfrm flipH="1">
            <a:off x="6565920" y="-462900"/>
            <a:ext cx="947533" cy="947533"/>
            <a:chOff x="3912750" y="637550"/>
            <a:chExt cx="947533" cy="947533"/>
          </a:xfrm>
        </p:grpSpPr>
        <p:sp>
          <p:nvSpPr>
            <p:cNvPr id="495" name="Google Shape;495;p53"/>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53"/>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7" name="Google Shape;497;p53"/>
          <p:cNvSpPr/>
          <p:nvPr/>
        </p:nvSpPr>
        <p:spPr>
          <a:xfrm flipH="1">
            <a:off x="3296071" y="4755200"/>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53"/>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499" name="Google Shape;499;p53"/>
          <p:cNvSpPr txBox="1"/>
          <p:nvPr>
            <p:ph idx="1" type="subTitle"/>
          </p:nvPr>
        </p:nvSpPr>
        <p:spPr>
          <a:xfrm>
            <a:off x="713225" y="1952000"/>
            <a:ext cx="3756600" cy="2473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Char char="●"/>
              <a:defRPr sz="1400"/>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p:txBody>
      </p:sp>
      <p:sp>
        <p:nvSpPr>
          <p:cNvPr id="500" name="Google Shape;500;p53"/>
          <p:cNvSpPr txBox="1"/>
          <p:nvPr>
            <p:ph idx="2" type="subTitle"/>
          </p:nvPr>
        </p:nvSpPr>
        <p:spPr>
          <a:xfrm>
            <a:off x="4674425" y="1952000"/>
            <a:ext cx="3756600" cy="2473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Char char="●"/>
              <a:defRPr sz="1400" u="sng"/>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7">
    <p:spTree>
      <p:nvGrpSpPr>
        <p:cNvPr id="501" name="Shape 501"/>
        <p:cNvGrpSpPr/>
        <p:nvPr/>
      </p:nvGrpSpPr>
      <p:grpSpPr>
        <a:xfrm>
          <a:off x="0" y="0"/>
          <a:ext cx="0" cy="0"/>
          <a:chOff x="0" y="0"/>
          <a:chExt cx="0" cy="0"/>
        </a:xfrm>
      </p:grpSpPr>
      <p:sp>
        <p:nvSpPr>
          <p:cNvPr id="502" name="Google Shape;502;p54"/>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54"/>
          <p:cNvSpPr/>
          <p:nvPr/>
        </p:nvSpPr>
        <p:spPr>
          <a:xfrm flipH="1" rot="-5031216">
            <a:off x="1434942" y="-1473727"/>
            <a:ext cx="7384699" cy="9115003"/>
          </a:xfrm>
          <a:custGeom>
            <a:rect b="b" l="l" r="r" t="t"/>
            <a:pathLst>
              <a:path extrusionOk="0" h="208517" w="183878">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54"/>
          <p:cNvSpPr/>
          <p:nvPr/>
        </p:nvSpPr>
        <p:spPr>
          <a:xfrm flipH="1" rot="7572997">
            <a:off x="7294923" y="-441551"/>
            <a:ext cx="1423590" cy="1423551"/>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54"/>
          <p:cNvSpPr/>
          <p:nvPr/>
        </p:nvSpPr>
        <p:spPr>
          <a:xfrm flipH="1" rot="10800000">
            <a:off x="3685829" y="-269325"/>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54"/>
          <p:cNvSpPr/>
          <p:nvPr/>
        </p:nvSpPr>
        <p:spPr>
          <a:xfrm flipH="1" rot="7572997">
            <a:off x="7101718" y="406662"/>
            <a:ext cx="451684" cy="451723"/>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54"/>
          <p:cNvSpPr/>
          <p:nvPr/>
        </p:nvSpPr>
        <p:spPr>
          <a:xfrm rot="10800000">
            <a:off x="-120903" y="4521890"/>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8" name="Google Shape;508;p54"/>
          <p:cNvGrpSpPr/>
          <p:nvPr/>
        </p:nvGrpSpPr>
        <p:grpSpPr>
          <a:xfrm rot="10800000">
            <a:off x="200635" y="-5"/>
            <a:ext cx="1265051" cy="1265051"/>
            <a:chOff x="3912750" y="637550"/>
            <a:chExt cx="947533" cy="947533"/>
          </a:xfrm>
        </p:grpSpPr>
        <p:sp>
          <p:nvSpPr>
            <p:cNvPr id="509" name="Google Shape;509;p54"/>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54"/>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11" name="Google Shape;511;p54"/>
          <p:cNvSpPr txBox="1"/>
          <p:nvPr>
            <p:ph type="title"/>
          </p:nvPr>
        </p:nvSpPr>
        <p:spPr>
          <a:xfrm>
            <a:off x="701975" y="1488325"/>
            <a:ext cx="3602700" cy="5895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12" name="Google Shape;512;p54"/>
          <p:cNvSpPr txBox="1"/>
          <p:nvPr>
            <p:ph idx="1" type="body"/>
          </p:nvPr>
        </p:nvSpPr>
        <p:spPr>
          <a:xfrm>
            <a:off x="701975" y="2077825"/>
            <a:ext cx="3602700" cy="1780800"/>
          </a:xfrm>
          <a:prstGeom prst="rect">
            <a:avLst/>
          </a:prstGeom>
          <a:noFill/>
          <a:ln>
            <a:noFill/>
          </a:ln>
        </p:spPr>
        <p:txBody>
          <a:bodyPr anchorCtr="0" anchor="t" bIns="91425" lIns="91425" spcFirstLastPara="1" rIns="91425" wrap="square" tIns="91425">
            <a:noAutofit/>
          </a:bodyPr>
          <a:lstStyle>
            <a:lvl1pPr indent="-330200" lvl="0" marL="457200" algn="ctr">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8">
    <p:spTree>
      <p:nvGrpSpPr>
        <p:cNvPr id="513" name="Shape 513"/>
        <p:cNvGrpSpPr/>
        <p:nvPr/>
      </p:nvGrpSpPr>
      <p:grpSpPr>
        <a:xfrm>
          <a:off x="0" y="0"/>
          <a:ext cx="0" cy="0"/>
          <a:chOff x="0" y="0"/>
          <a:chExt cx="0" cy="0"/>
        </a:xfrm>
      </p:grpSpPr>
      <p:sp>
        <p:nvSpPr>
          <p:cNvPr id="514" name="Google Shape;514;p55"/>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55"/>
          <p:cNvSpPr/>
          <p:nvPr/>
        </p:nvSpPr>
        <p:spPr>
          <a:xfrm flipH="1" rot="10800000">
            <a:off x="3483759" y="-462900"/>
            <a:ext cx="6411366" cy="6132485"/>
          </a:xfrm>
          <a:custGeom>
            <a:rect b="b" l="l" r="r" t="t"/>
            <a:pathLst>
              <a:path extrusionOk="0" h="208517" w="183878">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55"/>
          <p:cNvSpPr/>
          <p:nvPr/>
        </p:nvSpPr>
        <p:spPr>
          <a:xfrm flipH="1" rot="10800000">
            <a:off x="8567920" y="-285855"/>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55"/>
          <p:cNvSpPr/>
          <p:nvPr/>
        </p:nvSpPr>
        <p:spPr>
          <a:xfrm flipH="1" rot="10800000">
            <a:off x="8961406" y="5043664"/>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55"/>
          <p:cNvSpPr/>
          <p:nvPr/>
        </p:nvSpPr>
        <p:spPr>
          <a:xfrm flipH="1" rot="10800000">
            <a:off x="995244" y="379321"/>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55"/>
          <p:cNvSpPr/>
          <p:nvPr/>
        </p:nvSpPr>
        <p:spPr>
          <a:xfrm flipH="1" rot="10800000">
            <a:off x="-316855" y="4104757"/>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20" name="Google Shape;520;p55"/>
          <p:cNvGrpSpPr/>
          <p:nvPr/>
        </p:nvGrpSpPr>
        <p:grpSpPr>
          <a:xfrm flipH="1" rot="10800000">
            <a:off x="2161184" y="5043652"/>
            <a:ext cx="947533" cy="947533"/>
            <a:chOff x="3912750" y="637550"/>
            <a:chExt cx="947533" cy="947533"/>
          </a:xfrm>
        </p:grpSpPr>
        <p:sp>
          <p:nvSpPr>
            <p:cNvPr id="521" name="Google Shape;521;p55"/>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55"/>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3" name="Google Shape;523;p55"/>
          <p:cNvSpPr/>
          <p:nvPr/>
        </p:nvSpPr>
        <p:spPr>
          <a:xfrm flipH="1" rot="10800000">
            <a:off x="5685434" y="78732"/>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55"/>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525" name="Google Shape;525;p55"/>
          <p:cNvSpPr txBox="1"/>
          <p:nvPr>
            <p:ph idx="1" type="subTitle"/>
          </p:nvPr>
        </p:nvSpPr>
        <p:spPr>
          <a:xfrm>
            <a:off x="713225" y="1952000"/>
            <a:ext cx="3756600" cy="2473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Char char="●"/>
              <a:defRPr sz="1400"/>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p:txBody>
      </p:sp>
      <p:sp>
        <p:nvSpPr>
          <p:cNvPr id="526" name="Google Shape;526;p55"/>
          <p:cNvSpPr txBox="1"/>
          <p:nvPr>
            <p:ph idx="2" type="subTitle"/>
          </p:nvPr>
        </p:nvSpPr>
        <p:spPr>
          <a:xfrm>
            <a:off x="4674425" y="1952000"/>
            <a:ext cx="3678600" cy="2473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200"/>
              <a:buChar char="●"/>
              <a:defRPr sz="1400" u="sng"/>
            </a:lvl1pPr>
            <a:lvl2pPr lvl="1" algn="l">
              <a:lnSpc>
                <a:spcPct val="115000"/>
              </a:lnSpc>
              <a:spcBef>
                <a:spcPts val="0"/>
              </a:spcBef>
              <a:spcAft>
                <a:spcPts val="0"/>
              </a:spcAft>
              <a:buSzPts val="1400"/>
              <a:buChar char="○"/>
              <a:defRPr/>
            </a:lvl2pPr>
            <a:lvl3pPr lvl="2" algn="l">
              <a:lnSpc>
                <a:spcPct val="115000"/>
              </a:lnSpc>
              <a:spcBef>
                <a:spcPts val="0"/>
              </a:spcBef>
              <a:spcAft>
                <a:spcPts val="0"/>
              </a:spcAft>
              <a:buSzPts val="1400"/>
              <a:buChar char="■"/>
              <a:defRPr/>
            </a:lvl3pPr>
            <a:lvl4pPr lvl="3" algn="l">
              <a:lnSpc>
                <a:spcPct val="115000"/>
              </a:lnSpc>
              <a:spcBef>
                <a:spcPts val="0"/>
              </a:spcBef>
              <a:spcAft>
                <a:spcPts val="0"/>
              </a:spcAft>
              <a:buSzPts val="1400"/>
              <a:buChar char="●"/>
              <a:defRPr/>
            </a:lvl4pPr>
            <a:lvl5pPr lvl="4" algn="l">
              <a:lnSpc>
                <a:spcPct val="115000"/>
              </a:lnSpc>
              <a:spcBef>
                <a:spcPts val="0"/>
              </a:spcBef>
              <a:spcAft>
                <a:spcPts val="0"/>
              </a:spcAft>
              <a:buSzPts val="1400"/>
              <a:buChar char="○"/>
              <a:defRPr/>
            </a:lvl5pPr>
            <a:lvl6pPr lvl="5" algn="l">
              <a:lnSpc>
                <a:spcPct val="115000"/>
              </a:lnSpc>
              <a:spcBef>
                <a:spcPts val="0"/>
              </a:spcBef>
              <a:spcAft>
                <a:spcPts val="0"/>
              </a:spcAft>
              <a:buSzPts val="1400"/>
              <a:buChar char="■"/>
              <a:defRPr/>
            </a:lvl6pPr>
            <a:lvl7pPr lvl="6" algn="l">
              <a:lnSpc>
                <a:spcPct val="115000"/>
              </a:lnSpc>
              <a:spcBef>
                <a:spcPts val="0"/>
              </a:spcBef>
              <a:spcAft>
                <a:spcPts val="0"/>
              </a:spcAft>
              <a:buSzPts val="1400"/>
              <a:buChar char="●"/>
              <a:defRPr/>
            </a:lvl7pPr>
            <a:lvl8pPr lvl="7" algn="l">
              <a:lnSpc>
                <a:spcPct val="115000"/>
              </a:lnSpc>
              <a:spcBef>
                <a:spcPts val="0"/>
              </a:spcBef>
              <a:spcAft>
                <a:spcPts val="0"/>
              </a:spcAft>
              <a:buSzPts val="1400"/>
              <a:buChar char="○"/>
              <a:defRPr/>
            </a:lvl8pPr>
            <a:lvl9pPr lvl="8" algn="l">
              <a:lnSpc>
                <a:spcPct val="115000"/>
              </a:lnSpc>
              <a:spcBef>
                <a:spcPts val="0"/>
              </a:spcBef>
              <a:spcAft>
                <a:spcPts val="0"/>
              </a:spcAft>
              <a:buSzPts val="14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32">
    <p:spTree>
      <p:nvGrpSpPr>
        <p:cNvPr id="527" name="Shape 527"/>
        <p:cNvGrpSpPr/>
        <p:nvPr/>
      </p:nvGrpSpPr>
      <p:grpSpPr>
        <a:xfrm>
          <a:off x="0" y="0"/>
          <a:ext cx="0" cy="0"/>
          <a:chOff x="0" y="0"/>
          <a:chExt cx="0" cy="0"/>
        </a:xfrm>
      </p:grpSpPr>
      <p:sp>
        <p:nvSpPr>
          <p:cNvPr id="528" name="Google Shape;528;p56"/>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56"/>
          <p:cNvSpPr/>
          <p:nvPr/>
        </p:nvSpPr>
        <p:spPr>
          <a:xfrm rot="-5685180">
            <a:off x="4244480" y="-219388"/>
            <a:ext cx="7570857" cy="4973335"/>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56"/>
          <p:cNvSpPr/>
          <p:nvPr/>
        </p:nvSpPr>
        <p:spPr>
          <a:xfrm flipH="1" rot="6011238">
            <a:off x="-1893621" y="-277463"/>
            <a:ext cx="7437813" cy="5089473"/>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56"/>
          <p:cNvSpPr txBox="1"/>
          <p:nvPr>
            <p:ph type="title"/>
          </p:nvPr>
        </p:nvSpPr>
        <p:spPr>
          <a:xfrm>
            <a:off x="735990" y="1504788"/>
            <a:ext cx="3602700" cy="589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200"/>
              <a:buNone/>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532" name="Google Shape;532;p56"/>
          <p:cNvSpPr txBox="1"/>
          <p:nvPr>
            <p:ph idx="1" type="body"/>
          </p:nvPr>
        </p:nvSpPr>
        <p:spPr>
          <a:xfrm>
            <a:off x="735990" y="2094298"/>
            <a:ext cx="3602700" cy="15444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0"/>
              </a:spcBef>
              <a:spcAft>
                <a:spcPts val="0"/>
              </a:spcAft>
              <a:buSzPts val="1600"/>
              <a:buChar char="●"/>
              <a:defRPr sz="14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533" name="Google Shape;533;p56"/>
          <p:cNvSpPr/>
          <p:nvPr/>
        </p:nvSpPr>
        <p:spPr>
          <a:xfrm flipH="1" rot="10800000">
            <a:off x="4987641" y="4473838"/>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56"/>
          <p:cNvSpPr/>
          <p:nvPr/>
        </p:nvSpPr>
        <p:spPr>
          <a:xfrm flipH="1" rot="7572997">
            <a:off x="389793" y="4234612"/>
            <a:ext cx="451684" cy="451723"/>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56"/>
          <p:cNvSpPr/>
          <p:nvPr/>
        </p:nvSpPr>
        <p:spPr>
          <a:xfrm rot="10800000">
            <a:off x="3302272" y="-332197"/>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36" name="Google Shape;536;p56"/>
          <p:cNvGrpSpPr/>
          <p:nvPr/>
        </p:nvGrpSpPr>
        <p:grpSpPr>
          <a:xfrm rot="10800000">
            <a:off x="6132335" y="-772905"/>
            <a:ext cx="1265051" cy="1265051"/>
            <a:chOff x="3912750" y="637550"/>
            <a:chExt cx="947533" cy="947533"/>
          </a:xfrm>
        </p:grpSpPr>
        <p:sp>
          <p:nvSpPr>
            <p:cNvPr id="537" name="Google Shape;537;p56"/>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56"/>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9" name="Google Shape;539;p56"/>
          <p:cNvSpPr/>
          <p:nvPr/>
        </p:nvSpPr>
        <p:spPr>
          <a:xfrm flipH="1" rot="1728187">
            <a:off x="7622106" y="3663546"/>
            <a:ext cx="1255252" cy="1255218"/>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56"/>
          <p:cNvSpPr/>
          <p:nvPr/>
        </p:nvSpPr>
        <p:spPr>
          <a:xfrm flipH="1" rot="-1498638">
            <a:off x="7854436" y="3387095"/>
            <a:ext cx="451683" cy="451722"/>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
    <p:spTree>
      <p:nvGrpSpPr>
        <p:cNvPr id="541" name="Shape 541"/>
        <p:cNvGrpSpPr/>
        <p:nvPr/>
      </p:nvGrpSpPr>
      <p:grpSpPr>
        <a:xfrm>
          <a:off x="0" y="0"/>
          <a:ext cx="0" cy="0"/>
          <a:chOff x="0" y="0"/>
          <a:chExt cx="0" cy="0"/>
        </a:xfrm>
      </p:grpSpPr>
      <p:sp>
        <p:nvSpPr>
          <p:cNvPr id="542" name="Google Shape;542;p57"/>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57"/>
          <p:cNvSpPr txBox="1"/>
          <p:nvPr>
            <p:ph type="title"/>
          </p:nvPr>
        </p:nvSpPr>
        <p:spPr>
          <a:xfrm>
            <a:off x="2325300" y="713225"/>
            <a:ext cx="4493400" cy="616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sz="6000"/>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544" name="Google Shape;544;p57"/>
          <p:cNvSpPr txBox="1"/>
          <p:nvPr/>
        </p:nvSpPr>
        <p:spPr>
          <a:xfrm>
            <a:off x="2489550" y="3372600"/>
            <a:ext cx="4164900" cy="829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1"/>
                </a:solidFill>
                <a:latin typeface="Quicksand"/>
                <a:ea typeface="Quicksand"/>
                <a:cs typeface="Quicksand"/>
                <a:sym typeface="Quicksand"/>
              </a:rPr>
              <a:t>CREDITS: This presentation template was created by </a:t>
            </a:r>
            <a:r>
              <a:rPr b="1" i="0" lang="en" sz="1400" u="none" cap="none" strike="noStrike">
                <a:solidFill>
                  <a:schemeClr val="lt1"/>
                </a:solidFill>
                <a:uFill>
                  <a:noFill/>
                </a:uFill>
                <a:latin typeface="Quicksand"/>
                <a:ea typeface="Quicksand"/>
                <a:cs typeface="Quicksand"/>
                <a:sym typeface="Quicksand"/>
                <a:hlinkClick r:id="rId2">
                  <a:extLst>
                    <a:ext uri="{A12FA001-AC4F-418D-AE19-62706E023703}">
                      <ahyp:hlinkClr val="tx"/>
                    </a:ext>
                  </a:extLst>
                </a:hlinkClick>
              </a:rPr>
              <a:t>Slidesgo</a:t>
            </a:r>
            <a:r>
              <a:rPr b="0" i="0" lang="en" sz="1400" u="none" cap="none" strike="noStrike">
                <a:solidFill>
                  <a:schemeClr val="lt1"/>
                </a:solidFill>
                <a:latin typeface="Quicksand"/>
                <a:ea typeface="Quicksand"/>
                <a:cs typeface="Quicksand"/>
                <a:sym typeface="Quicksand"/>
              </a:rPr>
              <a:t>, including icons by </a:t>
            </a:r>
            <a:r>
              <a:rPr b="1" i="0" lang="en" sz="1400" u="none" cap="none" strike="noStrike">
                <a:solidFill>
                  <a:schemeClr val="lt1"/>
                </a:solidFill>
                <a:uFill>
                  <a:noFill/>
                </a:uFill>
                <a:latin typeface="Quicksand"/>
                <a:ea typeface="Quicksand"/>
                <a:cs typeface="Quicksand"/>
                <a:sym typeface="Quicksand"/>
                <a:hlinkClick r:id="rId3">
                  <a:extLst>
                    <a:ext uri="{A12FA001-AC4F-418D-AE19-62706E023703}">
                      <ahyp:hlinkClr val="tx"/>
                    </a:ext>
                  </a:extLst>
                </a:hlinkClick>
              </a:rPr>
              <a:t>Flaticon</a:t>
            </a:r>
            <a:r>
              <a:rPr b="0" i="0" lang="en" sz="1400" u="none" cap="none" strike="noStrike">
                <a:solidFill>
                  <a:schemeClr val="lt1"/>
                </a:solidFill>
                <a:latin typeface="Quicksand"/>
                <a:ea typeface="Quicksand"/>
                <a:cs typeface="Quicksand"/>
                <a:sym typeface="Quicksand"/>
              </a:rPr>
              <a:t>, infographics &amp; images by </a:t>
            </a:r>
            <a:r>
              <a:rPr b="1" i="0" lang="en" sz="1400" u="none" cap="none" strike="noStrike">
                <a:solidFill>
                  <a:schemeClr val="lt1"/>
                </a:solidFill>
                <a:uFill>
                  <a:noFill/>
                </a:uFill>
                <a:latin typeface="Quicksand"/>
                <a:ea typeface="Quicksand"/>
                <a:cs typeface="Quicksand"/>
                <a:sym typeface="Quicksand"/>
                <a:hlinkClick r:id="rId4">
                  <a:extLst>
                    <a:ext uri="{A12FA001-AC4F-418D-AE19-62706E023703}">
                      <ahyp:hlinkClr val="tx"/>
                    </a:ext>
                  </a:extLst>
                </a:hlinkClick>
              </a:rPr>
              <a:t>Freepik</a:t>
            </a:r>
            <a:endParaRPr b="1" i="0" sz="1400" u="none" cap="none" strike="noStrike">
              <a:solidFill>
                <a:schemeClr val="lt1"/>
              </a:solidFill>
              <a:latin typeface="Quicksand"/>
              <a:ea typeface="Quicksand"/>
              <a:cs typeface="Quicksand"/>
              <a:sym typeface="Quicksand"/>
            </a:endParaRPr>
          </a:p>
        </p:txBody>
      </p:sp>
      <p:sp>
        <p:nvSpPr>
          <p:cNvPr id="545" name="Google Shape;545;p57"/>
          <p:cNvSpPr txBox="1"/>
          <p:nvPr>
            <p:ph idx="1" type="subTitle"/>
          </p:nvPr>
        </p:nvSpPr>
        <p:spPr>
          <a:xfrm>
            <a:off x="2521500" y="1329325"/>
            <a:ext cx="4101000" cy="13854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1600"/>
              <a:buNone/>
              <a:defRPr sz="1400"/>
            </a:lvl1pPr>
            <a:lvl2pPr lvl="1" algn="l">
              <a:lnSpc>
                <a:spcPct val="115000"/>
              </a:lnSpc>
              <a:spcBef>
                <a:spcPts val="0"/>
              </a:spcBef>
              <a:spcAft>
                <a:spcPts val="0"/>
              </a:spcAft>
              <a:buSzPts val="1600"/>
              <a:buNone/>
              <a:defRPr sz="1600"/>
            </a:lvl2pPr>
            <a:lvl3pPr lvl="2" algn="l">
              <a:lnSpc>
                <a:spcPct val="115000"/>
              </a:lnSpc>
              <a:spcBef>
                <a:spcPts val="0"/>
              </a:spcBef>
              <a:spcAft>
                <a:spcPts val="0"/>
              </a:spcAft>
              <a:buSzPts val="1600"/>
              <a:buNone/>
              <a:defRPr sz="1600"/>
            </a:lvl3pPr>
            <a:lvl4pPr lvl="3" algn="l">
              <a:lnSpc>
                <a:spcPct val="115000"/>
              </a:lnSpc>
              <a:spcBef>
                <a:spcPts val="0"/>
              </a:spcBef>
              <a:spcAft>
                <a:spcPts val="0"/>
              </a:spcAft>
              <a:buSzPts val="1600"/>
              <a:buNone/>
              <a:defRPr sz="1600"/>
            </a:lvl4pPr>
            <a:lvl5pPr lvl="4" algn="l">
              <a:lnSpc>
                <a:spcPct val="115000"/>
              </a:lnSpc>
              <a:spcBef>
                <a:spcPts val="0"/>
              </a:spcBef>
              <a:spcAft>
                <a:spcPts val="0"/>
              </a:spcAft>
              <a:buSzPts val="1600"/>
              <a:buNone/>
              <a:defRPr sz="1600"/>
            </a:lvl5pPr>
            <a:lvl6pPr lvl="5" algn="l">
              <a:lnSpc>
                <a:spcPct val="115000"/>
              </a:lnSpc>
              <a:spcBef>
                <a:spcPts val="0"/>
              </a:spcBef>
              <a:spcAft>
                <a:spcPts val="0"/>
              </a:spcAft>
              <a:buSzPts val="1600"/>
              <a:buNone/>
              <a:defRPr sz="1600"/>
            </a:lvl6pPr>
            <a:lvl7pPr lvl="6" algn="l">
              <a:lnSpc>
                <a:spcPct val="115000"/>
              </a:lnSpc>
              <a:spcBef>
                <a:spcPts val="0"/>
              </a:spcBef>
              <a:spcAft>
                <a:spcPts val="0"/>
              </a:spcAft>
              <a:buSzPts val="1600"/>
              <a:buNone/>
              <a:defRPr sz="1600"/>
            </a:lvl7pPr>
            <a:lvl8pPr lvl="7" algn="l">
              <a:lnSpc>
                <a:spcPct val="115000"/>
              </a:lnSpc>
              <a:spcBef>
                <a:spcPts val="0"/>
              </a:spcBef>
              <a:spcAft>
                <a:spcPts val="0"/>
              </a:spcAft>
              <a:buSzPts val="1600"/>
              <a:buNone/>
              <a:defRPr sz="1600"/>
            </a:lvl8pPr>
            <a:lvl9pPr lvl="8" algn="l">
              <a:lnSpc>
                <a:spcPct val="115000"/>
              </a:lnSpc>
              <a:spcBef>
                <a:spcPts val="0"/>
              </a:spcBef>
              <a:spcAft>
                <a:spcPts val="0"/>
              </a:spcAft>
              <a:buSzPts val="1600"/>
              <a:buNone/>
              <a:defRPr sz="1600"/>
            </a:lvl9pPr>
          </a:lstStyle>
          <a:p/>
        </p:txBody>
      </p:sp>
      <p:sp>
        <p:nvSpPr>
          <p:cNvPr id="546" name="Google Shape;546;p57"/>
          <p:cNvSpPr/>
          <p:nvPr/>
        </p:nvSpPr>
        <p:spPr>
          <a:xfrm flipH="1" rot="3075939">
            <a:off x="-1203843" y="1956101"/>
            <a:ext cx="7570775" cy="4973281"/>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57"/>
          <p:cNvSpPr/>
          <p:nvPr/>
        </p:nvSpPr>
        <p:spPr>
          <a:xfrm flipH="1" rot="10800000">
            <a:off x="3860216" y="4859663"/>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57"/>
          <p:cNvSpPr/>
          <p:nvPr/>
        </p:nvSpPr>
        <p:spPr>
          <a:xfrm flipH="1" rot="7572997">
            <a:off x="1219318" y="3708212"/>
            <a:ext cx="451684" cy="451723"/>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57"/>
          <p:cNvSpPr/>
          <p:nvPr/>
        </p:nvSpPr>
        <p:spPr>
          <a:xfrm rot="10800000">
            <a:off x="1295997" y="-50972"/>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50" name="Google Shape;550;p57"/>
          <p:cNvGrpSpPr/>
          <p:nvPr/>
        </p:nvGrpSpPr>
        <p:grpSpPr>
          <a:xfrm rot="10800000">
            <a:off x="7397385" y="-271330"/>
            <a:ext cx="1265051" cy="1265051"/>
            <a:chOff x="3912750" y="637550"/>
            <a:chExt cx="947533" cy="947533"/>
          </a:xfrm>
        </p:grpSpPr>
        <p:sp>
          <p:nvSpPr>
            <p:cNvPr id="551" name="Google Shape;551;p57"/>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57"/>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3" name="Google Shape;553;p57"/>
          <p:cNvSpPr/>
          <p:nvPr/>
        </p:nvSpPr>
        <p:spPr>
          <a:xfrm rot="-9103592">
            <a:off x="4195664" y="-1222777"/>
            <a:ext cx="7437770" cy="5089555"/>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57"/>
          <p:cNvSpPr/>
          <p:nvPr/>
        </p:nvSpPr>
        <p:spPr>
          <a:xfrm flipH="1" rot="-1205794">
            <a:off x="7671921" y="3029289"/>
            <a:ext cx="1255248" cy="1255213"/>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57"/>
          <p:cNvSpPr/>
          <p:nvPr/>
        </p:nvSpPr>
        <p:spPr>
          <a:xfrm flipH="1" rot="-4432563">
            <a:off x="7451238" y="3112896"/>
            <a:ext cx="451679" cy="451718"/>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57"/>
          <p:cNvSpPr/>
          <p:nvPr/>
        </p:nvSpPr>
        <p:spPr>
          <a:xfrm rot="10800000">
            <a:off x="-282128" y="1738712"/>
            <a:ext cx="1125652" cy="1127635"/>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8">
    <p:spTree>
      <p:nvGrpSpPr>
        <p:cNvPr id="557" name="Shape 557"/>
        <p:cNvGrpSpPr/>
        <p:nvPr/>
      </p:nvGrpSpPr>
      <p:grpSpPr>
        <a:xfrm>
          <a:off x="0" y="0"/>
          <a:ext cx="0" cy="0"/>
          <a:chOff x="0" y="0"/>
          <a:chExt cx="0" cy="0"/>
        </a:xfrm>
      </p:grpSpPr>
      <p:sp>
        <p:nvSpPr>
          <p:cNvPr id="558" name="Google Shape;558;p58"/>
          <p:cNvSpPr/>
          <p:nvPr/>
        </p:nvSpPr>
        <p:spPr>
          <a:xfrm flipH="1">
            <a:off x="-184147"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58"/>
          <p:cNvSpPr/>
          <p:nvPr/>
        </p:nvSpPr>
        <p:spPr>
          <a:xfrm rot="-7575992">
            <a:off x="3311472" y="-1827843"/>
            <a:ext cx="9206100" cy="6299659"/>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58"/>
          <p:cNvSpPr/>
          <p:nvPr/>
        </p:nvSpPr>
        <p:spPr>
          <a:xfrm flipH="1">
            <a:off x="-2061964" y="1029175"/>
            <a:ext cx="6411366" cy="6132485"/>
          </a:xfrm>
          <a:custGeom>
            <a:rect b="b" l="l" r="r" t="t"/>
            <a:pathLst>
              <a:path extrusionOk="0" h="208517" w="183878">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58"/>
          <p:cNvSpPr/>
          <p:nvPr/>
        </p:nvSpPr>
        <p:spPr>
          <a:xfrm flipH="1">
            <a:off x="-5" y="1719684"/>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58"/>
          <p:cNvSpPr/>
          <p:nvPr/>
        </p:nvSpPr>
        <p:spPr>
          <a:xfrm flipH="1">
            <a:off x="614252" y="-65996"/>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58"/>
          <p:cNvSpPr/>
          <p:nvPr/>
        </p:nvSpPr>
        <p:spPr>
          <a:xfrm flipH="1">
            <a:off x="7051289" y="4905491"/>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58"/>
          <p:cNvSpPr/>
          <p:nvPr/>
        </p:nvSpPr>
        <p:spPr>
          <a:xfrm flipH="1">
            <a:off x="7973495" y="-66004"/>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58"/>
          <p:cNvSpPr/>
          <p:nvPr/>
        </p:nvSpPr>
        <p:spPr>
          <a:xfrm flipH="1">
            <a:off x="370614" y="4477166"/>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6" name="Google Shape;566;p58"/>
          <p:cNvGrpSpPr/>
          <p:nvPr/>
        </p:nvGrpSpPr>
        <p:grpSpPr>
          <a:xfrm flipH="1">
            <a:off x="5585945" y="-561800"/>
            <a:ext cx="947533" cy="947533"/>
            <a:chOff x="3912750" y="637550"/>
            <a:chExt cx="947533" cy="947533"/>
          </a:xfrm>
        </p:grpSpPr>
        <p:sp>
          <p:nvSpPr>
            <p:cNvPr id="567" name="Google Shape;567;p58"/>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58"/>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69" name="Google Shape;569;p58"/>
          <p:cNvSpPr/>
          <p:nvPr/>
        </p:nvSpPr>
        <p:spPr>
          <a:xfrm flipH="1">
            <a:off x="3348871" y="4755200"/>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8" name="Shape 48"/>
        <p:cNvGrpSpPr/>
        <p:nvPr/>
      </p:nvGrpSpPr>
      <p:grpSpPr>
        <a:xfrm>
          <a:off x="0" y="0"/>
          <a:ext cx="0" cy="0"/>
          <a:chOff x="0" y="0"/>
          <a:chExt cx="0" cy="0"/>
        </a:xfrm>
      </p:grpSpPr>
      <p:sp>
        <p:nvSpPr>
          <p:cNvPr id="49" name="Google Shape;49;p23"/>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3"/>
          <p:cNvSpPr/>
          <p:nvPr/>
        </p:nvSpPr>
        <p:spPr>
          <a:xfrm flipH="1">
            <a:off x="-337540" y="1524375"/>
            <a:ext cx="7437684" cy="3930907"/>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3"/>
          <p:cNvSpPr txBox="1"/>
          <p:nvPr>
            <p:ph type="title"/>
          </p:nvPr>
        </p:nvSpPr>
        <p:spPr>
          <a:xfrm>
            <a:off x="1146900" y="3068936"/>
            <a:ext cx="68502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2" name="Google Shape;52;p23"/>
          <p:cNvSpPr txBox="1"/>
          <p:nvPr>
            <p:ph idx="2" type="title"/>
          </p:nvPr>
        </p:nvSpPr>
        <p:spPr>
          <a:xfrm>
            <a:off x="3140400" y="925223"/>
            <a:ext cx="2863200" cy="1708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12000">
                <a:solidFill>
                  <a:schemeClr val="dk1"/>
                </a:solidFill>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53" name="Google Shape;53;p23"/>
          <p:cNvSpPr txBox="1"/>
          <p:nvPr>
            <p:ph idx="1" type="subTitle"/>
          </p:nvPr>
        </p:nvSpPr>
        <p:spPr>
          <a:xfrm>
            <a:off x="1693800" y="3823464"/>
            <a:ext cx="5756400" cy="6234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2200"/>
              <a:buNone/>
              <a:defRPr/>
            </a:lvl1pPr>
            <a:lvl2pPr lvl="1" algn="l">
              <a:lnSpc>
                <a:spcPct val="115000"/>
              </a:lnSpc>
              <a:spcBef>
                <a:spcPts val="0"/>
              </a:spcBef>
              <a:spcAft>
                <a:spcPts val="0"/>
              </a:spcAft>
              <a:buSzPts val="2200"/>
              <a:buNone/>
              <a:defRPr sz="2200"/>
            </a:lvl2pPr>
            <a:lvl3pPr lvl="2" algn="l">
              <a:lnSpc>
                <a:spcPct val="115000"/>
              </a:lnSpc>
              <a:spcBef>
                <a:spcPts val="0"/>
              </a:spcBef>
              <a:spcAft>
                <a:spcPts val="0"/>
              </a:spcAft>
              <a:buSzPts val="2200"/>
              <a:buNone/>
              <a:defRPr sz="2200"/>
            </a:lvl3pPr>
            <a:lvl4pPr lvl="3" algn="l">
              <a:lnSpc>
                <a:spcPct val="115000"/>
              </a:lnSpc>
              <a:spcBef>
                <a:spcPts val="0"/>
              </a:spcBef>
              <a:spcAft>
                <a:spcPts val="0"/>
              </a:spcAft>
              <a:buSzPts val="2200"/>
              <a:buNone/>
              <a:defRPr sz="2200"/>
            </a:lvl4pPr>
            <a:lvl5pPr lvl="4" algn="l">
              <a:lnSpc>
                <a:spcPct val="115000"/>
              </a:lnSpc>
              <a:spcBef>
                <a:spcPts val="0"/>
              </a:spcBef>
              <a:spcAft>
                <a:spcPts val="0"/>
              </a:spcAft>
              <a:buSzPts val="2200"/>
              <a:buNone/>
              <a:defRPr sz="2200"/>
            </a:lvl5pPr>
            <a:lvl6pPr lvl="5" algn="l">
              <a:lnSpc>
                <a:spcPct val="115000"/>
              </a:lnSpc>
              <a:spcBef>
                <a:spcPts val="0"/>
              </a:spcBef>
              <a:spcAft>
                <a:spcPts val="0"/>
              </a:spcAft>
              <a:buSzPts val="2200"/>
              <a:buNone/>
              <a:defRPr sz="2200"/>
            </a:lvl6pPr>
            <a:lvl7pPr lvl="6" algn="l">
              <a:lnSpc>
                <a:spcPct val="115000"/>
              </a:lnSpc>
              <a:spcBef>
                <a:spcPts val="0"/>
              </a:spcBef>
              <a:spcAft>
                <a:spcPts val="0"/>
              </a:spcAft>
              <a:buSzPts val="2200"/>
              <a:buNone/>
              <a:defRPr sz="2200"/>
            </a:lvl7pPr>
            <a:lvl8pPr lvl="7" algn="l">
              <a:lnSpc>
                <a:spcPct val="115000"/>
              </a:lnSpc>
              <a:spcBef>
                <a:spcPts val="0"/>
              </a:spcBef>
              <a:spcAft>
                <a:spcPts val="0"/>
              </a:spcAft>
              <a:buSzPts val="2200"/>
              <a:buNone/>
              <a:defRPr sz="2200"/>
            </a:lvl8pPr>
            <a:lvl9pPr lvl="8" algn="l">
              <a:lnSpc>
                <a:spcPct val="115000"/>
              </a:lnSpc>
              <a:spcBef>
                <a:spcPts val="0"/>
              </a:spcBef>
              <a:spcAft>
                <a:spcPts val="0"/>
              </a:spcAft>
              <a:buSzPts val="2200"/>
              <a:buNone/>
              <a:defRPr sz="2200"/>
            </a:lvl9pPr>
          </a:lstStyle>
          <a:p/>
        </p:txBody>
      </p:sp>
      <p:sp>
        <p:nvSpPr>
          <p:cNvPr id="54" name="Google Shape;54;p23"/>
          <p:cNvSpPr/>
          <p:nvPr/>
        </p:nvSpPr>
        <p:spPr>
          <a:xfrm>
            <a:off x="6852570" y="4244879"/>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3"/>
          <p:cNvSpPr/>
          <p:nvPr/>
        </p:nvSpPr>
        <p:spPr>
          <a:xfrm>
            <a:off x="10" y="80779"/>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23"/>
          <p:cNvSpPr/>
          <p:nvPr/>
        </p:nvSpPr>
        <p:spPr>
          <a:xfrm>
            <a:off x="6648473" y="-122721"/>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3"/>
          <p:cNvSpPr/>
          <p:nvPr/>
        </p:nvSpPr>
        <p:spPr>
          <a:xfrm>
            <a:off x="2540620" y="-719259"/>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3"/>
          <p:cNvSpPr/>
          <p:nvPr/>
        </p:nvSpPr>
        <p:spPr>
          <a:xfrm>
            <a:off x="-813290" y="4749729"/>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3"/>
          <p:cNvSpPr/>
          <p:nvPr/>
        </p:nvSpPr>
        <p:spPr>
          <a:xfrm>
            <a:off x="-131739" y="3823471"/>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3"/>
          <p:cNvSpPr/>
          <p:nvPr/>
        </p:nvSpPr>
        <p:spPr>
          <a:xfrm>
            <a:off x="-39725" y="1873600"/>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 name="Google Shape;61;p23"/>
          <p:cNvGrpSpPr/>
          <p:nvPr/>
        </p:nvGrpSpPr>
        <p:grpSpPr>
          <a:xfrm>
            <a:off x="7544274" y="1469732"/>
            <a:ext cx="1265051" cy="1265051"/>
            <a:chOff x="3912750" y="637550"/>
            <a:chExt cx="947533" cy="947533"/>
          </a:xfrm>
        </p:grpSpPr>
        <p:sp>
          <p:nvSpPr>
            <p:cNvPr id="62" name="Google Shape;62;p23"/>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3"/>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9">
    <p:spTree>
      <p:nvGrpSpPr>
        <p:cNvPr id="570" name="Shape 570"/>
        <p:cNvGrpSpPr/>
        <p:nvPr/>
      </p:nvGrpSpPr>
      <p:grpSpPr>
        <a:xfrm>
          <a:off x="0" y="0"/>
          <a:ext cx="0" cy="0"/>
          <a:chOff x="0" y="0"/>
          <a:chExt cx="0" cy="0"/>
        </a:xfrm>
      </p:grpSpPr>
      <p:sp>
        <p:nvSpPr>
          <p:cNvPr id="571" name="Google Shape;571;p59"/>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59"/>
          <p:cNvSpPr/>
          <p:nvPr/>
        </p:nvSpPr>
        <p:spPr>
          <a:xfrm rot="-3075939">
            <a:off x="4301454" y="1956101"/>
            <a:ext cx="7570775" cy="4973281"/>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59"/>
          <p:cNvSpPr/>
          <p:nvPr/>
        </p:nvSpPr>
        <p:spPr>
          <a:xfrm flipH="1" rot="9103592">
            <a:off x="-736449" y="-1679977"/>
            <a:ext cx="7437770" cy="5089555"/>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59"/>
          <p:cNvSpPr/>
          <p:nvPr/>
        </p:nvSpPr>
        <p:spPr>
          <a:xfrm rot="10800000">
            <a:off x="2140773" y="4666738"/>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59"/>
          <p:cNvSpPr/>
          <p:nvPr/>
        </p:nvSpPr>
        <p:spPr>
          <a:xfrm rot="-7572997">
            <a:off x="9225983" y="3708212"/>
            <a:ext cx="451684" cy="451723"/>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59"/>
          <p:cNvSpPr/>
          <p:nvPr/>
        </p:nvSpPr>
        <p:spPr>
          <a:xfrm flipH="1" rot="10800000">
            <a:off x="7463000" y="-417497"/>
            <a:ext cx="822888" cy="824337"/>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77" name="Google Shape;577;p59"/>
          <p:cNvGrpSpPr/>
          <p:nvPr/>
        </p:nvGrpSpPr>
        <p:grpSpPr>
          <a:xfrm flipH="1" rot="10800000">
            <a:off x="324724" y="-271330"/>
            <a:ext cx="1265051" cy="1265051"/>
            <a:chOff x="3912750" y="637550"/>
            <a:chExt cx="947533" cy="947533"/>
          </a:xfrm>
        </p:grpSpPr>
        <p:sp>
          <p:nvSpPr>
            <p:cNvPr id="578" name="Google Shape;578;p59"/>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59"/>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0" name="Google Shape;580;p59"/>
          <p:cNvSpPr/>
          <p:nvPr/>
        </p:nvSpPr>
        <p:spPr>
          <a:xfrm rot="1205794">
            <a:off x="7274479" y="3684239"/>
            <a:ext cx="1255248" cy="1255213"/>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59"/>
          <p:cNvSpPr/>
          <p:nvPr/>
        </p:nvSpPr>
        <p:spPr>
          <a:xfrm rot="4432563">
            <a:off x="8298731" y="3767846"/>
            <a:ext cx="451679" cy="451718"/>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59"/>
          <p:cNvSpPr/>
          <p:nvPr/>
        </p:nvSpPr>
        <p:spPr>
          <a:xfrm flipH="1" rot="10800000">
            <a:off x="-344463" y="4461962"/>
            <a:ext cx="1125652" cy="1127635"/>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4" name="Shape 64"/>
        <p:cNvGrpSpPr/>
        <p:nvPr/>
      </p:nvGrpSpPr>
      <p:grpSpPr>
        <a:xfrm>
          <a:off x="0" y="0"/>
          <a:ext cx="0" cy="0"/>
          <a:chOff x="0" y="0"/>
          <a:chExt cx="0" cy="0"/>
        </a:xfrm>
      </p:grpSpPr>
      <p:sp>
        <p:nvSpPr>
          <p:cNvPr id="65" name="Google Shape;65;p24"/>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4"/>
          <p:cNvSpPr/>
          <p:nvPr/>
        </p:nvSpPr>
        <p:spPr>
          <a:xfrm rot="10800000">
            <a:off x="1812164" y="-192224"/>
            <a:ext cx="7570971" cy="4973410"/>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4"/>
          <p:cNvSpPr txBox="1"/>
          <p:nvPr>
            <p:ph idx="1" type="subTitle"/>
          </p:nvPr>
        </p:nvSpPr>
        <p:spPr>
          <a:xfrm>
            <a:off x="1023850" y="2849850"/>
            <a:ext cx="1757700" cy="2781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2000"/>
              <a:buFont typeface="Montserrat Black"/>
              <a:buNone/>
              <a:defRPr b="1" sz="2200">
                <a:latin typeface="Montserrat"/>
                <a:ea typeface="Montserrat"/>
                <a:cs typeface="Montserrat"/>
                <a:sym typeface="Montserrat"/>
              </a:defRPr>
            </a:lvl1pPr>
            <a:lvl2pPr lvl="1" algn="l">
              <a:lnSpc>
                <a:spcPct val="115000"/>
              </a:lnSpc>
              <a:spcBef>
                <a:spcPts val="0"/>
              </a:spcBef>
              <a:spcAft>
                <a:spcPts val="0"/>
              </a:spcAft>
              <a:buSzPts val="2000"/>
              <a:buFont typeface="Montserrat Black"/>
              <a:buNone/>
              <a:defRPr sz="2000">
                <a:latin typeface="Montserrat Black"/>
                <a:ea typeface="Montserrat Black"/>
                <a:cs typeface="Montserrat Black"/>
                <a:sym typeface="Montserrat Black"/>
              </a:defRPr>
            </a:lvl2pPr>
            <a:lvl3pPr lvl="2" algn="l">
              <a:lnSpc>
                <a:spcPct val="115000"/>
              </a:lnSpc>
              <a:spcBef>
                <a:spcPts val="0"/>
              </a:spcBef>
              <a:spcAft>
                <a:spcPts val="0"/>
              </a:spcAft>
              <a:buSzPts val="2000"/>
              <a:buFont typeface="Montserrat Black"/>
              <a:buNone/>
              <a:defRPr sz="2000">
                <a:latin typeface="Montserrat Black"/>
                <a:ea typeface="Montserrat Black"/>
                <a:cs typeface="Montserrat Black"/>
                <a:sym typeface="Montserrat Black"/>
              </a:defRPr>
            </a:lvl3pPr>
            <a:lvl4pPr lvl="3" algn="l">
              <a:lnSpc>
                <a:spcPct val="115000"/>
              </a:lnSpc>
              <a:spcBef>
                <a:spcPts val="0"/>
              </a:spcBef>
              <a:spcAft>
                <a:spcPts val="0"/>
              </a:spcAft>
              <a:buSzPts val="2000"/>
              <a:buFont typeface="Montserrat Black"/>
              <a:buNone/>
              <a:defRPr sz="2000">
                <a:latin typeface="Montserrat Black"/>
                <a:ea typeface="Montserrat Black"/>
                <a:cs typeface="Montserrat Black"/>
                <a:sym typeface="Montserrat Black"/>
              </a:defRPr>
            </a:lvl4pPr>
            <a:lvl5pPr lvl="4" algn="l">
              <a:lnSpc>
                <a:spcPct val="115000"/>
              </a:lnSpc>
              <a:spcBef>
                <a:spcPts val="0"/>
              </a:spcBef>
              <a:spcAft>
                <a:spcPts val="0"/>
              </a:spcAft>
              <a:buSzPts val="2000"/>
              <a:buFont typeface="Montserrat Black"/>
              <a:buNone/>
              <a:defRPr sz="2000">
                <a:latin typeface="Montserrat Black"/>
                <a:ea typeface="Montserrat Black"/>
                <a:cs typeface="Montserrat Black"/>
                <a:sym typeface="Montserrat Black"/>
              </a:defRPr>
            </a:lvl5pPr>
            <a:lvl6pPr lvl="5" algn="l">
              <a:lnSpc>
                <a:spcPct val="115000"/>
              </a:lnSpc>
              <a:spcBef>
                <a:spcPts val="0"/>
              </a:spcBef>
              <a:spcAft>
                <a:spcPts val="0"/>
              </a:spcAft>
              <a:buSzPts val="2000"/>
              <a:buFont typeface="Montserrat Black"/>
              <a:buNone/>
              <a:defRPr sz="2000">
                <a:latin typeface="Montserrat Black"/>
                <a:ea typeface="Montserrat Black"/>
                <a:cs typeface="Montserrat Black"/>
                <a:sym typeface="Montserrat Black"/>
              </a:defRPr>
            </a:lvl6pPr>
            <a:lvl7pPr lvl="6" algn="l">
              <a:lnSpc>
                <a:spcPct val="115000"/>
              </a:lnSpc>
              <a:spcBef>
                <a:spcPts val="0"/>
              </a:spcBef>
              <a:spcAft>
                <a:spcPts val="0"/>
              </a:spcAft>
              <a:buSzPts val="2000"/>
              <a:buFont typeface="Montserrat Black"/>
              <a:buNone/>
              <a:defRPr sz="2000">
                <a:latin typeface="Montserrat Black"/>
                <a:ea typeface="Montserrat Black"/>
                <a:cs typeface="Montserrat Black"/>
                <a:sym typeface="Montserrat Black"/>
              </a:defRPr>
            </a:lvl7pPr>
            <a:lvl8pPr lvl="7" algn="l">
              <a:lnSpc>
                <a:spcPct val="115000"/>
              </a:lnSpc>
              <a:spcBef>
                <a:spcPts val="0"/>
              </a:spcBef>
              <a:spcAft>
                <a:spcPts val="0"/>
              </a:spcAft>
              <a:buSzPts val="2000"/>
              <a:buFont typeface="Montserrat Black"/>
              <a:buNone/>
              <a:defRPr sz="2000">
                <a:latin typeface="Montserrat Black"/>
                <a:ea typeface="Montserrat Black"/>
                <a:cs typeface="Montserrat Black"/>
                <a:sym typeface="Montserrat Black"/>
              </a:defRPr>
            </a:lvl8pPr>
            <a:lvl9pPr lvl="8" algn="l">
              <a:lnSpc>
                <a:spcPct val="115000"/>
              </a:lnSpc>
              <a:spcBef>
                <a:spcPts val="0"/>
              </a:spcBef>
              <a:spcAft>
                <a:spcPts val="0"/>
              </a:spcAft>
              <a:buSzPts val="2000"/>
              <a:buFont typeface="Montserrat Black"/>
              <a:buNone/>
              <a:defRPr sz="2000">
                <a:latin typeface="Montserrat Black"/>
                <a:ea typeface="Montserrat Black"/>
                <a:cs typeface="Montserrat Black"/>
                <a:sym typeface="Montserrat Black"/>
              </a:defRPr>
            </a:lvl9pPr>
          </a:lstStyle>
          <a:p/>
        </p:txBody>
      </p:sp>
      <p:sp>
        <p:nvSpPr>
          <p:cNvPr id="68" name="Google Shape;68;p24"/>
          <p:cNvSpPr txBox="1"/>
          <p:nvPr>
            <p:ph idx="2" type="subTitle"/>
          </p:nvPr>
        </p:nvSpPr>
        <p:spPr>
          <a:xfrm>
            <a:off x="3441375" y="2849850"/>
            <a:ext cx="1757700" cy="278100"/>
          </a:xfrm>
          <a:prstGeom prst="rect">
            <a:avLst/>
          </a:prstGeom>
          <a:noFill/>
          <a:ln>
            <a:noFill/>
          </a:ln>
        </p:spPr>
        <p:txBody>
          <a:bodyPr anchorCtr="0" anchor="ctr" bIns="91425" lIns="91425" spcFirstLastPara="1" rIns="91425" wrap="square" tIns="91425">
            <a:noAutofit/>
          </a:bodyPr>
          <a:lstStyle>
            <a:lvl1pPr lvl="0" algn="ctr">
              <a:lnSpc>
                <a:spcPct val="115000"/>
              </a:lnSpc>
              <a:spcBef>
                <a:spcPts val="0"/>
              </a:spcBef>
              <a:spcAft>
                <a:spcPts val="0"/>
              </a:spcAft>
              <a:buSzPts val="2000"/>
              <a:buFont typeface="Montserrat Black"/>
              <a:buNone/>
              <a:defRPr b="1" sz="2200">
                <a:latin typeface="Montserrat"/>
                <a:ea typeface="Montserrat"/>
                <a:cs typeface="Montserrat"/>
                <a:sym typeface="Montserrat"/>
              </a:defRPr>
            </a:lvl1pPr>
            <a:lvl2pPr lvl="1" algn="l">
              <a:lnSpc>
                <a:spcPct val="115000"/>
              </a:lnSpc>
              <a:spcBef>
                <a:spcPts val="0"/>
              </a:spcBef>
              <a:spcAft>
                <a:spcPts val="0"/>
              </a:spcAft>
              <a:buSzPts val="2000"/>
              <a:buFont typeface="Montserrat Black"/>
              <a:buNone/>
              <a:defRPr sz="2000">
                <a:latin typeface="Montserrat Black"/>
                <a:ea typeface="Montserrat Black"/>
                <a:cs typeface="Montserrat Black"/>
                <a:sym typeface="Montserrat Black"/>
              </a:defRPr>
            </a:lvl2pPr>
            <a:lvl3pPr lvl="2" algn="l">
              <a:lnSpc>
                <a:spcPct val="115000"/>
              </a:lnSpc>
              <a:spcBef>
                <a:spcPts val="0"/>
              </a:spcBef>
              <a:spcAft>
                <a:spcPts val="0"/>
              </a:spcAft>
              <a:buSzPts val="2000"/>
              <a:buFont typeface="Montserrat Black"/>
              <a:buNone/>
              <a:defRPr sz="2000">
                <a:latin typeface="Montserrat Black"/>
                <a:ea typeface="Montserrat Black"/>
                <a:cs typeface="Montserrat Black"/>
                <a:sym typeface="Montserrat Black"/>
              </a:defRPr>
            </a:lvl3pPr>
            <a:lvl4pPr lvl="3" algn="l">
              <a:lnSpc>
                <a:spcPct val="115000"/>
              </a:lnSpc>
              <a:spcBef>
                <a:spcPts val="0"/>
              </a:spcBef>
              <a:spcAft>
                <a:spcPts val="0"/>
              </a:spcAft>
              <a:buSzPts val="2000"/>
              <a:buFont typeface="Montserrat Black"/>
              <a:buNone/>
              <a:defRPr sz="2000">
                <a:latin typeface="Montserrat Black"/>
                <a:ea typeface="Montserrat Black"/>
                <a:cs typeface="Montserrat Black"/>
                <a:sym typeface="Montserrat Black"/>
              </a:defRPr>
            </a:lvl4pPr>
            <a:lvl5pPr lvl="4" algn="l">
              <a:lnSpc>
                <a:spcPct val="115000"/>
              </a:lnSpc>
              <a:spcBef>
                <a:spcPts val="0"/>
              </a:spcBef>
              <a:spcAft>
                <a:spcPts val="0"/>
              </a:spcAft>
              <a:buSzPts val="2000"/>
              <a:buFont typeface="Montserrat Black"/>
              <a:buNone/>
              <a:defRPr sz="2000">
                <a:latin typeface="Montserrat Black"/>
                <a:ea typeface="Montserrat Black"/>
                <a:cs typeface="Montserrat Black"/>
                <a:sym typeface="Montserrat Black"/>
              </a:defRPr>
            </a:lvl5pPr>
            <a:lvl6pPr lvl="5" algn="l">
              <a:lnSpc>
                <a:spcPct val="115000"/>
              </a:lnSpc>
              <a:spcBef>
                <a:spcPts val="0"/>
              </a:spcBef>
              <a:spcAft>
                <a:spcPts val="0"/>
              </a:spcAft>
              <a:buSzPts val="2000"/>
              <a:buFont typeface="Montserrat Black"/>
              <a:buNone/>
              <a:defRPr sz="2000">
                <a:latin typeface="Montserrat Black"/>
                <a:ea typeface="Montserrat Black"/>
                <a:cs typeface="Montserrat Black"/>
                <a:sym typeface="Montserrat Black"/>
              </a:defRPr>
            </a:lvl6pPr>
            <a:lvl7pPr lvl="6" algn="l">
              <a:lnSpc>
                <a:spcPct val="115000"/>
              </a:lnSpc>
              <a:spcBef>
                <a:spcPts val="0"/>
              </a:spcBef>
              <a:spcAft>
                <a:spcPts val="0"/>
              </a:spcAft>
              <a:buSzPts val="2000"/>
              <a:buFont typeface="Montserrat Black"/>
              <a:buNone/>
              <a:defRPr sz="2000">
                <a:latin typeface="Montserrat Black"/>
                <a:ea typeface="Montserrat Black"/>
                <a:cs typeface="Montserrat Black"/>
                <a:sym typeface="Montserrat Black"/>
              </a:defRPr>
            </a:lvl7pPr>
            <a:lvl8pPr lvl="7" algn="l">
              <a:lnSpc>
                <a:spcPct val="115000"/>
              </a:lnSpc>
              <a:spcBef>
                <a:spcPts val="0"/>
              </a:spcBef>
              <a:spcAft>
                <a:spcPts val="0"/>
              </a:spcAft>
              <a:buSzPts val="2000"/>
              <a:buFont typeface="Montserrat Black"/>
              <a:buNone/>
              <a:defRPr sz="2000">
                <a:latin typeface="Montserrat Black"/>
                <a:ea typeface="Montserrat Black"/>
                <a:cs typeface="Montserrat Black"/>
                <a:sym typeface="Montserrat Black"/>
              </a:defRPr>
            </a:lvl8pPr>
            <a:lvl9pPr lvl="8" algn="l">
              <a:lnSpc>
                <a:spcPct val="115000"/>
              </a:lnSpc>
              <a:spcBef>
                <a:spcPts val="0"/>
              </a:spcBef>
              <a:spcAft>
                <a:spcPts val="0"/>
              </a:spcAft>
              <a:buSzPts val="2000"/>
              <a:buFont typeface="Montserrat Black"/>
              <a:buNone/>
              <a:defRPr sz="2000">
                <a:latin typeface="Montserrat Black"/>
                <a:ea typeface="Montserrat Black"/>
                <a:cs typeface="Montserrat Black"/>
                <a:sym typeface="Montserrat Black"/>
              </a:defRPr>
            </a:lvl9pPr>
          </a:lstStyle>
          <a:p/>
        </p:txBody>
      </p:sp>
      <p:sp>
        <p:nvSpPr>
          <p:cNvPr id="69" name="Google Shape;69;p24"/>
          <p:cNvSpPr txBox="1"/>
          <p:nvPr>
            <p:ph idx="3" type="subTitle"/>
          </p:nvPr>
        </p:nvSpPr>
        <p:spPr>
          <a:xfrm>
            <a:off x="1023850" y="3201100"/>
            <a:ext cx="1757700" cy="97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l">
              <a:lnSpc>
                <a:spcPct val="115000"/>
              </a:lnSpc>
              <a:spcBef>
                <a:spcPts val="0"/>
              </a:spcBef>
              <a:spcAft>
                <a:spcPts val="0"/>
              </a:spcAft>
              <a:buSzPts val="1600"/>
              <a:buNone/>
              <a:defRPr sz="1600"/>
            </a:lvl2pPr>
            <a:lvl3pPr lvl="2" algn="l">
              <a:lnSpc>
                <a:spcPct val="115000"/>
              </a:lnSpc>
              <a:spcBef>
                <a:spcPts val="0"/>
              </a:spcBef>
              <a:spcAft>
                <a:spcPts val="0"/>
              </a:spcAft>
              <a:buSzPts val="1600"/>
              <a:buNone/>
              <a:defRPr sz="1600"/>
            </a:lvl3pPr>
            <a:lvl4pPr lvl="3" algn="l">
              <a:lnSpc>
                <a:spcPct val="115000"/>
              </a:lnSpc>
              <a:spcBef>
                <a:spcPts val="0"/>
              </a:spcBef>
              <a:spcAft>
                <a:spcPts val="0"/>
              </a:spcAft>
              <a:buSzPts val="1600"/>
              <a:buNone/>
              <a:defRPr sz="1600"/>
            </a:lvl4pPr>
            <a:lvl5pPr lvl="4" algn="l">
              <a:lnSpc>
                <a:spcPct val="115000"/>
              </a:lnSpc>
              <a:spcBef>
                <a:spcPts val="0"/>
              </a:spcBef>
              <a:spcAft>
                <a:spcPts val="0"/>
              </a:spcAft>
              <a:buSzPts val="1600"/>
              <a:buNone/>
              <a:defRPr sz="1600"/>
            </a:lvl5pPr>
            <a:lvl6pPr lvl="5" algn="l">
              <a:lnSpc>
                <a:spcPct val="115000"/>
              </a:lnSpc>
              <a:spcBef>
                <a:spcPts val="0"/>
              </a:spcBef>
              <a:spcAft>
                <a:spcPts val="0"/>
              </a:spcAft>
              <a:buSzPts val="1600"/>
              <a:buNone/>
              <a:defRPr sz="1600"/>
            </a:lvl6pPr>
            <a:lvl7pPr lvl="6" algn="l">
              <a:lnSpc>
                <a:spcPct val="115000"/>
              </a:lnSpc>
              <a:spcBef>
                <a:spcPts val="0"/>
              </a:spcBef>
              <a:spcAft>
                <a:spcPts val="0"/>
              </a:spcAft>
              <a:buSzPts val="1600"/>
              <a:buNone/>
              <a:defRPr sz="1600"/>
            </a:lvl7pPr>
            <a:lvl8pPr lvl="7" algn="l">
              <a:lnSpc>
                <a:spcPct val="115000"/>
              </a:lnSpc>
              <a:spcBef>
                <a:spcPts val="0"/>
              </a:spcBef>
              <a:spcAft>
                <a:spcPts val="0"/>
              </a:spcAft>
              <a:buSzPts val="1600"/>
              <a:buNone/>
              <a:defRPr sz="1600"/>
            </a:lvl8pPr>
            <a:lvl9pPr lvl="8" algn="l">
              <a:lnSpc>
                <a:spcPct val="115000"/>
              </a:lnSpc>
              <a:spcBef>
                <a:spcPts val="0"/>
              </a:spcBef>
              <a:spcAft>
                <a:spcPts val="0"/>
              </a:spcAft>
              <a:buSzPts val="1600"/>
              <a:buNone/>
              <a:defRPr sz="1600"/>
            </a:lvl9pPr>
          </a:lstStyle>
          <a:p/>
        </p:txBody>
      </p:sp>
      <p:sp>
        <p:nvSpPr>
          <p:cNvPr id="70" name="Google Shape;70;p24"/>
          <p:cNvSpPr txBox="1"/>
          <p:nvPr>
            <p:ph idx="4" type="subTitle"/>
          </p:nvPr>
        </p:nvSpPr>
        <p:spPr>
          <a:xfrm>
            <a:off x="3441375" y="3201100"/>
            <a:ext cx="1757700" cy="978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400"/>
            </a:lvl1pPr>
            <a:lvl2pPr lvl="1" algn="l">
              <a:lnSpc>
                <a:spcPct val="115000"/>
              </a:lnSpc>
              <a:spcBef>
                <a:spcPts val="0"/>
              </a:spcBef>
              <a:spcAft>
                <a:spcPts val="0"/>
              </a:spcAft>
              <a:buSzPts val="1600"/>
              <a:buNone/>
              <a:defRPr sz="1600"/>
            </a:lvl2pPr>
            <a:lvl3pPr lvl="2" algn="l">
              <a:lnSpc>
                <a:spcPct val="115000"/>
              </a:lnSpc>
              <a:spcBef>
                <a:spcPts val="0"/>
              </a:spcBef>
              <a:spcAft>
                <a:spcPts val="0"/>
              </a:spcAft>
              <a:buSzPts val="1600"/>
              <a:buNone/>
              <a:defRPr sz="1600"/>
            </a:lvl3pPr>
            <a:lvl4pPr lvl="3" algn="l">
              <a:lnSpc>
                <a:spcPct val="115000"/>
              </a:lnSpc>
              <a:spcBef>
                <a:spcPts val="0"/>
              </a:spcBef>
              <a:spcAft>
                <a:spcPts val="0"/>
              </a:spcAft>
              <a:buSzPts val="1600"/>
              <a:buNone/>
              <a:defRPr sz="1600"/>
            </a:lvl4pPr>
            <a:lvl5pPr lvl="4" algn="l">
              <a:lnSpc>
                <a:spcPct val="115000"/>
              </a:lnSpc>
              <a:spcBef>
                <a:spcPts val="0"/>
              </a:spcBef>
              <a:spcAft>
                <a:spcPts val="0"/>
              </a:spcAft>
              <a:buSzPts val="1600"/>
              <a:buNone/>
              <a:defRPr sz="1600"/>
            </a:lvl5pPr>
            <a:lvl6pPr lvl="5" algn="l">
              <a:lnSpc>
                <a:spcPct val="115000"/>
              </a:lnSpc>
              <a:spcBef>
                <a:spcPts val="0"/>
              </a:spcBef>
              <a:spcAft>
                <a:spcPts val="0"/>
              </a:spcAft>
              <a:buSzPts val="1600"/>
              <a:buNone/>
              <a:defRPr sz="1600"/>
            </a:lvl6pPr>
            <a:lvl7pPr lvl="6" algn="l">
              <a:lnSpc>
                <a:spcPct val="115000"/>
              </a:lnSpc>
              <a:spcBef>
                <a:spcPts val="0"/>
              </a:spcBef>
              <a:spcAft>
                <a:spcPts val="0"/>
              </a:spcAft>
              <a:buSzPts val="1600"/>
              <a:buNone/>
              <a:defRPr sz="1600"/>
            </a:lvl7pPr>
            <a:lvl8pPr lvl="7" algn="l">
              <a:lnSpc>
                <a:spcPct val="115000"/>
              </a:lnSpc>
              <a:spcBef>
                <a:spcPts val="0"/>
              </a:spcBef>
              <a:spcAft>
                <a:spcPts val="0"/>
              </a:spcAft>
              <a:buSzPts val="1600"/>
              <a:buNone/>
              <a:defRPr sz="1600"/>
            </a:lvl8pPr>
            <a:lvl9pPr lvl="8" algn="l">
              <a:lnSpc>
                <a:spcPct val="115000"/>
              </a:lnSpc>
              <a:spcBef>
                <a:spcPts val="0"/>
              </a:spcBef>
              <a:spcAft>
                <a:spcPts val="0"/>
              </a:spcAft>
              <a:buSzPts val="1600"/>
              <a:buNone/>
              <a:defRPr sz="1600"/>
            </a:lvl9pPr>
          </a:lstStyle>
          <a:p/>
        </p:txBody>
      </p:sp>
      <p:sp>
        <p:nvSpPr>
          <p:cNvPr id="71" name="Google Shape;71;p24"/>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72" name="Google Shape;72;p24"/>
          <p:cNvSpPr/>
          <p:nvPr/>
        </p:nvSpPr>
        <p:spPr>
          <a:xfrm>
            <a:off x="8148720" y="4532904"/>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4"/>
          <p:cNvSpPr/>
          <p:nvPr/>
        </p:nvSpPr>
        <p:spPr>
          <a:xfrm>
            <a:off x="1023860" y="-295946"/>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4"/>
          <p:cNvSpPr/>
          <p:nvPr/>
        </p:nvSpPr>
        <p:spPr>
          <a:xfrm>
            <a:off x="8495148" y="206279"/>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4"/>
          <p:cNvSpPr/>
          <p:nvPr/>
        </p:nvSpPr>
        <p:spPr>
          <a:xfrm>
            <a:off x="-813290" y="4749729"/>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4"/>
          <p:cNvSpPr/>
          <p:nvPr/>
        </p:nvSpPr>
        <p:spPr>
          <a:xfrm>
            <a:off x="-694314" y="4049796"/>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4"/>
          <p:cNvSpPr/>
          <p:nvPr/>
        </p:nvSpPr>
        <p:spPr>
          <a:xfrm>
            <a:off x="-329100" y="1021000"/>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 name="Google Shape;78;p24"/>
          <p:cNvGrpSpPr/>
          <p:nvPr/>
        </p:nvGrpSpPr>
        <p:grpSpPr>
          <a:xfrm>
            <a:off x="4561024" y="4749732"/>
            <a:ext cx="1265051" cy="1265051"/>
            <a:chOff x="3912750" y="637550"/>
            <a:chExt cx="947533" cy="947533"/>
          </a:xfrm>
        </p:grpSpPr>
        <p:sp>
          <p:nvSpPr>
            <p:cNvPr id="79" name="Google Shape;79;p24"/>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4"/>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25"/>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5"/>
          <p:cNvSpPr/>
          <p:nvPr/>
        </p:nvSpPr>
        <p:spPr>
          <a:xfrm rot="-5400000">
            <a:off x="3043631" y="-1248536"/>
            <a:ext cx="7437684" cy="5089589"/>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5"/>
          <p:cNvSpPr/>
          <p:nvPr/>
        </p:nvSpPr>
        <p:spPr>
          <a:xfrm flipH="1">
            <a:off x="-694314" y="4532904"/>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5"/>
          <p:cNvSpPr/>
          <p:nvPr/>
        </p:nvSpPr>
        <p:spPr>
          <a:xfrm flipH="1">
            <a:off x="7182512" y="-295946"/>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5"/>
          <p:cNvSpPr/>
          <p:nvPr/>
        </p:nvSpPr>
        <p:spPr>
          <a:xfrm flipH="1">
            <a:off x="-347899" y="206279"/>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5"/>
          <p:cNvSpPr/>
          <p:nvPr/>
        </p:nvSpPr>
        <p:spPr>
          <a:xfrm flipH="1">
            <a:off x="7869669" y="4049796"/>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5"/>
          <p:cNvSpPr/>
          <p:nvPr/>
        </p:nvSpPr>
        <p:spPr>
          <a:xfrm flipH="1">
            <a:off x="8234894" y="1021000"/>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9" name="Google Shape;89;p25"/>
          <p:cNvGrpSpPr/>
          <p:nvPr/>
        </p:nvGrpSpPr>
        <p:grpSpPr>
          <a:xfrm flipH="1">
            <a:off x="2772852" y="4749732"/>
            <a:ext cx="1265051" cy="1265051"/>
            <a:chOff x="3912750" y="637550"/>
            <a:chExt cx="947533" cy="947533"/>
          </a:xfrm>
        </p:grpSpPr>
        <p:sp>
          <p:nvSpPr>
            <p:cNvPr id="90" name="Google Shape;90;p25"/>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5"/>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 name="Google Shape;92;p25"/>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3" name="Shape 93"/>
        <p:cNvGrpSpPr/>
        <p:nvPr/>
      </p:nvGrpSpPr>
      <p:grpSpPr>
        <a:xfrm>
          <a:off x="0" y="0"/>
          <a:ext cx="0" cy="0"/>
          <a:chOff x="0" y="0"/>
          <a:chExt cx="0" cy="0"/>
        </a:xfrm>
      </p:grpSpPr>
      <p:sp>
        <p:nvSpPr>
          <p:cNvPr id="94" name="Google Shape;94;p26"/>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6"/>
          <p:cNvSpPr txBox="1"/>
          <p:nvPr>
            <p:ph idx="1" type="body"/>
          </p:nvPr>
        </p:nvSpPr>
        <p:spPr>
          <a:xfrm>
            <a:off x="1001375" y="2356500"/>
            <a:ext cx="2848200" cy="1186200"/>
          </a:xfrm>
          <a:prstGeom prst="rect">
            <a:avLst/>
          </a:prstGeom>
          <a:noFill/>
          <a:ln>
            <a:noFill/>
          </a:ln>
        </p:spPr>
        <p:txBody>
          <a:bodyPr anchorCtr="0" anchor="t" bIns="91425" lIns="91425" spcFirstLastPara="1" rIns="91425" wrap="square" tIns="91425">
            <a:noAutofit/>
          </a:bodyPr>
          <a:lstStyle>
            <a:lvl1pPr indent="-330200" lvl="0" marL="457200" algn="ctr">
              <a:lnSpc>
                <a:spcPct val="100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96" name="Google Shape;96;p26"/>
          <p:cNvSpPr/>
          <p:nvPr/>
        </p:nvSpPr>
        <p:spPr>
          <a:xfrm>
            <a:off x="4581969" y="4101491"/>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6"/>
          <p:cNvSpPr/>
          <p:nvPr/>
        </p:nvSpPr>
        <p:spPr>
          <a:xfrm>
            <a:off x="7530285" y="4287184"/>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6"/>
          <p:cNvSpPr/>
          <p:nvPr/>
        </p:nvSpPr>
        <p:spPr>
          <a:xfrm>
            <a:off x="-982991" y="4749729"/>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6"/>
          <p:cNvSpPr/>
          <p:nvPr/>
        </p:nvSpPr>
        <p:spPr>
          <a:xfrm>
            <a:off x="-177115" y="-528354"/>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6"/>
          <p:cNvSpPr/>
          <p:nvPr/>
        </p:nvSpPr>
        <p:spPr>
          <a:xfrm>
            <a:off x="4450684" y="4582079"/>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6"/>
          <p:cNvSpPr/>
          <p:nvPr/>
        </p:nvSpPr>
        <p:spPr>
          <a:xfrm>
            <a:off x="7735444" y="-9"/>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6"/>
          <p:cNvSpPr/>
          <p:nvPr/>
        </p:nvSpPr>
        <p:spPr>
          <a:xfrm>
            <a:off x="7604159" y="480579"/>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6"/>
          <p:cNvSpPr/>
          <p:nvPr/>
        </p:nvSpPr>
        <p:spPr>
          <a:xfrm>
            <a:off x="4807675" y="78863"/>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4" name="Google Shape;104;p26"/>
          <p:cNvGrpSpPr/>
          <p:nvPr/>
        </p:nvGrpSpPr>
        <p:grpSpPr>
          <a:xfrm>
            <a:off x="-296676" y="4041820"/>
            <a:ext cx="1265051" cy="1265051"/>
            <a:chOff x="3912750" y="637550"/>
            <a:chExt cx="947533" cy="947533"/>
          </a:xfrm>
        </p:grpSpPr>
        <p:sp>
          <p:nvSpPr>
            <p:cNvPr id="105" name="Google Shape;105;p26"/>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6"/>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 name="Google Shape;107;p26"/>
          <p:cNvSpPr/>
          <p:nvPr/>
        </p:nvSpPr>
        <p:spPr>
          <a:xfrm>
            <a:off x="2131335" y="1501350"/>
            <a:ext cx="7437684" cy="3930907"/>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6"/>
          <p:cNvSpPr txBox="1"/>
          <p:nvPr>
            <p:ph type="title"/>
          </p:nvPr>
        </p:nvSpPr>
        <p:spPr>
          <a:xfrm>
            <a:off x="968375" y="1600800"/>
            <a:ext cx="2914200" cy="755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200"/>
              <a:buNone/>
              <a:defRPr sz="55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9" name="Shape 109"/>
        <p:cNvGrpSpPr/>
        <p:nvPr/>
      </p:nvGrpSpPr>
      <p:grpSpPr>
        <a:xfrm>
          <a:off x="0" y="0"/>
          <a:ext cx="0" cy="0"/>
          <a:chOff x="0" y="0"/>
          <a:chExt cx="0" cy="0"/>
        </a:xfrm>
      </p:grpSpPr>
      <p:sp>
        <p:nvSpPr>
          <p:cNvPr id="110" name="Google Shape;110;p27"/>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7"/>
          <p:cNvSpPr/>
          <p:nvPr/>
        </p:nvSpPr>
        <p:spPr>
          <a:xfrm>
            <a:off x="-574436" y="2914426"/>
            <a:ext cx="7570971" cy="4973410"/>
          </a:xfrm>
          <a:custGeom>
            <a:rect b="b" l="l" r="r" t="t"/>
            <a:pathLst>
              <a:path extrusionOk="0" h="67363" w="102546">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7"/>
          <p:cNvSpPr/>
          <p:nvPr/>
        </p:nvSpPr>
        <p:spPr>
          <a:xfrm rot="10800000">
            <a:off x="3571510" y="-1255575"/>
            <a:ext cx="7437684" cy="3930907"/>
          </a:xfrm>
          <a:custGeom>
            <a:rect b="b" l="l" r="r" t="t"/>
            <a:pathLst>
              <a:path extrusionOk="0" h="48936" w="92592">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7"/>
          <p:cNvSpPr/>
          <p:nvPr/>
        </p:nvSpPr>
        <p:spPr>
          <a:xfrm flipH="1">
            <a:off x="520161" y="4390609"/>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7"/>
          <p:cNvSpPr/>
          <p:nvPr/>
        </p:nvSpPr>
        <p:spPr>
          <a:xfrm flipH="1">
            <a:off x="520143" y="220579"/>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7"/>
          <p:cNvSpPr/>
          <p:nvPr/>
        </p:nvSpPr>
        <p:spPr>
          <a:xfrm flipH="1">
            <a:off x="7714380" y="3993579"/>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7"/>
          <p:cNvSpPr/>
          <p:nvPr/>
        </p:nvSpPr>
        <p:spPr>
          <a:xfrm flipH="1">
            <a:off x="8010311" y="637546"/>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7"/>
          <p:cNvSpPr/>
          <p:nvPr/>
        </p:nvSpPr>
        <p:spPr>
          <a:xfrm flipH="1">
            <a:off x="713230" y="1929041"/>
            <a:ext cx="392554" cy="393759"/>
          </a:xfrm>
          <a:custGeom>
            <a:rect b="b" l="l" r="r" t="t"/>
            <a:pathLst>
              <a:path extrusionOk="0" fill="none" h="10123" w="10092">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cap="flat" cmpd="sng" w="9525">
            <a:solidFill>
              <a:schemeClr val="accent3"/>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8" name="Google Shape;118;p27"/>
          <p:cNvGrpSpPr/>
          <p:nvPr/>
        </p:nvGrpSpPr>
        <p:grpSpPr>
          <a:xfrm flipH="1">
            <a:off x="4671986" y="-275225"/>
            <a:ext cx="947533" cy="947533"/>
            <a:chOff x="3912750" y="637550"/>
            <a:chExt cx="947533" cy="947533"/>
          </a:xfrm>
        </p:grpSpPr>
        <p:sp>
          <p:nvSpPr>
            <p:cNvPr id="119" name="Google Shape;119;p27"/>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7"/>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1" name="Google Shape;121;p27"/>
          <p:cNvSpPr/>
          <p:nvPr/>
        </p:nvSpPr>
        <p:spPr>
          <a:xfrm flipH="1">
            <a:off x="4799187" y="4755200"/>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7"/>
          <p:cNvSpPr txBox="1"/>
          <p:nvPr>
            <p:ph type="title"/>
          </p:nvPr>
        </p:nvSpPr>
        <p:spPr>
          <a:xfrm>
            <a:off x="1496250" y="1152150"/>
            <a:ext cx="6151500" cy="2839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8000">
                <a:solidFill>
                  <a:schemeClr val="dk1"/>
                </a:solidFill>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3" name="Shape 123"/>
        <p:cNvGrpSpPr/>
        <p:nvPr/>
      </p:nvGrpSpPr>
      <p:grpSpPr>
        <a:xfrm>
          <a:off x="0" y="0"/>
          <a:ext cx="0" cy="0"/>
          <a:chOff x="0" y="0"/>
          <a:chExt cx="0" cy="0"/>
        </a:xfrm>
      </p:grpSpPr>
      <p:sp>
        <p:nvSpPr>
          <p:cNvPr id="124" name="Google Shape;124;p28"/>
          <p:cNvSpPr/>
          <p:nvPr/>
        </p:nvSpPr>
        <p:spPr>
          <a:xfrm>
            <a:off x="-62400" y="-66000"/>
            <a:ext cx="9268800" cy="5275500"/>
          </a:xfrm>
          <a:prstGeom prst="rect">
            <a:avLst/>
          </a:prstGeom>
          <a:gradFill>
            <a:gsLst>
              <a:gs pos="0">
                <a:srgbClr val="FFFFFF">
                  <a:alpha val="41176"/>
                </a:srgbClr>
              </a:gs>
              <a:gs pos="100000">
                <a:srgbClr val="F3F3F3">
                  <a:alpha val="41176"/>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8"/>
          <p:cNvSpPr/>
          <p:nvPr/>
        </p:nvSpPr>
        <p:spPr>
          <a:xfrm>
            <a:off x="-135549" y="-231484"/>
            <a:ext cx="8428467" cy="5606479"/>
          </a:xfrm>
          <a:custGeom>
            <a:rect b="b" l="l" r="r" t="t"/>
            <a:pathLst>
              <a:path extrusionOk="0" h="69676" w="104747">
                <a:moveTo>
                  <a:pt x="0" y="1"/>
                </a:moveTo>
                <a:lnTo>
                  <a:pt x="0" y="69676"/>
                </a:lnTo>
                <a:lnTo>
                  <a:pt x="1799" y="69676"/>
                </a:lnTo>
                <a:cubicBezTo>
                  <a:pt x="5385" y="68581"/>
                  <a:pt x="10134" y="66536"/>
                  <a:pt x="15229" y="62693"/>
                </a:cubicBezTo>
                <a:cubicBezTo>
                  <a:pt x="25977" y="54592"/>
                  <a:pt x="20111" y="44816"/>
                  <a:pt x="30871" y="30850"/>
                </a:cubicBezTo>
                <a:cubicBezTo>
                  <a:pt x="41619" y="16883"/>
                  <a:pt x="59776" y="24984"/>
                  <a:pt x="85194" y="12973"/>
                </a:cubicBezTo>
                <a:cubicBezTo>
                  <a:pt x="96859" y="7464"/>
                  <a:pt x="102289" y="3978"/>
                  <a:pt x="104747" y="1822"/>
                </a:cubicBezTo>
                <a:lnTo>
                  <a:pt x="104747" y="1"/>
                </a:lnTo>
                <a:close/>
              </a:path>
            </a:pathLst>
          </a:custGeom>
          <a:solidFill>
            <a:srgbClr val="D6D7D7">
              <a:alpha val="41176"/>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8"/>
          <p:cNvSpPr txBox="1"/>
          <p:nvPr>
            <p:ph idx="1" type="body"/>
          </p:nvPr>
        </p:nvSpPr>
        <p:spPr>
          <a:xfrm>
            <a:off x="4921525" y="1698825"/>
            <a:ext cx="3371400" cy="2485800"/>
          </a:xfrm>
          <a:prstGeom prst="rect">
            <a:avLst/>
          </a:prstGeom>
          <a:noFill/>
          <a:ln>
            <a:noFill/>
          </a:ln>
        </p:spPr>
        <p:txBody>
          <a:bodyPr anchorCtr="0" anchor="ctr" bIns="91425" lIns="91425" spcFirstLastPara="1" rIns="91425" wrap="square" tIns="91425">
            <a:noAutofit/>
          </a:bodyPr>
          <a:lstStyle>
            <a:lvl1pPr indent="-342900" lvl="0" marL="457200" algn="l">
              <a:lnSpc>
                <a:spcPct val="100000"/>
              </a:lnSpc>
              <a:spcBef>
                <a:spcPts val="0"/>
              </a:spcBef>
              <a:spcAft>
                <a:spcPts val="0"/>
              </a:spcAft>
              <a:buSzPts val="1800"/>
              <a:buChar char="●"/>
              <a:defRPr sz="1400"/>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7" name="Google Shape;127;p28"/>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128" name="Google Shape;128;p28"/>
          <p:cNvSpPr/>
          <p:nvPr/>
        </p:nvSpPr>
        <p:spPr>
          <a:xfrm flipH="1" rot="10800000">
            <a:off x="7589970" y="-730609"/>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8"/>
          <p:cNvSpPr/>
          <p:nvPr/>
        </p:nvSpPr>
        <p:spPr>
          <a:xfrm flipH="1" rot="10800000">
            <a:off x="8607386" y="1573116"/>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8"/>
          <p:cNvSpPr/>
          <p:nvPr/>
        </p:nvSpPr>
        <p:spPr>
          <a:xfrm flipH="1" rot="10800000">
            <a:off x="8292923" y="4691786"/>
            <a:ext cx="451678" cy="451717"/>
          </a:xfrm>
          <a:custGeom>
            <a:rect b="b" l="l" r="r" t="t"/>
            <a:pathLst>
              <a:path extrusionOk="0" fill="none" h="11613" w="11612">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8"/>
          <p:cNvSpPr/>
          <p:nvPr/>
        </p:nvSpPr>
        <p:spPr>
          <a:xfrm flipH="1" rot="10800000">
            <a:off x="4602945" y="4344791"/>
            <a:ext cx="1144520" cy="1145687"/>
          </a:xfrm>
          <a:custGeom>
            <a:rect b="b" l="l" r="r" t="t"/>
            <a:pathLst>
              <a:path extrusionOk="0" fill="none" h="29454" w="29424">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28"/>
          <p:cNvSpPr/>
          <p:nvPr/>
        </p:nvSpPr>
        <p:spPr>
          <a:xfrm flipH="1" rot="10800000">
            <a:off x="-823764" y="-402521"/>
            <a:ext cx="1423571" cy="1423532"/>
          </a:xfrm>
          <a:custGeom>
            <a:rect b="b" l="l" r="r" t="t"/>
            <a:pathLst>
              <a:path extrusionOk="0" fill="none" h="36597" w="36598">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28"/>
          <p:cNvSpPr/>
          <p:nvPr/>
        </p:nvSpPr>
        <p:spPr>
          <a:xfrm>
            <a:off x="-262600" y="2415913"/>
            <a:ext cx="693132" cy="694353"/>
          </a:xfrm>
          <a:custGeom>
            <a:rect b="b" l="l" r="r" t="t"/>
            <a:pathLst>
              <a:path extrusionOk="0" fill="none" h="17631" w="1760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cap="flat" cmpd="sng" w="9525">
            <a:solidFill>
              <a:schemeClr val="accent2"/>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4" name="Google Shape;134;p28"/>
          <p:cNvGrpSpPr/>
          <p:nvPr/>
        </p:nvGrpSpPr>
        <p:grpSpPr>
          <a:xfrm>
            <a:off x="792449" y="4426795"/>
            <a:ext cx="1265051" cy="1265051"/>
            <a:chOff x="3912750" y="637550"/>
            <a:chExt cx="947533" cy="947533"/>
          </a:xfrm>
        </p:grpSpPr>
        <p:sp>
          <p:nvSpPr>
            <p:cNvPr id="135" name="Google Shape;135;p28"/>
            <p:cNvSpPr/>
            <p:nvPr/>
          </p:nvSpPr>
          <p:spPr>
            <a:xfrm>
              <a:off x="3912750" y="637550"/>
              <a:ext cx="947533" cy="947533"/>
            </a:xfrm>
            <a:custGeom>
              <a:rect b="b" l="l" r="r" t="t"/>
              <a:pathLst>
                <a:path extrusionOk="0" fill="none" h="14743" w="14743">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8"/>
            <p:cNvSpPr/>
            <p:nvPr/>
          </p:nvSpPr>
          <p:spPr>
            <a:xfrm>
              <a:off x="4242902" y="967702"/>
              <a:ext cx="287223" cy="287223"/>
            </a:xfrm>
            <a:custGeom>
              <a:rect b="b" l="l" r="r" t="t"/>
              <a:pathLst>
                <a:path extrusionOk="0" fill="none" h="4469" w="4469">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cap="flat" cmpd="sng" w="9525">
              <a:solidFill>
                <a:schemeClr val="accent4"/>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1"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713225" y="445025"/>
            <a:ext cx="7717500" cy="7074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chemeClr val="lt1"/>
              </a:buClr>
              <a:buSzPts val="2800"/>
              <a:buFont typeface="Montserrat"/>
              <a:buNone/>
              <a:defRPr b="1" i="0" sz="2800" u="none" cap="none" strike="noStrike">
                <a:solidFill>
                  <a:schemeClr val="lt1"/>
                </a:solidFill>
                <a:latin typeface="Montserrat"/>
                <a:ea typeface="Montserrat"/>
                <a:cs typeface="Montserrat"/>
                <a:sym typeface="Montserrat"/>
              </a:defRPr>
            </a:lvl1pPr>
            <a:lvl2pPr lvl="1" marR="0" rtl="0" algn="ctr">
              <a:lnSpc>
                <a:spcPct val="100000"/>
              </a:lnSpc>
              <a:spcBef>
                <a:spcPts val="0"/>
              </a:spcBef>
              <a:spcAft>
                <a:spcPts val="0"/>
              </a:spcAft>
              <a:buClr>
                <a:schemeClr val="lt2"/>
              </a:buClr>
              <a:buSzPts val="2800"/>
              <a:buFont typeface="Montserrat Black"/>
              <a:buNone/>
              <a:defRPr b="0" i="0" sz="2800" u="none" cap="none" strike="noStrike">
                <a:solidFill>
                  <a:schemeClr val="lt2"/>
                </a:solidFill>
                <a:latin typeface="Montserrat Black"/>
                <a:ea typeface="Montserrat Black"/>
                <a:cs typeface="Montserrat Black"/>
                <a:sym typeface="Montserrat Black"/>
              </a:defRPr>
            </a:lvl2pPr>
            <a:lvl3pPr lvl="2" marR="0" rtl="0" algn="ctr">
              <a:lnSpc>
                <a:spcPct val="100000"/>
              </a:lnSpc>
              <a:spcBef>
                <a:spcPts val="0"/>
              </a:spcBef>
              <a:spcAft>
                <a:spcPts val="0"/>
              </a:spcAft>
              <a:buClr>
                <a:schemeClr val="lt2"/>
              </a:buClr>
              <a:buSzPts val="2800"/>
              <a:buFont typeface="Montserrat Black"/>
              <a:buNone/>
              <a:defRPr b="0" i="0" sz="2800" u="none" cap="none" strike="noStrike">
                <a:solidFill>
                  <a:schemeClr val="lt2"/>
                </a:solidFill>
                <a:latin typeface="Montserrat Black"/>
                <a:ea typeface="Montserrat Black"/>
                <a:cs typeface="Montserrat Black"/>
                <a:sym typeface="Montserrat Black"/>
              </a:defRPr>
            </a:lvl3pPr>
            <a:lvl4pPr lvl="3" marR="0" rtl="0" algn="ctr">
              <a:lnSpc>
                <a:spcPct val="100000"/>
              </a:lnSpc>
              <a:spcBef>
                <a:spcPts val="0"/>
              </a:spcBef>
              <a:spcAft>
                <a:spcPts val="0"/>
              </a:spcAft>
              <a:buClr>
                <a:schemeClr val="lt2"/>
              </a:buClr>
              <a:buSzPts val="2800"/>
              <a:buFont typeface="Montserrat Black"/>
              <a:buNone/>
              <a:defRPr b="0" i="0" sz="2800" u="none" cap="none" strike="noStrike">
                <a:solidFill>
                  <a:schemeClr val="lt2"/>
                </a:solidFill>
                <a:latin typeface="Montserrat Black"/>
                <a:ea typeface="Montserrat Black"/>
                <a:cs typeface="Montserrat Black"/>
                <a:sym typeface="Montserrat Black"/>
              </a:defRPr>
            </a:lvl4pPr>
            <a:lvl5pPr lvl="4" marR="0" rtl="0" algn="ctr">
              <a:lnSpc>
                <a:spcPct val="100000"/>
              </a:lnSpc>
              <a:spcBef>
                <a:spcPts val="0"/>
              </a:spcBef>
              <a:spcAft>
                <a:spcPts val="0"/>
              </a:spcAft>
              <a:buClr>
                <a:schemeClr val="lt2"/>
              </a:buClr>
              <a:buSzPts val="2800"/>
              <a:buFont typeface="Montserrat Black"/>
              <a:buNone/>
              <a:defRPr b="0" i="0" sz="2800" u="none" cap="none" strike="noStrike">
                <a:solidFill>
                  <a:schemeClr val="lt2"/>
                </a:solidFill>
                <a:latin typeface="Montserrat Black"/>
                <a:ea typeface="Montserrat Black"/>
                <a:cs typeface="Montserrat Black"/>
                <a:sym typeface="Montserrat Black"/>
              </a:defRPr>
            </a:lvl5pPr>
            <a:lvl6pPr lvl="5" marR="0" rtl="0" algn="ctr">
              <a:lnSpc>
                <a:spcPct val="100000"/>
              </a:lnSpc>
              <a:spcBef>
                <a:spcPts val="0"/>
              </a:spcBef>
              <a:spcAft>
                <a:spcPts val="0"/>
              </a:spcAft>
              <a:buClr>
                <a:schemeClr val="lt2"/>
              </a:buClr>
              <a:buSzPts val="2800"/>
              <a:buFont typeface="Montserrat Black"/>
              <a:buNone/>
              <a:defRPr b="0" i="0" sz="2800" u="none" cap="none" strike="noStrike">
                <a:solidFill>
                  <a:schemeClr val="lt2"/>
                </a:solidFill>
                <a:latin typeface="Montserrat Black"/>
                <a:ea typeface="Montserrat Black"/>
                <a:cs typeface="Montserrat Black"/>
                <a:sym typeface="Montserrat Black"/>
              </a:defRPr>
            </a:lvl6pPr>
            <a:lvl7pPr lvl="6" marR="0" rtl="0" algn="ctr">
              <a:lnSpc>
                <a:spcPct val="100000"/>
              </a:lnSpc>
              <a:spcBef>
                <a:spcPts val="0"/>
              </a:spcBef>
              <a:spcAft>
                <a:spcPts val="0"/>
              </a:spcAft>
              <a:buClr>
                <a:schemeClr val="lt2"/>
              </a:buClr>
              <a:buSzPts val="2800"/>
              <a:buFont typeface="Montserrat Black"/>
              <a:buNone/>
              <a:defRPr b="0" i="0" sz="2800" u="none" cap="none" strike="noStrike">
                <a:solidFill>
                  <a:schemeClr val="lt2"/>
                </a:solidFill>
                <a:latin typeface="Montserrat Black"/>
                <a:ea typeface="Montserrat Black"/>
                <a:cs typeface="Montserrat Black"/>
                <a:sym typeface="Montserrat Black"/>
              </a:defRPr>
            </a:lvl7pPr>
            <a:lvl8pPr lvl="7" marR="0" rtl="0" algn="ctr">
              <a:lnSpc>
                <a:spcPct val="100000"/>
              </a:lnSpc>
              <a:spcBef>
                <a:spcPts val="0"/>
              </a:spcBef>
              <a:spcAft>
                <a:spcPts val="0"/>
              </a:spcAft>
              <a:buClr>
                <a:schemeClr val="lt2"/>
              </a:buClr>
              <a:buSzPts val="2800"/>
              <a:buFont typeface="Montserrat Black"/>
              <a:buNone/>
              <a:defRPr b="0" i="0" sz="2800" u="none" cap="none" strike="noStrike">
                <a:solidFill>
                  <a:schemeClr val="lt2"/>
                </a:solidFill>
                <a:latin typeface="Montserrat Black"/>
                <a:ea typeface="Montserrat Black"/>
                <a:cs typeface="Montserrat Black"/>
                <a:sym typeface="Montserrat Black"/>
              </a:defRPr>
            </a:lvl8pPr>
            <a:lvl9pPr lvl="8" marR="0" rtl="0" algn="ctr">
              <a:lnSpc>
                <a:spcPct val="100000"/>
              </a:lnSpc>
              <a:spcBef>
                <a:spcPts val="0"/>
              </a:spcBef>
              <a:spcAft>
                <a:spcPts val="0"/>
              </a:spcAft>
              <a:buClr>
                <a:schemeClr val="lt2"/>
              </a:buClr>
              <a:buSzPts val="2800"/>
              <a:buFont typeface="Montserrat Black"/>
              <a:buNone/>
              <a:defRPr b="0" i="0" sz="2800" u="none" cap="none" strike="noStrike">
                <a:solidFill>
                  <a:schemeClr val="lt2"/>
                </a:solidFill>
                <a:latin typeface="Montserrat Black"/>
                <a:ea typeface="Montserrat Black"/>
                <a:cs typeface="Montserrat Black"/>
                <a:sym typeface="Montserrat Black"/>
              </a:defRPr>
            </a:lvl9pPr>
          </a:lstStyle>
          <a:p/>
        </p:txBody>
      </p:sp>
      <p:sp>
        <p:nvSpPr>
          <p:cNvPr id="7" name="Google Shape;7;p19"/>
          <p:cNvSpPr txBox="1"/>
          <p:nvPr>
            <p:ph idx="1" type="body"/>
          </p:nvPr>
        </p:nvSpPr>
        <p:spPr>
          <a:xfrm>
            <a:off x="713225" y="1293075"/>
            <a:ext cx="7717500" cy="33153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Quicksand"/>
              <a:buChar char="●"/>
              <a:defRPr b="0" i="0" sz="1800" u="none" cap="none" strike="noStrike">
                <a:solidFill>
                  <a:schemeClr val="lt1"/>
                </a:solidFill>
                <a:latin typeface="Quicksand"/>
                <a:ea typeface="Quicksand"/>
                <a:cs typeface="Quicksand"/>
                <a:sym typeface="Quicksand"/>
              </a:defRPr>
            </a:lvl1pPr>
            <a:lvl2pPr indent="-317500" lvl="1" marL="914400" marR="0" rtl="0" algn="l">
              <a:lnSpc>
                <a:spcPct val="115000"/>
              </a:lnSpc>
              <a:spcBef>
                <a:spcPts val="0"/>
              </a:spcBef>
              <a:spcAft>
                <a:spcPts val="0"/>
              </a:spcAft>
              <a:buClr>
                <a:schemeClr val="lt1"/>
              </a:buClr>
              <a:buSzPts val="1400"/>
              <a:buFont typeface="Quicksand"/>
              <a:buChar char="○"/>
              <a:defRPr b="0" i="0" sz="1400" u="none" cap="none" strike="noStrike">
                <a:solidFill>
                  <a:schemeClr val="lt1"/>
                </a:solidFill>
                <a:latin typeface="Quicksand"/>
                <a:ea typeface="Quicksand"/>
                <a:cs typeface="Quicksand"/>
                <a:sym typeface="Quicksand"/>
              </a:defRPr>
            </a:lvl2pPr>
            <a:lvl3pPr indent="-317500" lvl="2" marL="1371600" marR="0" rtl="0" algn="l">
              <a:lnSpc>
                <a:spcPct val="115000"/>
              </a:lnSpc>
              <a:spcBef>
                <a:spcPts val="0"/>
              </a:spcBef>
              <a:spcAft>
                <a:spcPts val="0"/>
              </a:spcAft>
              <a:buClr>
                <a:schemeClr val="lt1"/>
              </a:buClr>
              <a:buSzPts val="1400"/>
              <a:buFont typeface="Quicksand"/>
              <a:buChar char="■"/>
              <a:defRPr b="0" i="0" sz="1400" u="none" cap="none" strike="noStrike">
                <a:solidFill>
                  <a:schemeClr val="lt1"/>
                </a:solidFill>
                <a:latin typeface="Quicksand"/>
                <a:ea typeface="Quicksand"/>
                <a:cs typeface="Quicksand"/>
                <a:sym typeface="Quicksand"/>
              </a:defRPr>
            </a:lvl3pPr>
            <a:lvl4pPr indent="-317500" lvl="3" marL="1828800" marR="0" rtl="0" algn="l">
              <a:lnSpc>
                <a:spcPct val="115000"/>
              </a:lnSpc>
              <a:spcBef>
                <a:spcPts val="0"/>
              </a:spcBef>
              <a:spcAft>
                <a:spcPts val="0"/>
              </a:spcAft>
              <a:buClr>
                <a:schemeClr val="lt1"/>
              </a:buClr>
              <a:buSzPts val="1400"/>
              <a:buFont typeface="Quicksand"/>
              <a:buChar char="●"/>
              <a:defRPr b="0" i="0" sz="1400" u="none" cap="none" strike="noStrike">
                <a:solidFill>
                  <a:schemeClr val="lt1"/>
                </a:solidFill>
                <a:latin typeface="Quicksand"/>
                <a:ea typeface="Quicksand"/>
                <a:cs typeface="Quicksand"/>
                <a:sym typeface="Quicksand"/>
              </a:defRPr>
            </a:lvl4pPr>
            <a:lvl5pPr indent="-317500" lvl="4" marL="2286000" marR="0" rtl="0" algn="l">
              <a:lnSpc>
                <a:spcPct val="115000"/>
              </a:lnSpc>
              <a:spcBef>
                <a:spcPts val="0"/>
              </a:spcBef>
              <a:spcAft>
                <a:spcPts val="0"/>
              </a:spcAft>
              <a:buClr>
                <a:schemeClr val="lt1"/>
              </a:buClr>
              <a:buSzPts val="1400"/>
              <a:buFont typeface="Quicksand"/>
              <a:buChar char="○"/>
              <a:defRPr b="0" i="0" sz="1400" u="none" cap="none" strike="noStrike">
                <a:solidFill>
                  <a:schemeClr val="lt1"/>
                </a:solidFill>
                <a:latin typeface="Quicksand"/>
                <a:ea typeface="Quicksand"/>
                <a:cs typeface="Quicksand"/>
                <a:sym typeface="Quicksand"/>
              </a:defRPr>
            </a:lvl5pPr>
            <a:lvl6pPr indent="-317500" lvl="5" marL="2743200" marR="0" rtl="0" algn="l">
              <a:lnSpc>
                <a:spcPct val="115000"/>
              </a:lnSpc>
              <a:spcBef>
                <a:spcPts val="0"/>
              </a:spcBef>
              <a:spcAft>
                <a:spcPts val="0"/>
              </a:spcAft>
              <a:buClr>
                <a:schemeClr val="lt1"/>
              </a:buClr>
              <a:buSzPts val="1400"/>
              <a:buFont typeface="Quicksand"/>
              <a:buChar char="■"/>
              <a:defRPr b="0" i="0" sz="1400" u="none" cap="none" strike="noStrike">
                <a:solidFill>
                  <a:schemeClr val="lt1"/>
                </a:solidFill>
                <a:latin typeface="Quicksand"/>
                <a:ea typeface="Quicksand"/>
                <a:cs typeface="Quicksand"/>
                <a:sym typeface="Quicksand"/>
              </a:defRPr>
            </a:lvl6pPr>
            <a:lvl7pPr indent="-317500" lvl="6" marL="3200400" marR="0" rtl="0" algn="l">
              <a:lnSpc>
                <a:spcPct val="115000"/>
              </a:lnSpc>
              <a:spcBef>
                <a:spcPts val="0"/>
              </a:spcBef>
              <a:spcAft>
                <a:spcPts val="0"/>
              </a:spcAft>
              <a:buClr>
                <a:schemeClr val="lt1"/>
              </a:buClr>
              <a:buSzPts val="1400"/>
              <a:buFont typeface="Quicksand"/>
              <a:buChar char="●"/>
              <a:defRPr b="0" i="0" sz="1400" u="none" cap="none" strike="noStrike">
                <a:solidFill>
                  <a:schemeClr val="lt1"/>
                </a:solidFill>
                <a:latin typeface="Quicksand"/>
                <a:ea typeface="Quicksand"/>
                <a:cs typeface="Quicksand"/>
                <a:sym typeface="Quicksand"/>
              </a:defRPr>
            </a:lvl7pPr>
            <a:lvl8pPr indent="-317500" lvl="7" marL="3657600" marR="0" rtl="0" algn="l">
              <a:lnSpc>
                <a:spcPct val="115000"/>
              </a:lnSpc>
              <a:spcBef>
                <a:spcPts val="0"/>
              </a:spcBef>
              <a:spcAft>
                <a:spcPts val="0"/>
              </a:spcAft>
              <a:buClr>
                <a:schemeClr val="lt1"/>
              </a:buClr>
              <a:buSzPts val="1400"/>
              <a:buFont typeface="Quicksand"/>
              <a:buChar char="○"/>
              <a:defRPr b="0" i="0" sz="1400" u="none" cap="none" strike="noStrike">
                <a:solidFill>
                  <a:schemeClr val="lt1"/>
                </a:solidFill>
                <a:latin typeface="Quicksand"/>
                <a:ea typeface="Quicksand"/>
                <a:cs typeface="Quicksand"/>
                <a:sym typeface="Quicksand"/>
              </a:defRPr>
            </a:lvl8pPr>
            <a:lvl9pPr indent="-317500" lvl="8" marL="4114800" marR="0" rtl="0" algn="l">
              <a:lnSpc>
                <a:spcPct val="115000"/>
              </a:lnSpc>
              <a:spcBef>
                <a:spcPts val="0"/>
              </a:spcBef>
              <a:spcAft>
                <a:spcPts val="0"/>
              </a:spcAft>
              <a:buClr>
                <a:schemeClr val="lt1"/>
              </a:buClr>
              <a:buSzPts val="1400"/>
              <a:buFont typeface="Quicksand"/>
              <a:buChar char="■"/>
              <a:defRPr b="0" i="0" sz="1400" u="none" cap="none" strike="noStrike">
                <a:solidFill>
                  <a:schemeClr val="lt1"/>
                </a:solidFill>
                <a:latin typeface="Quicksand"/>
                <a:ea typeface="Quicksand"/>
                <a:cs typeface="Quicksand"/>
                <a:sym typeface="Quicksand"/>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7.png"/><Relationship Id="rId4" Type="http://schemas.openxmlformats.org/officeDocument/2006/relationships/image" Target="../media/image25.png"/><Relationship Id="rId5"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3.png"/><Relationship Id="rId4" Type="http://schemas.openxmlformats.org/officeDocument/2006/relationships/image" Target="../media/image21.png"/><Relationship Id="rId5"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miro.com/app/board/uXjVOsYRcVA=/?share_link_id=503890577791" TargetMode="External"/><Relationship Id="rId4" Type="http://schemas.openxmlformats.org/officeDocument/2006/relationships/hyperlink" Target="https://drive.google.com/file/d/1TS3i2rR4Qq18w0bitlXpSR2fol_BaUZk/view?usp=sharing" TargetMode="External"/></Relationships>
</file>

<file path=ppt/slides/_rels/slide18.xml.rels><?xml version="1.0" encoding="UTF-8" standalone="yes"?><Relationships xmlns="http://schemas.openxmlformats.org/package/2006/relationships"><Relationship Id="rId20" Type="http://schemas.openxmlformats.org/officeDocument/2006/relationships/hyperlink" Target="https://www.g2.com/compare/drift-vs-intercom-vs-zendesk-support-suite-vs-mobilemonkey" TargetMode="External"/><Relationship Id="rId22" Type="http://schemas.openxmlformats.org/officeDocument/2006/relationships/hyperlink" Target="https://www.g2.com/categories/natural-language-understanding-nlu?utf8=%E2%9C%93&amp;order=g2_score" TargetMode="External"/><Relationship Id="rId21" Type="http://schemas.openxmlformats.org/officeDocument/2006/relationships/hyperlink" Target="https://www.gartner.com/reviews/market/social-customer-service-applications/vendor/intercom/reviews?marketSeoName=social-customer-service-applications&amp;vendorSeoName=intercom&amp;sort=-helpfulness" TargetMode="External"/><Relationship Id="rId24" Type="http://schemas.openxmlformats.org/officeDocument/2006/relationships/hyperlink" Target="https://yourtechdiet.com/blogs/best-ai-tools-in-market/" TargetMode="External"/><Relationship Id="rId23" Type="http://schemas.openxmlformats.org/officeDocument/2006/relationships/hyperlink" Target="https://www.altexsoft.com/blog/datascience/comparing-machine-learning-as-a-service-amazon-microsoft-azure-google-cloud-ai-ibm-watson/" TargetMode="External"/><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www.intercom.com/resources/demos/intro-to-operator" TargetMode="External"/><Relationship Id="rId4" Type="http://schemas.openxmlformats.org/officeDocument/2006/relationships/hyperlink" Target="https://www.intercom.com/resources/demos/intro-to-the-messenger" TargetMode="External"/><Relationship Id="rId9" Type="http://schemas.openxmlformats.org/officeDocument/2006/relationships/hyperlink" Target="https://www.intercom.com/resources/demos/intro-to-onboarding" TargetMode="External"/><Relationship Id="rId26" Type="http://schemas.openxmlformats.org/officeDocument/2006/relationships/hyperlink" Target="https://docs.microsoft.com/en-us/azure/cognitive-services/luis/what-is-luis" TargetMode="External"/><Relationship Id="rId25" Type="http://schemas.openxmlformats.org/officeDocument/2006/relationships/hyperlink" Target="https://www.netguru.com/blog/ibm-watson-vs-google-cloud-vs-aws-vs-azure" TargetMode="External"/><Relationship Id="rId27" Type="http://schemas.openxmlformats.org/officeDocument/2006/relationships/hyperlink" Target="https://www.luis.ai/" TargetMode="External"/><Relationship Id="rId5" Type="http://schemas.openxmlformats.org/officeDocument/2006/relationships/hyperlink" Target="https://www.intercom.com/resources/demos/intro-to-custom-bots" TargetMode="External"/><Relationship Id="rId6" Type="http://schemas.openxmlformats.org/officeDocument/2006/relationships/hyperlink" Target="https://www.intercom.com/resources/demos/mobile-carousels" TargetMode="External"/><Relationship Id="rId7" Type="http://schemas.openxmlformats.org/officeDocument/2006/relationships/hyperlink" Target="https://www.intercom.com/resources/demos/what-is-intercom" TargetMode="External"/><Relationship Id="rId8" Type="http://schemas.openxmlformats.org/officeDocument/2006/relationships/hyperlink" Target="https://www.intercom.com/resources/demos/tips-for-using-intercom-to-help-with-your-covid-19-response" TargetMode="External"/><Relationship Id="rId11" Type="http://schemas.openxmlformats.org/officeDocument/2006/relationships/hyperlink" Target="https://www.intercom.com/resources/demos/track-user-data" TargetMode="External"/><Relationship Id="rId10" Type="http://schemas.openxmlformats.org/officeDocument/2006/relationships/hyperlink" Target="https://www.intercom.com/resources/demos/customize-your-messenger" TargetMode="External"/><Relationship Id="rId13" Type="http://schemas.openxmlformats.org/officeDocument/2006/relationships/hyperlink" Target="https://www.intercom.com/resources/demos/design-an-inbound-custom-bot" TargetMode="External"/><Relationship Id="rId12" Type="http://schemas.openxmlformats.org/officeDocument/2006/relationships/hyperlink" Target="https://www.intercom.com/resources/demos/forward-your-emails-and-social-messages" TargetMode="External"/><Relationship Id="rId15" Type="http://schemas.openxmlformats.org/officeDocument/2006/relationships/hyperlink" Target="https://www.intercom.com/automated-answers?on_pageview_event=automated_answers_footer" TargetMode="External"/><Relationship Id="rId14" Type="http://schemas.openxmlformats.org/officeDocument/2006/relationships/hyperlink" Target="https://www.intercom.com/resources/demos/create-an-ongoing-message" TargetMode="External"/><Relationship Id="rId17" Type="http://schemas.openxmlformats.org/officeDocument/2006/relationships/hyperlink" Target="https://www.g2.com/products/intercom/competitors/alternatives" TargetMode="External"/><Relationship Id="rId16" Type="http://schemas.openxmlformats.org/officeDocument/2006/relationships/hyperlink" Target="https://helpcrunch.com/blog/intercom-competitors/" TargetMode="External"/><Relationship Id="rId19" Type="http://schemas.openxmlformats.org/officeDocument/2006/relationships/hyperlink" Target="https://www.g2.com/compare/drift-vs-intercom-vs-tidio-vs-zendesk-support-suite" TargetMode="External"/><Relationship Id="rId18" Type="http://schemas.openxmlformats.org/officeDocument/2006/relationships/hyperlink" Target="https://www.g2.com/compare/birdeye-vs-drift-vs-freshworks-freshchat-vs-zendesk-support-suit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9.png"/><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7.png"/><Relationship Id="rId8" Type="http://schemas.openxmlformats.org/officeDocument/2006/relationships/image" Target="../media/image2.png"/><Relationship Id="rId11" Type="http://schemas.openxmlformats.org/officeDocument/2006/relationships/image" Target="../media/image10.png"/><Relationship Id="rId10" Type="http://schemas.openxmlformats.org/officeDocument/2006/relationships/image" Target="../media/image13.png"/><Relationship Id="rId13" Type="http://schemas.openxmlformats.org/officeDocument/2006/relationships/image" Target="../media/image16.png"/><Relationship Id="rId12"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advertisemint.com/3-uses-facebook-messenger-bots-improve-business/" TargetMode="Externa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0.png"/><Relationship Id="rId9" Type="http://schemas.openxmlformats.org/officeDocument/2006/relationships/image" Target="../media/image32.png"/><Relationship Id="rId5" Type="http://schemas.openxmlformats.org/officeDocument/2006/relationships/image" Target="../media/image19.png"/><Relationship Id="rId6" Type="http://schemas.openxmlformats.org/officeDocument/2006/relationships/image" Target="../media/image24.png"/><Relationship Id="rId7" Type="http://schemas.openxmlformats.org/officeDocument/2006/relationships/image" Target="../media/image18.png"/><Relationship Id="rId8" Type="http://schemas.openxmlformats.org/officeDocument/2006/relationships/image" Target="../media/image31.png"/><Relationship Id="rId10"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86" name="Shape 586"/>
        <p:cNvGrpSpPr/>
        <p:nvPr/>
      </p:nvGrpSpPr>
      <p:grpSpPr>
        <a:xfrm>
          <a:off x="0" y="0"/>
          <a:ext cx="0" cy="0"/>
          <a:chOff x="0" y="0"/>
          <a:chExt cx="0" cy="0"/>
        </a:xfrm>
      </p:grpSpPr>
      <p:sp>
        <p:nvSpPr>
          <p:cNvPr id="587" name="Google Shape;587;p1"/>
          <p:cNvSpPr txBox="1"/>
          <p:nvPr>
            <p:ph type="ctrTitle"/>
          </p:nvPr>
        </p:nvSpPr>
        <p:spPr>
          <a:xfrm>
            <a:off x="550750" y="1138875"/>
            <a:ext cx="4371900" cy="2041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
              <a:t>Intercom AI Chatbot</a:t>
            </a:r>
            <a:endParaRPr/>
          </a:p>
        </p:txBody>
      </p:sp>
      <p:pic>
        <p:nvPicPr>
          <p:cNvPr id="588" name="Google Shape;588;p1"/>
          <p:cNvPicPr preferRelativeResize="0"/>
          <p:nvPr/>
        </p:nvPicPr>
        <p:blipFill rotWithShape="1">
          <a:blip r:embed="rId3">
            <a:alphaModFix/>
          </a:blip>
          <a:srcRect b="0" l="0" r="0" t="0"/>
          <a:stretch/>
        </p:blipFill>
        <p:spPr>
          <a:xfrm>
            <a:off x="4922638" y="295813"/>
            <a:ext cx="2085975" cy="581025"/>
          </a:xfrm>
          <a:prstGeom prst="rect">
            <a:avLst/>
          </a:prstGeom>
          <a:noFill/>
          <a:ln>
            <a:noFill/>
          </a:ln>
        </p:spPr>
      </p:pic>
      <p:grpSp>
        <p:nvGrpSpPr>
          <p:cNvPr id="589" name="Google Shape;589;p1"/>
          <p:cNvGrpSpPr/>
          <p:nvPr/>
        </p:nvGrpSpPr>
        <p:grpSpPr>
          <a:xfrm>
            <a:off x="4835245" y="605545"/>
            <a:ext cx="3769246" cy="3935960"/>
            <a:chOff x="4835245" y="605545"/>
            <a:chExt cx="3769246" cy="3935960"/>
          </a:xfrm>
        </p:grpSpPr>
        <p:sp>
          <p:nvSpPr>
            <p:cNvPr id="590" name="Google Shape;590;p1"/>
            <p:cNvSpPr/>
            <p:nvPr/>
          </p:nvSpPr>
          <p:spPr>
            <a:xfrm>
              <a:off x="6326148" y="750982"/>
              <a:ext cx="1632800" cy="3421657"/>
            </a:xfrm>
            <a:custGeom>
              <a:rect b="b" l="l" r="r" t="t"/>
              <a:pathLst>
                <a:path extrusionOk="0" h="87966" w="41977">
                  <a:moveTo>
                    <a:pt x="37144" y="87965"/>
                  </a:moveTo>
                  <a:lnTo>
                    <a:pt x="4833" y="87965"/>
                  </a:lnTo>
                  <a:cubicBezTo>
                    <a:pt x="2159" y="87965"/>
                    <a:pt x="0" y="85807"/>
                    <a:pt x="0" y="83132"/>
                  </a:cubicBezTo>
                  <a:lnTo>
                    <a:pt x="0" y="4833"/>
                  </a:lnTo>
                  <a:cubicBezTo>
                    <a:pt x="0" y="2158"/>
                    <a:pt x="2159" y="0"/>
                    <a:pt x="4833" y="0"/>
                  </a:cubicBezTo>
                  <a:lnTo>
                    <a:pt x="37144" y="0"/>
                  </a:lnTo>
                  <a:cubicBezTo>
                    <a:pt x="39819" y="0"/>
                    <a:pt x="41977" y="2158"/>
                    <a:pt x="41977" y="4833"/>
                  </a:cubicBezTo>
                  <a:lnTo>
                    <a:pt x="41977" y="83132"/>
                  </a:lnTo>
                  <a:cubicBezTo>
                    <a:pt x="41977" y="85807"/>
                    <a:pt x="39819" y="87965"/>
                    <a:pt x="37144" y="87965"/>
                  </a:cubicBezTo>
                  <a:close/>
                </a:path>
              </a:pathLst>
            </a:custGeom>
            <a:gradFill>
              <a:gsLst>
                <a:gs pos="0">
                  <a:schemeClr val="accent1"/>
                </a:gs>
                <a:gs pos="100000">
                  <a:schemeClr val="accent2"/>
                </a:gs>
              </a:gsLst>
              <a:lin ang="0"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
            <p:cNvSpPr/>
            <p:nvPr/>
          </p:nvSpPr>
          <p:spPr>
            <a:xfrm>
              <a:off x="6326148" y="974448"/>
              <a:ext cx="1632800" cy="39"/>
            </a:xfrm>
            <a:custGeom>
              <a:rect b="b" l="l" r="r" t="t"/>
              <a:pathLst>
                <a:path extrusionOk="0" fill="none" h="1" w="41977">
                  <a:moveTo>
                    <a:pt x="0" y="0"/>
                  </a:moveTo>
                  <a:lnTo>
                    <a:pt x="41977"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
            <p:cNvSpPr/>
            <p:nvPr/>
          </p:nvSpPr>
          <p:spPr>
            <a:xfrm>
              <a:off x="6475125" y="833717"/>
              <a:ext cx="55585" cy="55623"/>
            </a:xfrm>
            <a:custGeom>
              <a:rect b="b" l="l" r="r" t="t"/>
              <a:pathLst>
                <a:path extrusionOk="0" fill="none" h="1430" w="1429">
                  <a:moveTo>
                    <a:pt x="1429" y="700"/>
                  </a:moveTo>
                  <a:cubicBezTo>
                    <a:pt x="1429" y="305"/>
                    <a:pt x="1095" y="1"/>
                    <a:pt x="699" y="1"/>
                  </a:cubicBezTo>
                  <a:cubicBezTo>
                    <a:pt x="304" y="1"/>
                    <a:pt x="0" y="305"/>
                    <a:pt x="0" y="700"/>
                  </a:cubicBezTo>
                  <a:cubicBezTo>
                    <a:pt x="0" y="1095"/>
                    <a:pt x="304" y="1430"/>
                    <a:pt x="699" y="1430"/>
                  </a:cubicBezTo>
                  <a:cubicBezTo>
                    <a:pt x="1095" y="1430"/>
                    <a:pt x="1429" y="1095"/>
                    <a:pt x="1429" y="700"/>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
            <p:cNvSpPr/>
            <p:nvPr/>
          </p:nvSpPr>
          <p:spPr>
            <a:xfrm>
              <a:off x="6582716" y="833717"/>
              <a:ext cx="56790" cy="55623"/>
            </a:xfrm>
            <a:custGeom>
              <a:rect b="b" l="l" r="r" t="t"/>
              <a:pathLst>
                <a:path extrusionOk="0" fill="none" h="1430" w="1460">
                  <a:moveTo>
                    <a:pt x="1459" y="700"/>
                  </a:moveTo>
                  <a:cubicBezTo>
                    <a:pt x="1459" y="305"/>
                    <a:pt x="1125" y="1"/>
                    <a:pt x="730" y="1"/>
                  </a:cubicBezTo>
                  <a:cubicBezTo>
                    <a:pt x="335" y="1"/>
                    <a:pt x="0" y="305"/>
                    <a:pt x="0" y="700"/>
                  </a:cubicBezTo>
                  <a:cubicBezTo>
                    <a:pt x="0" y="1095"/>
                    <a:pt x="335" y="1430"/>
                    <a:pt x="730" y="1430"/>
                  </a:cubicBezTo>
                  <a:cubicBezTo>
                    <a:pt x="1125" y="1430"/>
                    <a:pt x="1459" y="1095"/>
                    <a:pt x="1459" y="700"/>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
            <p:cNvSpPr/>
            <p:nvPr/>
          </p:nvSpPr>
          <p:spPr>
            <a:xfrm>
              <a:off x="6691473" y="833717"/>
              <a:ext cx="55623" cy="55623"/>
            </a:xfrm>
            <a:custGeom>
              <a:rect b="b" l="l" r="r" t="t"/>
              <a:pathLst>
                <a:path extrusionOk="0" fill="none" h="1430" w="1430">
                  <a:moveTo>
                    <a:pt x="1429" y="700"/>
                  </a:moveTo>
                  <a:cubicBezTo>
                    <a:pt x="1429" y="305"/>
                    <a:pt x="1125" y="1"/>
                    <a:pt x="730" y="1"/>
                  </a:cubicBezTo>
                  <a:cubicBezTo>
                    <a:pt x="335" y="1"/>
                    <a:pt x="1" y="305"/>
                    <a:pt x="1" y="700"/>
                  </a:cubicBezTo>
                  <a:cubicBezTo>
                    <a:pt x="1" y="1095"/>
                    <a:pt x="335" y="1430"/>
                    <a:pt x="730" y="1430"/>
                  </a:cubicBezTo>
                  <a:cubicBezTo>
                    <a:pt x="1125" y="1430"/>
                    <a:pt x="1429" y="1095"/>
                    <a:pt x="1429" y="700"/>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
            <p:cNvSpPr/>
            <p:nvPr/>
          </p:nvSpPr>
          <p:spPr>
            <a:xfrm>
              <a:off x="6416001" y="1588057"/>
              <a:ext cx="1453094" cy="383101"/>
            </a:xfrm>
            <a:custGeom>
              <a:rect b="b" l="l" r="r" t="t"/>
              <a:pathLst>
                <a:path extrusionOk="0" fill="none" h="9849" w="37357">
                  <a:moveTo>
                    <a:pt x="35624" y="9848"/>
                  </a:moveTo>
                  <a:lnTo>
                    <a:pt x="1733" y="9848"/>
                  </a:lnTo>
                  <a:cubicBezTo>
                    <a:pt x="760" y="9848"/>
                    <a:pt x="0" y="9089"/>
                    <a:pt x="0" y="8116"/>
                  </a:cubicBezTo>
                  <a:lnTo>
                    <a:pt x="0" y="1763"/>
                  </a:lnTo>
                  <a:cubicBezTo>
                    <a:pt x="0" y="791"/>
                    <a:pt x="760" y="0"/>
                    <a:pt x="1733" y="0"/>
                  </a:cubicBezTo>
                  <a:lnTo>
                    <a:pt x="35624" y="0"/>
                  </a:lnTo>
                  <a:cubicBezTo>
                    <a:pt x="36597" y="0"/>
                    <a:pt x="37357" y="791"/>
                    <a:pt x="37357" y="1763"/>
                  </a:cubicBezTo>
                  <a:lnTo>
                    <a:pt x="37357" y="8116"/>
                  </a:lnTo>
                  <a:cubicBezTo>
                    <a:pt x="37357" y="9089"/>
                    <a:pt x="36597" y="9848"/>
                    <a:pt x="35624" y="9848"/>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
            <p:cNvSpPr/>
            <p:nvPr/>
          </p:nvSpPr>
          <p:spPr>
            <a:xfrm>
              <a:off x="6825086" y="1703932"/>
              <a:ext cx="942331" cy="39"/>
            </a:xfrm>
            <a:custGeom>
              <a:rect b="b" l="l" r="r" t="t"/>
              <a:pathLst>
                <a:path extrusionOk="0" fill="none" h="1" w="24226">
                  <a:moveTo>
                    <a:pt x="0" y="0"/>
                  </a:moveTo>
                  <a:lnTo>
                    <a:pt x="2422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
            <p:cNvSpPr/>
            <p:nvPr/>
          </p:nvSpPr>
          <p:spPr>
            <a:xfrm>
              <a:off x="6825086" y="1781961"/>
              <a:ext cx="942331" cy="39"/>
            </a:xfrm>
            <a:custGeom>
              <a:rect b="b" l="l" r="r" t="t"/>
              <a:pathLst>
                <a:path extrusionOk="0" fill="none" h="1" w="24226">
                  <a:moveTo>
                    <a:pt x="0" y="0"/>
                  </a:moveTo>
                  <a:lnTo>
                    <a:pt x="2422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
            <p:cNvSpPr/>
            <p:nvPr/>
          </p:nvSpPr>
          <p:spPr>
            <a:xfrm>
              <a:off x="6825086" y="1861156"/>
              <a:ext cx="806384" cy="39"/>
            </a:xfrm>
            <a:custGeom>
              <a:rect b="b" l="l" r="r" t="t"/>
              <a:pathLst>
                <a:path extrusionOk="0" fill="none" h="1" w="20731">
                  <a:moveTo>
                    <a:pt x="0" y="1"/>
                  </a:moveTo>
                  <a:lnTo>
                    <a:pt x="20730"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
            <p:cNvSpPr/>
            <p:nvPr/>
          </p:nvSpPr>
          <p:spPr>
            <a:xfrm>
              <a:off x="6503481" y="1657800"/>
              <a:ext cx="245988" cy="244782"/>
            </a:xfrm>
            <a:custGeom>
              <a:rect b="b" l="l" r="r" t="t"/>
              <a:pathLst>
                <a:path extrusionOk="0" fill="none" h="6293" w="6324">
                  <a:moveTo>
                    <a:pt x="6323" y="3131"/>
                  </a:moveTo>
                  <a:cubicBezTo>
                    <a:pt x="6323" y="4894"/>
                    <a:pt x="4894" y="6293"/>
                    <a:pt x="3162" y="6293"/>
                  </a:cubicBezTo>
                  <a:cubicBezTo>
                    <a:pt x="1429" y="6293"/>
                    <a:pt x="1" y="4894"/>
                    <a:pt x="1" y="3131"/>
                  </a:cubicBezTo>
                  <a:cubicBezTo>
                    <a:pt x="1" y="1399"/>
                    <a:pt x="1429" y="1"/>
                    <a:pt x="3162" y="1"/>
                  </a:cubicBezTo>
                  <a:cubicBezTo>
                    <a:pt x="4894" y="1"/>
                    <a:pt x="6323" y="1399"/>
                    <a:pt x="6323" y="3131"/>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
            <p:cNvSpPr/>
            <p:nvPr/>
          </p:nvSpPr>
          <p:spPr>
            <a:xfrm>
              <a:off x="6568518" y="1711012"/>
              <a:ext cx="115915" cy="120621"/>
            </a:xfrm>
            <a:custGeom>
              <a:rect b="b" l="l" r="r" t="t"/>
              <a:pathLst>
                <a:path extrusionOk="0" fill="none" h="3101" w="2980">
                  <a:moveTo>
                    <a:pt x="2979" y="3101"/>
                  </a:moveTo>
                  <a:cubicBezTo>
                    <a:pt x="2979" y="2402"/>
                    <a:pt x="2523" y="1703"/>
                    <a:pt x="1915" y="1459"/>
                  </a:cubicBezTo>
                  <a:cubicBezTo>
                    <a:pt x="2128" y="1338"/>
                    <a:pt x="2280" y="1064"/>
                    <a:pt x="2280" y="791"/>
                  </a:cubicBezTo>
                  <a:cubicBezTo>
                    <a:pt x="2280" y="365"/>
                    <a:pt x="1946" y="0"/>
                    <a:pt x="1490" y="0"/>
                  </a:cubicBezTo>
                  <a:cubicBezTo>
                    <a:pt x="1034" y="0"/>
                    <a:pt x="700" y="365"/>
                    <a:pt x="700" y="791"/>
                  </a:cubicBezTo>
                  <a:cubicBezTo>
                    <a:pt x="700" y="1064"/>
                    <a:pt x="852" y="1338"/>
                    <a:pt x="1064" y="1459"/>
                  </a:cubicBezTo>
                  <a:cubicBezTo>
                    <a:pt x="456" y="1703"/>
                    <a:pt x="1" y="2402"/>
                    <a:pt x="1" y="3101"/>
                  </a:cubicBezTo>
                  <a:close/>
                </a:path>
              </a:pathLst>
            </a:custGeom>
            <a:noFill/>
            <a:ln cap="rnd" cmpd="sng" w="9525">
              <a:solidFill>
                <a:srgbClr val="E5A5B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
            <p:cNvSpPr/>
            <p:nvPr/>
          </p:nvSpPr>
          <p:spPr>
            <a:xfrm>
              <a:off x="6416001" y="2052687"/>
              <a:ext cx="1453094" cy="383101"/>
            </a:xfrm>
            <a:custGeom>
              <a:rect b="b" l="l" r="r" t="t"/>
              <a:pathLst>
                <a:path extrusionOk="0" fill="none" h="9849" w="37357">
                  <a:moveTo>
                    <a:pt x="35624" y="9849"/>
                  </a:moveTo>
                  <a:lnTo>
                    <a:pt x="1733" y="9849"/>
                  </a:lnTo>
                  <a:cubicBezTo>
                    <a:pt x="760" y="9849"/>
                    <a:pt x="0" y="9059"/>
                    <a:pt x="0" y="8116"/>
                  </a:cubicBezTo>
                  <a:lnTo>
                    <a:pt x="0" y="1733"/>
                  </a:lnTo>
                  <a:cubicBezTo>
                    <a:pt x="0" y="791"/>
                    <a:pt x="760" y="1"/>
                    <a:pt x="1733" y="1"/>
                  </a:cubicBezTo>
                  <a:lnTo>
                    <a:pt x="35624" y="1"/>
                  </a:lnTo>
                  <a:cubicBezTo>
                    <a:pt x="36597" y="1"/>
                    <a:pt x="37357" y="791"/>
                    <a:pt x="37357" y="1733"/>
                  </a:cubicBezTo>
                  <a:lnTo>
                    <a:pt x="37357" y="8116"/>
                  </a:lnTo>
                  <a:cubicBezTo>
                    <a:pt x="37357" y="9059"/>
                    <a:pt x="36597" y="9849"/>
                    <a:pt x="35624" y="9849"/>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
            <p:cNvSpPr/>
            <p:nvPr/>
          </p:nvSpPr>
          <p:spPr>
            <a:xfrm>
              <a:off x="6825086" y="2167396"/>
              <a:ext cx="942331" cy="39"/>
            </a:xfrm>
            <a:custGeom>
              <a:rect b="b" l="l" r="r" t="t"/>
              <a:pathLst>
                <a:path extrusionOk="0" fill="none" h="1" w="24226">
                  <a:moveTo>
                    <a:pt x="0" y="0"/>
                  </a:moveTo>
                  <a:lnTo>
                    <a:pt x="2422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
            <p:cNvSpPr/>
            <p:nvPr/>
          </p:nvSpPr>
          <p:spPr>
            <a:xfrm>
              <a:off x="6825086" y="2246591"/>
              <a:ext cx="942331" cy="39"/>
            </a:xfrm>
            <a:custGeom>
              <a:rect b="b" l="l" r="r" t="t"/>
              <a:pathLst>
                <a:path extrusionOk="0" fill="none" h="1" w="24226">
                  <a:moveTo>
                    <a:pt x="0" y="1"/>
                  </a:moveTo>
                  <a:lnTo>
                    <a:pt x="24226"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
            <p:cNvSpPr/>
            <p:nvPr/>
          </p:nvSpPr>
          <p:spPr>
            <a:xfrm>
              <a:off x="6825086" y="2325825"/>
              <a:ext cx="431568" cy="39"/>
            </a:xfrm>
            <a:custGeom>
              <a:rect b="b" l="l" r="r" t="t"/>
              <a:pathLst>
                <a:path extrusionOk="0" fill="none" h="1" w="11095">
                  <a:moveTo>
                    <a:pt x="0" y="0"/>
                  </a:moveTo>
                  <a:lnTo>
                    <a:pt x="11095"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
            <p:cNvSpPr/>
            <p:nvPr/>
          </p:nvSpPr>
          <p:spPr>
            <a:xfrm>
              <a:off x="6486950" y="2104732"/>
              <a:ext cx="279051" cy="279051"/>
            </a:xfrm>
            <a:custGeom>
              <a:rect b="b" l="l" r="r" t="t"/>
              <a:pathLst>
                <a:path extrusionOk="0" fill="none" h="7174" w="7174">
                  <a:moveTo>
                    <a:pt x="4894" y="699"/>
                  </a:moveTo>
                  <a:cubicBezTo>
                    <a:pt x="6475" y="1429"/>
                    <a:pt x="7174" y="3283"/>
                    <a:pt x="6475" y="4863"/>
                  </a:cubicBezTo>
                  <a:cubicBezTo>
                    <a:pt x="5745" y="6474"/>
                    <a:pt x="3891" y="7174"/>
                    <a:pt x="2310" y="6474"/>
                  </a:cubicBezTo>
                  <a:cubicBezTo>
                    <a:pt x="699" y="5745"/>
                    <a:pt x="0" y="3891"/>
                    <a:pt x="699" y="2310"/>
                  </a:cubicBezTo>
                  <a:cubicBezTo>
                    <a:pt x="1429" y="699"/>
                    <a:pt x="3283" y="0"/>
                    <a:pt x="4894" y="699"/>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
            <p:cNvSpPr/>
            <p:nvPr/>
          </p:nvSpPr>
          <p:spPr>
            <a:xfrm>
              <a:off x="6568518" y="2174475"/>
              <a:ext cx="115915" cy="120621"/>
            </a:xfrm>
            <a:custGeom>
              <a:rect b="b" l="l" r="r" t="t"/>
              <a:pathLst>
                <a:path extrusionOk="0" fill="none" h="3101" w="2980">
                  <a:moveTo>
                    <a:pt x="2979" y="3101"/>
                  </a:moveTo>
                  <a:cubicBezTo>
                    <a:pt x="2979" y="2432"/>
                    <a:pt x="2523" y="1733"/>
                    <a:pt x="1915" y="1490"/>
                  </a:cubicBezTo>
                  <a:cubicBezTo>
                    <a:pt x="2128" y="1338"/>
                    <a:pt x="2280" y="1095"/>
                    <a:pt x="2280" y="821"/>
                  </a:cubicBezTo>
                  <a:cubicBezTo>
                    <a:pt x="2280" y="365"/>
                    <a:pt x="1946" y="1"/>
                    <a:pt x="1490" y="1"/>
                  </a:cubicBezTo>
                  <a:cubicBezTo>
                    <a:pt x="1034" y="1"/>
                    <a:pt x="700" y="365"/>
                    <a:pt x="700" y="821"/>
                  </a:cubicBezTo>
                  <a:cubicBezTo>
                    <a:pt x="700" y="1095"/>
                    <a:pt x="852" y="1338"/>
                    <a:pt x="1064" y="1490"/>
                  </a:cubicBezTo>
                  <a:cubicBezTo>
                    <a:pt x="456" y="1733"/>
                    <a:pt x="1" y="2432"/>
                    <a:pt x="1" y="3101"/>
                  </a:cubicBezTo>
                  <a:close/>
                </a:path>
              </a:pathLst>
            </a:custGeom>
            <a:noFill/>
            <a:ln cap="rnd" cmpd="sng" w="9525">
              <a:solidFill>
                <a:srgbClr val="E5A5B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
            <p:cNvSpPr/>
            <p:nvPr/>
          </p:nvSpPr>
          <p:spPr>
            <a:xfrm>
              <a:off x="7436321" y="1067841"/>
              <a:ext cx="432774" cy="433941"/>
            </a:xfrm>
            <a:custGeom>
              <a:rect b="b" l="l" r="r" t="t"/>
              <a:pathLst>
                <a:path extrusionOk="0" fill="none" h="11156" w="11126">
                  <a:moveTo>
                    <a:pt x="9150" y="11155"/>
                  </a:moveTo>
                  <a:lnTo>
                    <a:pt x="1946" y="11155"/>
                  </a:lnTo>
                  <a:cubicBezTo>
                    <a:pt x="882" y="11155"/>
                    <a:pt x="1" y="10274"/>
                    <a:pt x="1" y="9180"/>
                  </a:cubicBezTo>
                  <a:lnTo>
                    <a:pt x="1" y="1976"/>
                  </a:lnTo>
                  <a:cubicBezTo>
                    <a:pt x="1" y="882"/>
                    <a:pt x="882" y="0"/>
                    <a:pt x="1946" y="0"/>
                  </a:cubicBezTo>
                  <a:lnTo>
                    <a:pt x="9150" y="0"/>
                  </a:lnTo>
                  <a:cubicBezTo>
                    <a:pt x="10244" y="0"/>
                    <a:pt x="11126" y="882"/>
                    <a:pt x="11126" y="1976"/>
                  </a:cubicBezTo>
                  <a:lnTo>
                    <a:pt x="11126" y="9180"/>
                  </a:lnTo>
                  <a:cubicBezTo>
                    <a:pt x="11126" y="10274"/>
                    <a:pt x="10244" y="11155"/>
                    <a:pt x="9150" y="11155"/>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
            <p:cNvSpPr/>
            <p:nvPr/>
          </p:nvSpPr>
          <p:spPr>
            <a:xfrm>
              <a:off x="7530920" y="1163607"/>
              <a:ext cx="243615" cy="242409"/>
            </a:xfrm>
            <a:custGeom>
              <a:rect b="b" l="l" r="r" t="t"/>
              <a:pathLst>
                <a:path extrusionOk="0" fill="none" h="6232" w="6263">
                  <a:moveTo>
                    <a:pt x="6019" y="2888"/>
                  </a:moveTo>
                  <a:lnTo>
                    <a:pt x="6262" y="2706"/>
                  </a:lnTo>
                  <a:lnTo>
                    <a:pt x="6141" y="2250"/>
                  </a:lnTo>
                  <a:lnTo>
                    <a:pt x="5867" y="2158"/>
                  </a:lnTo>
                  <a:cubicBezTo>
                    <a:pt x="5776" y="1885"/>
                    <a:pt x="5654" y="1672"/>
                    <a:pt x="5533" y="1459"/>
                  </a:cubicBezTo>
                  <a:lnTo>
                    <a:pt x="5624" y="1216"/>
                  </a:lnTo>
                  <a:lnTo>
                    <a:pt x="5320" y="851"/>
                  </a:lnTo>
                  <a:lnTo>
                    <a:pt x="5016" y="912"/>
                  </a:lnTo>
                  <a:cubicBezTo>
                    <a:pt x="4834" y="730"/>
                    <a:pt x="4621" y="578"/>
                    <a:pt x="4378" y="487"/>
                  </a:cubicBezTo>
                  <a:lnTo>
                    <a:pt x="4347" y="213"/>
                  </a:lnTo>
                  <a:lnTo>
                    <a:pt x="3891" y="61"/>
                  </a:lnTo>
                  <a:lnTo>
                    <a:pt x="3679" y="243"/>
                  </a:lnTo>
                  <a:cubicBezTo>
                    <a:pt x="3405" y="213"/>
                    <a:pt x="3162" y="183"/>
                    <a:pt x="2888" y="213"/>
                  </a:cubicBezTo>
                  <a:lnTo>
                    <a:pt x="2736" y="0"/>
                  </a:lnTo>
                  <a:lnTo>
                    <a:pt x="2250" y="91"/>
                  </a:lnTo>
                  <a:lnTo>
                    <a:pt x="2159" y="365"/>
                  </a:lnTo>
                  <a:cubicBezTo>
                    <a:pt x="1916" y="456"/>
                    <a:pt x="1672" y="578"/>
                    <a:pt x="1460" y="699"/>
                  </a:cubicBezTo>
                  <a:lnTo>
                    <a:pt x="1216" y="608"/>
                  </a:lnTo>
                  <a:lnTo>
                    <a:pt x="852" y="943"/>
                  </a:lnTo>
                  <a:lnTo>
                    <a:pt x="913" y="1216"/>
                  </a:lnTo>
                  <a:cubicBezTo>
                    <a:pt x="761" y="1399"/>
                    <a:pt x="609" y="1642"/>
                    <a:pt x="487" y="1854"/>
                  </a:cubicBezTo>
                  <a:lnTo>
                    <a:pt x="213" y="1885"/>
                  </a:lnTo>
                  <a:lnTo>
                    <a:pt x="61" y="2371"/>
                  </a:lnTo>
                  <a:lnTo>
                    <a:pt x="274" y="2554"/>
                  </a:lnTo>
                  <a:cubicBezTo>
                    <a:pt x="213" y="2827"/>
                    <a:pt x="213" y="3070"/>
                    <a:pt x="213" y="3344"/>
                  </a:cubicBezTo>
                  <a:lnTo>
                    <a:pt x="1" y="3526"/>
                  </a:lnTo>
                  <a:lnTo>
                    <a:pt x="92" y="3982"/>
                  </a:lnTo>
                  <a:lnTo>
                    <a:pt x="365" y="4073"/>
                  </a:lnTo>
                  <a:cubicBezTo>
                    <a:pt x="457" y="4316"/>
                    <a:pt x="578" y="4560"/>
                    <a:pt x="730" y="4772"/>
                  </a:cubicBezTo>
                  <a:lnTo>
                    <a:pt x="639" y="5016"/>
                  </a:lnTo>
                  <a:lnTo>
                    <a:pt x="943" y="5380"/>
                  </a:lnTo>
                  <a:lnTo>
                    <a:pt x="1216" y="5320"/>
                  </a:lnTo>
                  <a:cubicBezTo>
                    <a:pt x="1429" y="5472"/>
                    <a:pt x="1642" y="5623"/>
                    <a:pt x="1885" y="5745"/>
                  </a:cubicBezTo>
                  <a:lnTo>
                    <a:pt x="1916" y="6019"/>
                  </a:lnTo>
                  <a:lnTo>
                    <a:pt x="2372" y="6171"/>
                  </a:lnTo>
                  <a:lnTo>
                    <a:pt x="2584" y="5958"/>
                  </a:lnTo>
                  <a:cubicBezTo>
                    <a:pt x="2827" y="6019"/>
                    <a:pt x="3101" y="6019"/>
                    <a:pt x="3375" y="6019"/>
                  </a:cubicBezTo>
                  <a:lnTo>
                    <a:pt x="3527" y="6231"/>
                  </a:lnTo>
                  <a:lnTo>
                    <a:pt x="4013" y="6140"/>
                  </a:lnTo>
                  <a:lnTo>
                    <a:pt x="4104" y="5867"/>
                  </a:lnTo>
                  <a:cubicBezTo>
                    <a:pt x="4347" y="5775"/>
                    <a:pt x="4560" y="5654"/>
                    <a:pt x="4773" y="5502"/>
                  </a:cubicBezTo>
                  <a:lnTo>
                    <a:pt x="5046" y="5623"/>
                  </a:lnTo>
                  <a:lnTo>
                    <a:pt x="5411" y="5289"/>
                  </a:lnTo>
                  <a:lnTo>
                    <a:pt x="5320" y="5016"/>
                  </a:lnTo>
                  <a:cubicBezTo>
                    <a:pt x="5502" y="4803"/>
                    <a:pt x="5654" y="4590"/>
                    <a:pt x="5745" y="4347"/>
                  </a:cubicBezTo>
                  <a:lnTo>
                    <a:pt x="6019" y="4316"/>
                  </a:lnTo>
                  <a:lnTo>
                    <a:pt x="6171" y="3861"/>
                  </a:lnTo>
                  <a:lnTo>
                    <a:pt x="5989" y="3648"/>
                  </a:lnTo>
                  <a:cubicBezTo>
                    <a:pt x="6049" y="3405"/>
                    <a:pt x="6049" y="3131"/>
                    <a:pt x="6019" y="2888"/>
                  </a:cubicBezTo>
                  <a:close/>
                  <a:moveTo>
                    <a:pt x="3131" y="4225"/>
                  </a:moveTo>
                  <a:cubicBezTo>
                    <a:pt x="2493" y="4225"/>
                    <a:pt x="2007" y="3739"/>
                    <a:pt x="2007" y="3101"/>
                  </a:cubicBezTo>
                  <a:cubicBezTo>
                    <a:pt x="2007" y="2493"/>
                    <a:pt x="2493" y="1976"/>
                    <a:pt x="3131" y="1976"/>
                  </a:cubicBezTo>
                  <a:cubicBezTo>
                    <a:pt x="3739" y="1976"/>
                    <a:pt x="4256" y="2493"/>
                    <a:pt x="4256" y="3101"/>
                  </a:cubicBezTo>
                  <a:cubicBezTo>
                    <a:pt x="4256" y="3739"/>
                    <a:pt x="3739" y="4225"/>
                    <a:pt x="3131" y="4225"/>
                  </a:cubicBezTo>
                  <a:close/>
                  <a:moveTo>
                    <a:pt x="3131" y="4712"/>
                  </a:moveTo>
                  <a:cubicBezTo>
                    <a:pt x="2250" y="4712"/>
                    <a:pt x="1520" y="3982"/>
                    <a:pt x="1520" y="3101"/>
                  </a:cubicBezTo>
                  <a:cubicBezTo>
                    <a:pt x="1520" y="2219"/>
                    <a:pt x="2250" y="1520"/>
                    <a:pt x="3131" y="1520"/>
                  </a:cubicBezTo>
                  <a:cubicBezTo>
                    <a:pt x="4013" y="1520"/>
                    <a:pt x="4742" y="2219"/>
                    <a:pt x="4742" y="3101"/>
                  </a:cubicBezTo>
                  <a:cubicBezTo>
                    <a:pt x="4742" y="3982"/>
                    <a:pt x="4013" y="4712"/>
                    <a:pt x="3131" y="4712"/>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
            <p:cNvSpPr/>
            <p:nvPr/>
          </p:nvSpPr>
          <p:spPr>
            <a:xfrm>
              <a:off x="6925597" y="1067841"/>
              <a:ext cx="433941" cy="433941"/>
            </a:xfrm>
            <a:custGeom>
              <a:rect b="b" l="l" r="r" t="t"/>
              <a:pathLst>
                <a:path extrusionOk="0" fill="none" h="11156" w="11156">
                  <a:moveTo>
                    <a:pt x="9180" y="11155"/>
                  </a:moveTo>
                  <a:lnTo>
                    <a:pt x="1976" y="11155"/>
                  </a:lnTo>
                  <a:cubicBezTo>
                    <a:pt x="882" y="11155"/>
                    <a:pt x="0" y="10274"/>
                    <a:pt x="0" y="9180"/>
                  </a:cubicBezTo>
                  <a:lnTo>
                    <a:pt x="0" y="1976"/>
                  </a:lnTo>
                  <a:cubicBezTo>
                    <a:pt x="0" y="882"/>
                    <a:pt x="882" y="0"/>
                    <a:pt x="1976" y="0"/>
                  </a:cubicBezTo>
                  <a:lnTo>
                    <a:pt x="9180" y="0"/>
                  </a:lnTo>
                  <a:cubicBezTo>
                    <a:pt x="10274" y="0"/>
                    <a:pt x="11155" y="882"/>
                    <a:pt x="11155" y="1976"/>
                  </a:cubicBezTo>
                  <a:lnTo>
                    <a:pt x="11155" y="9180"/>
                  </a:lnTo>
                  <a:cubicBezTo>
                    <a:pt x="11155" y="10274"/>
                    <a:pt x="10274" y="11155"/>
                    <a:pt x="9180" y="11155"/>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
            <p:cNvSpPr/>
            <p:nvPr/>
          </p:nvSpPr>
          <p:spPr>
            <a:xfrm>
              <a:off x="6996507" y="1222731"/>
              <a:ext cx="286169" cy="166715"/>
            </a:xfrm>
            <a:custGeom>
              <a:rect b="b" l="l" r="r" t="t"/>
              <a:pathLst>
                <a:path extrusionOk="0" fill="none" h="4286" w="7357">
                  <a:moveTo>
                    <a:pt x="7357" y="4286"/>
                  </a:moveTo>
                  <a:lnTo>
                    <a:pt x="1" y="4286"/>
                  </a:lnTo>
                  <a:lnTo>
                    <a:pt x="2919" y="0"/>
                  </a:lnTo>
                  <a:lnTo>
                    <a:pt x="4651" y="3040"/>
                  </a:lnTo>
                  <a:lnTo>
                    <a:pt x="5746" y="1337"/>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
            <p:cNvSpPr/>
            <p:nvPr/>
          </p:nvSpPr>
          <p:spPr>
            <a:xfrm>
              <a:off x="7175047" y="1171892"/>
              <a:ext cx="50878" cy="50878"/>
            </a:xfrm>
            <a:custGeom>
              <a:rect b="b" l="l" r="r" t="t"/>
              <a:pathLst>
                <a:path extrusionOk="0" fill="none" h="1308" w="1308">
                  <a:moveTo>
                    <a:pt x="1308" y="669"/>
                  </a:moveTo>
                  <a:cubicBezTo>
                    <a:pt x="1308" y="304"/>
                    <a:pt x="1034" y="0"/>
                    <a:pt x="669" y="0"/>
                  </a:cubicBezTo>
                  <a:cubicBezTo>
                    <a:pt x="304" y="0"/>
                    <a:pt x="1" y="304"/>
                    <a:pt x="1" y="669"/>
                  </a:cubicBezTo>
                  <a:cubicBezTo>
                    <a:pt x="1" y="1034"/>
                    <a:pt x="304" y="1307"/>
                    <a:pt x="669" y="1307"/>
                  </a:cubicBezTo>
                  <a:cubicBezTo>
                    <a:pt x="1034" y="1307"/>
                    <a:pt x="1308" y="1034"/>
                    <a:pt x="1308" y="669"/>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
            <p:cNvSpPr/>
            <p:nvPr/>
          </p:nvSpPr>
          <p:spPr>
            <a:xfrm>
              <a:off x="6416001" y="1067841"/>
              <a:ext cx="432774" cy="433941"/>
            </a:xfrm>
            <a:custGeom>
              <a:rect b="b" l="l" r="r" t="t"/>
              <a:pathLst>
                <a:path extrusionOk="0" fill="none" h="11156" w="11126">
                  <a:moveTo>
                    <a:pt x="9150" y="11155"/>
                  </a:moveTo>
                  <a:lnTo>
                    <a:pt x="1946" y="11155"/>
                  </a:lnTo>
                  <a:cubicBezTo>
                    <a:pt x="882" y="11155"/>
                    <a:pt x="0" y="10274"/>
                    <a:pt x="0" y="9180"/>
                  </a:cubicBezTo>
                  <a:lnTo>
                    <a:pt x="0" y="1976"/>
                  </a:lnTo>
                  <a:cubicBezTo>
                    <a:pt x="0" y="882"/>
                    <a:pt x="882" y="0"/>
                    <a:pt x="1946" y="0"/>
                  </a:cubicBezTo>
                  <a:lnTo>
                    <a:pt x="9150" y="0"/>
                  </a:lnTo>
                  <a:cubicBezTo>
                    <a:pt x="10244" y="0"/>
                    <a:pt x="11125" y="882"/>
                    <a:pt x="11125" y="1976"/>
                  </a:cubicBezTo>
                  <a:lnTo>
                    <a:pt x="11125" y="9180"/>
                  </a:lnTo>
                  <a:cubicBezTo>
                    <a:pt x="11125" y="10274"/>
                    <a:pt x="10244" y="11155"/>
                    <a:pt x="9150" y="11155"/>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
            <p:cNvSpPr/>
            <p:nvPr/>
          </p:nvSpPr>
          <p:spPr>
            <a:xfrm>
              <a:off x="6523591" y="1209701"/>
              <a:ext cx="217593" cy="151389"/>
            </a:xfrm>
            <a:custGeom>
              <a:rect b="b" l="l" r="r" t="t"/>
              <a:pathLst>
                <a:path extrusionOk="0" fill="none" h="3892" w="5594">
                  <a:moveTo>
                    <a:pt x="1" y="1"/>
                  </a:moveTo>
                  <a:lnTo>
                    <a:pt x="5593" y="1"/>
                  </a:lnTo>
                  <a:lnTo>
                    <a:pt x="5593" y="3891"/>
                  </a:lnTo>
                  <a:lnTo>
                    <a:pt x="1" y="3891"/>
                  </a:ln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
            <p:cNvSpPr/>
            <p:nvPr/>
          </p:nvSpPr>
          <p:spPr>
            <a:xfrm>
              <a:off x="6523591" y="1209701"/>
              <a:ext cx="217593" cy="88725"/>
            </a:xfrm>
            <a:custGeom>
              <a:rect b="b" l="l" r="r" t="t"/>
              <a:pathLst>
                <a:path extrusionOk="0" fill="none" h="2281" w="5594">
                  <a:moveTo>
                    <a:pt x="1" y="1"/>
                  </a:moveTo>
                  <a:lnTo>
                    <a:pt x="2371" y="2068"/>
                  </a:lnTo>
                  <a:cubicBezTo>
                    <a:pt x="2615" y="2280"/>
                    <a:pt x="2979" y="2280"/>
                    <a:pt x="3222" y="2068"/>
                  </a:cubicBezTo>
                  <a:lnTo>
                    <a:pt x="559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
            <p:cNvSpPr/>
            <p:nvPr/>
          </p:nvSpPr>
          <p:spPr>
            <a:xfrm>
              <a:off x="6654831" y="1286562"/>
              <a:ext cx="86352" cy="74528"/>
            </a:xfrm>
            <a:custGeom>
              <a:rect b="b" l="l" r="r" t="t"/>
              <a:pathLst>
                <a:path extrusionOk="0" fill="none" h="1916" w="2220">
                  <a:moveTo>
                    <a:pt x="2219" y="1915"/>
                  </a:moveTo>
                  <a:lnTo>
                    <a:pt x="0"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
            <p:cNvSpPr/>
            <p:nvPr/>
          </p:nvSpPr>
          <p:spPr>
            <a:xfrm>
              <a:off x="6523591" y="1286562"/>
              <a:ext cx="86352" cy="74528"/>
            </a:xfrm>
            <a:custGeom>
              <a:rect b="b" l="l" r="r" t="t"/>
              <a:pathLst>
                <a:path extrusionOk="0" fill="none" h="1916" w="2220">
                  <a:moveTo>
                    <a:pt x="1" y="1915"/>
                  </a:moveTo>
                  <a:lnTo>
                    <a:pt x="2219" y="0"/>
                  </a:lnTo>
                </a:path>
              </a:pathLst>
            </a:custGeom>
            <a:noFill/>
            <a:ln cap="rnd" cmpd="sng" w="9525">
              <a:solidFill>
                <a:srgbClr val="E5A5B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
            <p:cNvSpPr/>
            <p:nvPr/>
          </p:nvSpPr>
          <p:spPr>
            <a:xfrm>
              <a:off x="6416001" y="2516151"/>
              <a:ext cx="1453094" cy="827661"/>
            </a:xfrm>
            <a:custGeom>
              <a:rect b="b" l="l" r="r" t="t"/>
              <a:pathLst>
                <a:path extrusionOk="0" fill="none" h="21278" w="37357">
                  <a:moveTo>
                    <a:pt x="35624" y="21278"/>
                  </a:moveTo>
                  <a:lnTo>
                    <a:pt x="1733" y="21278"/>
                  </a:lnTo>
                  <a:cubicBezTo>
                    <a:pt x="760" y="21278"/>
                    <a:pt x="0" y="20487"/>
                    <a:pt x="0" y="19515"/>
                  </a:cubicBezTo>
                  <a:lnTo>
                    <a:pt x="0" y="1764"/>
                  </a:lnTo>
                  <a:cubicBezTo>
                    <a:pt x="0" y="791"/>
                    <a:pt x="760" y="1"/>
                    <a:pt x="1733" y="1"/>
                  </a:cubicBezTo>
                  <a:lnTo>
                    <a:pt x="35624" y="1"/>
                  </a:lnTo>
                  <a:cubicBezTo>
                    <a:pt x="36597" y="1"/>
                    <a:pt x="37357" y="791"/>
                    <a:pt x="37357" y="1764"/>
                  </a:cubicBezTo>
                  <a:lnTo>
                    <a:pt x="37357" y="19515"/>
                  </a:lnTo>
                  <a:cubicBezTo>
                    <a:pt x="37357" y="20487"/>
                    <a:pt x="36597" y="21278"/>
                    <a:pt x="35624" y="21278"/>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
            <p:cNvSpPr/>
            <p:nvPr/>
          </p:nvSpPr>
          <p:spPr>
            <a:xfrm>
              <a:off x="6971691" y="2737244"/>
              <a:ext cx="335802" cy="335841"/>
            </a:xfrm>
            <a:custGeom>
              <a:rect b="b" l="l" r="r" t="t"/>
              <a:pathLst>
                <a:path extrusionOk="0" fill="none" h="8634" w="8633">
                  <a:moveTo>
                    <a:pt x="7083" y="1551"/>
                  </a:moveTo>
                  <a:cubicBezTo>
                    <a:pt x="8633" y="3071"/>
                    <a:pt x="8633" y="5563"/>
                    <a:pt x="7083" y="7113"/>
                  </a:cubicBezTo>
                  <a:cubicBezTo>
                    <a:pt x="5563" y="8633"/>
                    <a:pt x="3070" y="8633"/>
                    <a:pt x="1520" y="7113"/>
                  </a:cubicBezTo>
                  <a:cubicBezTo>
                    <a:pt x="0" y="5563"/>
                    <a:pt x="0" y="3071"/>
                    <a:pt x="1520" y="1551"/>
                  </a:cubicBezTo>
                  <a:cubicBezTo>
                    <a:pt x="3070" y="1"/>
                    <a:pt x="5563" y="1"/>
                    <a:pt x="7083" y="1551"/>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
            <p:cNvSpPr/>
            <p:nvPr/>
          </p:nvSpPr>
          <p:spPr>
            <a:xfrm>
              <a:off x="7105303" y="2848374"/>
              <a:ext cx="99344" cy="114748"/>
            </a:xfrm>
            <a:custGeom>
              <a:rect b="b" l="l" r="r" t="t"/>
              <a:pathLst>
                <a:path extrusionOk="0" fill="none" h="2950" w="2554">
                  <a:moveTo>
                    <a:pt x="2371" y="1217"/>
                  </a:moveTo>
                  <a:lnTo>
                    <a:pt x="426" y="92"/>
                  </a:lnTo>
                  <a:cubicBezTo>
                    <a:pt x="243" y="1"/>
                    <a:pt x="0" y="123"/>
                    <a:pt x="0" y="366"/>
                  </a:cubicBezTo>
                  <a:lnTo>
                    <a:pt x="0" y="2585"/>
                  </a:lnTo>
                  <a:cubicBezTo>
                    <a:pt x="0" y="2797"/>
                    <a:pt x="243" y="2949"/>
                    <a:pt x="426" y="2828"/>
                  </a:cubicBezTo>
                  <a:lnTo>
                    <a:pt x="2371" y="1734"/>
                  </a:lnTo>
                  <a:cubicBezTo>
                    <a:pt x="2553" y="1612"/>
                    <a:pt x="2553" y="1338"/>
                    <a:pt x="2371" y="1217"/>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
            <p:cNvSpPr/>
            <p:nvPr/>
          </p:nvSpPr>
          <p:spPr>
            <a:xfrm>
              <a:off x="6626424" y="3198689"/>
              <a:ext cx="1148128" cy="27225"/>
            </a:xfrm>
            <a:custGeom>
              <a:rect b="b" l="l" r="r" t="t"/>
              <a:pathLst>
                <a:path extrusionOk="0" fill="none" h="1" w="26294">
                  <a:moveTo>
                    <a:pt x="1" y="0"/>
                  </a:moveTo>
                  <a:lnTo>
                    <a:pt x="26293"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
            <p:cNvSpPr/>
            <p:nvPr/>
          </p:nvSpPr>
          <p:spPr>
            <a:xfrm>
              <a:off x="6626436" y="3198374"/>
              <a:ext cx="331096" cy="39"/>
            </a:xfrm>
            <a:custGeom>
              <a:rect b="b" l="l" r="r" t="t"/>
              <a:pathLst>
                <a:path extrusionOk="0" fill="none" h="1" w="8512">
                  <a:moveTo>
                    <a:pt x="1" y="0"/>
                  </a:moveTo>
                  <a:lnTo>
                    <a:pt x="8512"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
            <p:cNvSpPr/>
            <p:nvPr/>
          </p:nvSpPr>
          <p:spPr>
            <a:xfrm>
              <a:off x="6907860" y="3168812"/>
              <a:ext cx="57957" cy="59124"/>
            </a:xfrm>
            <a:custGeom>
              <a:rect b="b" l="l" r="r" t="t"/>
              <a:pathLst>
                <a:path extrusionOk="0" h="1520" w="1490">
                  <a:moveTo>
                    <a:pt x="760" y="0"/>
                  </a:moveTo>
                  <a:cubicBezTo>
                    <a:pt x="334" y="0"/>
                    <a:pt x="0" y="335"/>
                    <a:pt x="0" y="760"/>
                  </a:cubicBezTo>
                  <a:cubicBezTo>
                    <a:pt x="0" y="1186"/>
                    <a:pt x="334" y="1520"/>
                    <a:pt x="760" y="1520"/>
                  </a:cubicBezTo>
                  <a:cubicBezTo>
                    <a:pt x="1155" y="1520"/>
                    <a:pt x="1489" y="1186"/>
                    <a:pt x="1489" y="760"/>
                  </a:cubicBezTo>
                  <a:cubicBezTo>
                    <a:pt x="1489" y="335"/>
                    <a:pt x="1155" y="0"/>
                    <a:pt x="76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
            <p:cNvSpPr/>
            <p:nvPr/>
          </p:nvSpPr>
          <p:spPr>
            <a:xfrm>
              <a:off x="6484577" y="3179431"/>
              <a:ext cx="22483" cy="37886"/>
            </a:xfrm>
            <a:custGeom>
              <a:rect b="b" l="l" r="r" t="t"/>
              <a:pathLst>
                <a:path extrusionOk="0" h="974" w="578">
                  <a:moveTo>
                    <a:pt x="244" y="1"/>
                  </a:moveTo>
                  <a:lnTo>
                    <a:pt x="0" y="62"/>
                  </a:lnTo>
                  <a:lnTo>
                    <a:pt x="0" y="153"/>
                  </a:lnTo>
                  <a:lnTo>
                    <a:pt x="244" y="122"/>
                  </a:lnTo>
                  <a:lnTo>
                    <a:pt x="244" y="852"/>
                  </a:lnTo>
                  <a:lnTo>
                    <a:pt x="31" y="852"/>
                  </a:lnTo>
                  <a:lnTo>
                    <a:pt x="31" y="973"/>
                  </a:lnTo>
                  <a:lnTo>
                    <a:pt x="578" y="973"/>
                  </a:lnTo>
                  <a:lnTo>
                    <a:pt x="578" y="852"/>
                  </a:lnTo>
                  <a:lnTo>
                    <a:pt x="365" y="852"/>
                  </a:lnTo>
                  <a:lnTo>
                    <a:pt x="365" y="1"/>
                  </a:lnTo>
                  <a:close/>
                </a:path>
              </a:pathLst>
            </a:custGeom>
            <a:solidFill>
              <a:srgbClr val="E5A5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
            <p:cNvSpPr/>
            <p:nvPr/>
          </p:nvSpPr>
          <p:spPr>
            <a:xfrm>
              <a:off x="6517679" y="3190089"/>
              <a:ext cx="5951" cy="27228"/>
            </a:xfrm>
            <a:custGeom>
              <a:rect b="b" l="l" r="r" t="t"/>
              <a:pathLst>
                <a:path extrusionOk="0" h="700" w="153">
                  <a:moveTo>
                    <a:pt x="1" y="0"/>
                  </a:moveTo>
                  <a:lnTo>
                    <a:pt x="1" y="183"/>
                  </a:lnTo>
                  <a:lnTo>
                    <a:pt x="153" y="183"/>
                  </a:lnTo>
                  <a:lnTo>
                    <a:pt x="153" y="0"/>
                  </a:lnTo>
                  <a:close/>
                  <a:moveTo>
                    <a:pt x="1" y="517"/>
                  </a:moveTo>
                  <a:lnTo>
                    <a:pt x="1" y="699"/>
                  </a:lnTo>
                  <a:lnTo>
                    <a:pt x="153" y="699"/>
                  </a:lnTo>
                  <a:lnTo>
                    <a:pt x="153" y="517"/>
                  </a:lnTo>
                  <a:close/>
                </a:path>
              </a:pathLst>
            </a:custGeom>
            <a:solidFill>
              <a:srgbClr val="E5A5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
            <p:cNvSpPr/>
            <p:nvPr/>
          </p:nvSpPr>
          <p:spPr>
            <a:xfrm>
              <a:off x="6531876" y="3179431"/>
              <a:ext cx="27228" cy="37886"/>
            </a:xfrm>
            <a:custGeom>
              <a:rect b="b" l="l" r="r" t="t"/>
              <a:pathLst>
                <a:path extrusionOk="0" h="974" w="700">
                  <a:moveTo>
                    <a:pt x="456" y="122"/>
                  </a:moveTo>
                  <a:lnTo>
                    <a:pt x="456" y="639"/>
                  </a:lnTo>
                  <a:lnTo>
                    <a:pt x="122" y="639"/>
                  </a:lnTo>
                  <a:lnTo>
                    <a:pt x="456" y="122"/>
                  </a:lnTo>
                  <a:close/>
                  <a:moveTo>
                    <a:pt x="395" y="1"/>
                  </a:moveTo>
                  <a:lnTo>
                    <a:pt x="0" y="609"/>
                  </a:lnTo>
                  <a:lnTo>
                    <a:pt x="0" y="730"/>
                  </a:lnTo>
                  <a:lnTo>
                    <a:pt x="456" y="730"/>
                  </a:lnTo>
                  <a:lnTo>
                    <a:pt x="456" y="973"/>
                  </a:lnTo>
                  <a:lnTo>
                    <a:pt x="578" y="973"/>
                  </a:lnTo>
                  <a:lnTo>
                    <a:pt x="578" y="730"/>
                  </a:lnTo>
                  <a:lnTo>
                    <a:pt x="699" y="730"/>
                  </a:lnTo>
                  <a:lnTo>
                    <a:pt x="699" y="639"/>
                  </a:lnTo>
                  <a:lnTo>
                    <a:pt x="578" y="639"/>
                  </a:lnTo>
                  <a:lnTo>
                    <a:pt x="578" y="1"/>
                  </a:lnTo>
                  <a:close/>
                </a:path>
              </a:pathLst>
            </a:custGeom>
            <a:solidFill>
              <a:srgbClr val="E5A5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
            <p:cNvSpPr/>
            <p:nvPr/>
          </p:nvSpPr>
          <p:spPr>
            <a:xfrm>
              <a:off x="6566145" y="3178264"/>
              <a:ext cx="26061" cy="40220"/>
            </a:xfrm>
            <a:custGeom>
              <a:rect b="b" l="l" r="r" t="t"/>
              <a:pathLst>
                <a:path extrusionOk="0" h="1034" w="670">
                  <a:moveTo>
                    <a:pt x="335" y="122"/>
                  </a:moveTo>
                  <a:cubicBezTo>
                    <a:pt x="396" y="122"/>
                    <a:pt x="457" y="152"/>
                    <a:pt x="487" y="213"/>
                  </a:cubicBezTo>
                  <a:cubicBezTo>
                    <a:pt x="517" y="274"/>
                    <a:pt x="517" y="396"/>
                    <a:pt x="517" y="517"/>
                  </a:cubicBezTo>
                  <a:cubicBezTo>
                    <a:pt x="517" y="639"/>
                    <a:pt x="517" y="760"/>
                    <a:pt x="487" y="821"/>
                  </a:cubicBezTo>
                  <a:cubicBezTo>
                    <a:pt x="457" y="882"/>
                    <a:pt x="396" y="912"/>
                    <a:pt x="335" y="912"/>
                  </a:cubicBezTo>
                  <a:cubicBezTo>
                    <a:pt x="274" y="912"/>
                    <a:pt x="214" y="882"/>
                    <a:pt x="183" y="821"/>
                  </a:cubicBezTo>
                  <a:cubicBezTo>
                    <a:pt x="153" y="760"/>
                    <a:pt x="122" y="639"/>
                    <a:pt x="122" y="517"/>
                  </a:cubicBezTo>
                  <a:cubicBezTo>
                    <a:pt x="122" y="396"/>
                    <a:pt x="153" y="274"/>
                    <a:pt x="183" y="213"/>
                  </a:cubicBezTo>
                  <a:cubicBezTo>
                    <a:pt x="214" y="152"/>
                    <a:pt x="274" y="122"/>
                    <a:pt x="335" y="122"/>
                  </a:cubicBezTo>
                  <a:close/>
                  <a:moveTo>
                    <a:pt x="335" y="0"/>
                  </a:moveTo>
                  <a:cubicBezTo>
                    <a:pt x="214" y="0"/>
                    <a:pt x="122" y="61"/>
                    <a:pt x="92" y="152"/>
                  </a:cubicBezTo>
                  <a:cubicBezTo>
                    <a:pt x="31" y="213"/>
                    <a:pt x="1" y="365"/>
                    <a:pt x="1" y="517"/>
                  </a:cubicBezTo>
                  <a:cubicBezTo>
                    <a:pt x="1" y="669"/>
                    <a:pt x="31" y="791"/>
                    <a:pt x="92" y="882"/>
                  </a:cubicBezTo>
                  <a:cubicBezTo>
                    <a:pt x="122" y="973"/>
                    <a:pt x="214" y="1034"/>
                    <a:pt x="335" y="1034"/>
                  </a:cubicBezTo>
                  <a:cubicBezTo>
                    <a:pt x="426" y="1034"/>
                    <a:pt x="517" y="973"/>
                    <a:pt x="578" y="882"/>
                  </a:cubicBezTo>
                  <a:cubicBezTo>
                    <a:pt x="639" y="791"/>
                    <a:pt x="669" y="669"/>
                    <a:pt x="669" y="517"/>
                  </a:cubicBezTo>
                  <a:cubicBezTo>
                    <a:pt x="669" y="365"/>
                    <a:pt x="639" y="213"/>
                    <a:pt x="578" y="152"/>
                  </a:cubicBezTo>
                  <a:cubicBezTo>
                    <a:pt x="517" y="61"/>
                    <a:pt x="426" y="0"/>
                    <a:pt x="335" y="0"/>
                  </a:cubicBezTo>
                  <a:close/>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
            <p:cNvSpPr/>
            <p:nvPr/>
          </p:nvSpPr>
          <p:spPr>
            <a:xfrm>
              <a:off x="6485744" y="2594179"/>
              <a:ext cx="23689" cy="37886"/>
            </a:xfrm>
            <a:custGeom>
              <a:rect b="b" l="l" r="r" t="t"/>
              <a:pathLst>
                <a:path extrusionOk="0" h="974" w="609">
                  <a:moveTo>
                    <a:pt x="1" y="1"/>
                  </a:moveTo>
                  <a:lnTo>
                    <a:pt x="1" y="974"/>
                  </a:lnTo>
                  <a:lnTo>
                    <a:pt x="609" y="974"/>
                  </a:lnTo>
                  <a:lnTo>
                    <a:pt x="609" y="882"/>
                  </a:lnTo>
                  <a:lnTo>
                    <a:pt x="122" y="882"/>
                  </a:lnTo>
                  <a:lnTo>
                    <a:pt x="122" y="1"/>
                  </a:lnTo>
                  <a:close/>
                </a:path>
              </a:pathLst>
            </a:custGeom>
            <a:solidFill>
              <a:srgbClr val="E5A5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
            <p:cNvSpPr/>
            <p:nvPr/>
          </p:nvSpPr>
          <p:spPr>
            <a:xfrm>
              <a:off x="6511766" y="2603670"/>
              <a:ext cx="26061" cy="29562"/>
            </a:xfrm>
            <a:custGeom>
              <a:rect b="b" l="l" r="r" t="t"/>
              <a:pathLst>
                <a:path extrusionOk="0" h="760" w="670">
                  <a:moveTo>
                    <a:pt x="335" y="91"/>
                  </a:moveTo>
                  <a:cubicBezTo>
                    <a:pt x="396" y="91"/>
                    <a:pt x="456" y="122"/>
                    <a:pt x="487" y="182"/>
                  </a:cubicBezTo>
                  <a:cubicBezTo>
                    <a:pt x="517" y="213"/>
                    <a:pt x="548" y="304"/>
                    <a:pt x="548" y="365"/>
                  </a:cubicBezTo>
                  <a:cubicBezTo>
                    <a:pt x="548" y="456"/>
                    <a:pt x="517" y="517"/>
                    <a:pt x="487" y="578"/>
                  </a:cubicBezTo>
                  <a:cubicBezTo>
                    <a:pt x="456" y="638"/>
                    <a:pt x="396" y="669"/>
                    <a:pt x="335" y="669"/>
                  </a:cubicBezTo>
                  <a:cubicBezTo>
                    <a:pt x="274" y="669"/>
                    <a:pt x="213" y="638"/>
                    <a:pt x="183" y="578"/>
                  </a:cubicBezTo>
                  <a:cubicBezTo>
                    <a:pt x="153" y="547"/>
                    <a:pt x="122" y="456"/>
                    <a:pt x="122" y="365"/>
                  </a:cubicBezTo>
                  <a:cubicBezTo>
                    <a:pt x="122" y="304"/>
                    <a:pt x="153" y="213"/>
                    <a:pt x="183" y="182"/>
                  </a:cubicBezTo>
                  <a:cubicBezTo>
                    <a:pt x="213" y="122"/>
                    <a:pt x="274" y="91"/>
                    <a:pt x="335" y="91"/>
                  </a:cubicBezTo>
                  <a:close/>
                  <a:moveTo>
                    <a:pt x="335" y="0"/>
                  </a:moveTo>
                  <a:cubicBezTo>
                    <a:pt x="213" y="0"/>
                    <a:pt x="153" y="31"/>
                    <a:pt x="92" y="91"/>
                  </a:cubicBezTo>
                  <a:cubicBezTo>
                    <a:pt x="31" y="152"/>
                    <a:pt x="1" y="243"/>
                    <a:pt x="1" y="365"/>
                  </a:cubicBezTo>
                  <a:cubicBezTo>
                    <a:pt x="1" y="486"/>
                    <a:pt x="31" y="578"/>
                    <a:pt x="92" y="669"/>
                  </a:cubicBezTo>
                  <a:cubicBezTo>
                    <a:pt x="153" y="730"/>
                    <a:pt x="213" y="760"/>
                    <a:pt x="335" y="760"/>
                  </a:cubicBezTo>
                  <a:cubicBezTo>
                    <a:pt x="426" y="760"/>
                    <a:pt x="517" y="730"/>
                    <a:pt x="578" y="669"/>
                  </a:cubicBezTo>
                  <a:cubicBezTo>
                    <a:pt x="639" y="578"/>
                    <a:pt x="669" y="486"/>
                    <a:pt x="669" y="365"/>
                  </a:cubicBezTo>
                  <a:cubicBezTo>
                    <a:pt x="669" y="243"/>
                    <a:pt x="639" y="152"/>
                    <a:pt x="578" y="91"/>
                  </a:cubicBezTo>
                  <a:cubicBezTo>
                    <a:pt x="517" y="31"/>
                    <a:pt x="426" y="0"/>
                    <a:pt x="335" y="0"/>
                  </a:cubicBezTo>
                  <a:close/>
                </a:path>
              </a:pathLst>
            </a:custGeom>
            <a:solidFill>
              <a:srgbClr val="E5A5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
            <p:cNvSpPr/>
            <p:nvPr/>
          </p:nvSpPr>
          <p:spPr>
            <a:xfrm>
              <a:off x="6544868" y="2603670"/>
              <a:ext cx="16609" cy="28395"/>
            </a:xfrm>
            <a:custGeom>
              <a:rect b="b" l="l" r="r" t="t"/>
              <a:pathLst>
                <a:path extrusionOk="0" h="730" w="427">
                  <a:moveTo>
                    <a:pt x="1" y="0"/>
                  </a:moveTo>
                  <a:lnTo>
                    <a:pt x="1" y="730"/>
                  </a:lnTo>
                  <a:lnTo>
                    <a:pt x="122" y="730"/>
                  </a:lnTo>
                  <a:lnTo>
                    <a:pt x="122" y="365"/>
                  </a:lnTo>
                  <a:cubicBezTo>
                    <a:pt x="122" y="274"/>
                    <a:pt x="153" y="213"/>
                    <a:pt x="183" y="182"/>
                  </a:cubicBezTo>
                  <a:cubicBezTo>
                    <a:pt x="213" y="122"/>
                    <a:pt x="274" y="91"/>
                    <a:pt x="335" y="91"/>
                  </a:cubicBezTo>
                  <a:cubicBezTo>
                    <a:pt x="365" y="91"/>
                    <a:pt x="365" y="91"/>
                    <a:pt x="396" y="122"/>
                  </a:cubicBezTo>
                  <a:lnTo>
                    <a:pt x="426" y="122"/>
                  </a:lnTo>
                  <a:lnTo>
                    <a:pt x="426" y="0"/>
                  </a:lnTo>
                  <a:lnTo>
                    <a:pt x="365" y="0"/>
                  </a:lnTo>
                  <a:cubicBezTo>
                    <a:pt x="305" y="0"/>
                    <a:pt x="274" y="0"/>
                    <a:pt x="213" y="31"/>
                  </a:cubicBezTo>
                  <a:cubicBezTo>
                    <a:pt x="183" y="61"/>
                    <a:pt x="153" y="91"/>
                    <a:pt x="122" y="122"/>
                  </a:cubicBezTo>
                  <a:lnTo>
                    <a:pt x="122" y="0"/>
                  </a:lnTo>
                  <a:close/>
                </a:path>
              </a:pathLst>
            </a:custGeom>
            <a:solidFill>
              <a:srgbClr val="E5A5B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
            <p:cNvSpPr/>
            <p:nvPr/>
          </p:nvSpPr>
          <p:spPr>
            <a:xfrm>
              <a:off x="7183332" y="3432459"/>
              <a:ext cx="685763" cy="668026"/>
            </a:xfrm>
            <a:custGeom>
              <a:rect b="b" l="l" r="r" t="t"/>
              <a:pathLst>
                <a:path extrusionOk="0" fill="none" h="17174" w="17630">
                  <a:moveTo>
                    <a:pt x="15745" y="17174"/>
                  </a:moveTo>
                  <a:lnTo>
                    <a:pt x="1885" y="17174"/>
                  </a:lnTo>
                  <a:cubicBezTo>
                    <a:pt x="851" y="17174"/>
                    <a:pt x="0" y="16323"/>
                    <a:pt x="0" y="15259"/>
                  </a:cubicBezTo>
                  <a:lnTo>
                    <a:pt x="0" y="1915"/>
                  </a:lnTo>
                  <a:cubicBezTo>
                    <a:pt x="0" y="851"/>
                    <a:pt x="851" y="0"/>
                    <a:pt x="1885" y="0"/>
                  </a:cubicBezTo>
                  <a:lnTo>
                    <a:pt x="15745" y="0"/>
                  </a:lnTo>
                  <a:cubicBezTo>
                    <a:pt x="16779" y="0"/>
                    <a:pt x="17630" y="851"/>
                    <a:pt x="17630" y="1915"/>
                  </a:cubicBezTo>
                  <a:lnTo>
                    <a:pt x="17630" y="15259"/>
                  </a:lnTo>
                  <a:cubicBezTo>
                    <a:pt x="17630" y="16323"/>
                    <a:pt x="16779" y="17174"/>
                    <a:pt x="15745" y="17174"/>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
            <p:cNvSpPr/>
            <p:nvPr/>
          </p:nvSpPr>
          <p:spPr>
            <a:xfrm>
              <a:off x="6416001" y="3424174"/>
              <a:ext cx="685763" cy="668065"/>
            </a:xfrm>
            <a:custGeom>
              <a:rect b="b" l="l" r="r" t="t"/>
              <a:pathLst>
                <a:path extrusionOk="0" fill="none" h="17175" w="17630">
                  <a:moveTo>
                    <a:pt x="15715" y="17174"/>
                  </a:moveTo>
                  <a:lnTo>
                    <a:pt x="1885" y="17174"/>
                  </a:lnTo>
                  <a:cubicBezTo>
                    <a:pt x="852" y="17174"/>
                    <a:pt x="0" y="16323"/>
                    <a:pt x="0" y="15290"/>
                  </a:cubicBezTo>
                  <a:lnTo>
                    <a:pt x="0" y="1916"/>
                  </a:lnTo>
                  <a:cubicBezTo>
                    <a:pt x="0" y="852"/>
                    <a:pt x="852" y="1"/>
                    <a:pt x="1885" y="1"/>
                  </a:cubicBezTo>
                  <a:lnTo>
                    <a:pt x="15715" y="1"/>
                  </a:lnTo>
                  <a:cubicBezTo>
                    <a:pt x="16779" y="1"/>
                    <a:pt x="17630" y="852"/>
                    <a:pt x="17630" y="1916"/>
                  </a:cubicBezTo>
                  <a:lnTo>
                    <a:pt x="17630" y="15290"/>
                  </a:lnTo>
                  <a:cubicBezTo>
                    <a:pt x="17630" y="16323"/>
                    <a:pt x="16779" y="17174"/>
                    <a:pt x="15715" y="17174"/>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
            <p:cNvSpPr/>
            <p:nvPr/>
          </p:nvSpPr>
          <p:spPr>
            <a:xfrm>
              <a:off x="6638261" y="3638188"/>
              <a:ext cx="240075" cy="240036"/>
            </a:xfrm>
            <a:custGeom>
              <a:rect b="b" l="l" r="r" t="t"/>
              <a:pathLst>
                <a:path extrusionOk="0" fill="none" h="6171" w="6172">
                  <a:moveTo>
                    <a:pt x="5077" y="1125"/>
                  </a:moveTo>
                  <a:cubicBezTo>
                    <a:pt x="6171" y="2219"/>
                    <a:pt x="6171" y="3982"/>
                    <a:pt x="5077" y="5076"/>
                  </a:cubicBezTo>
                  <a:cubicBezTo>
                    <a:pt x="3983" y="6171"/>
                    <a:pt x="2189" y="6171"/>
                    <a:pt x="1095" y="5076"/>
                  </a:cubicBezTo>
                  <a:cubicBezTo>
                    <a:pt x="1" y="3982"/>
                    <a:pt x="1" y="2219"/>
                    <a:pt x="1095" y="1125"/>
                  </a:cubicBezTo>
                  <a:cubicBezTo>
                    <a:pt x="2189" y="0"/>
                    <a:pt x="3983" y="0"/>
                    <a:pt x="5077" y="1125"/>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
            <p:cNvSpPr/>
            <p:nvPr/>
          </p:nvSpPr>
          <p:spPr>
            <a:xfrm>
              <a:off x="6734027" y="3717383"/>
              <a:ext cx="70988" cy="82813"/>
            </a:xfrm>
            <a:custGeom>
              <a:rect b="b" l="l" r="r" t="t"/>
              <a:pathLst>
                <a:path extrusionOk="0" fill="none" h="2129" w="1825">
                  <a:moveTo>
                    <a:pt x="1703" y="882"/>
                  </a:moveTo>
                  <a:lnTo>
                    <a:pt x="305" y="92"/>
                  </a:lnTo>
                  <a:cubicBezTo>
                    <a:pt x="183" y="1"/>
                    <a:pt x="1" y="92"/>
                    <a:pt x="1" y="274"/>
                  </a:cubicBezTo>
                  <a:lnTo>
                    <a:pt x="1" y="1855"/>
                  </a:lnTo>
                  <a:cubicBezTo>
                    <a:pt x="1" y="2007"/>
                    <a:pt x="183" y="2128"/>
                    <a:pt x="305" y="2037"/>
                  </a:cubicBezTo>
                  <a:lnTo>
                    <a:pt x="1703" y="1247"/>
                  </a:lnTo>
                  <a:cubicBezTo>
                    <a:pt x="1825" y="1156"/>
                    <a:pt x="1825" y="973"/>
                    <a:pt x="1703" y="882"/>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
            <p:cNvSpPr/>
            <p:nvPr/>
          </p:nvSpPr>
          <p:spPr>
            <a:xfrm>
              <a:off x="7406798" y="3638188"/>
              <a:ext cx="238870" cy="240036"/>
            </a:xfrm>
            <a:custGeom>
              <a:rect b="b" l="l" r="r" t="t"/>
              <a:pathLst>
                <a:path extrusionOk="0" fill="none" h="6171" w="6141">
                  <a:moveTo>
                    <a:pt x="5046" y="1125"/>
                  </a:moveTo>
                  <a:cubicBezTo>
                    <a:pt x="6140" y="2219"/>
                    <a:pt x="6140" y="3982"/>
                    <a:pt x="5046" y="5076"/>
                  </a:cubicBezTo>
                  <a:cubicBezTo>
                    <a:pt x="3952" y="6171"/>
                    <a:pt x="2189" y="6171"/>
                    <a:pt x="1094" y="5076"/>
                  </a:cubicBezTo>
                  <a:cubicBezTo>
                    <a:pt x="0" y="3982"/>
                    <a:pt x="0" y="2219"/>
                    <a:pt x="1094" y="1125"/>
                  </a:cubicBezTo>
                  <a:cubicBezTo>
                    <a:pt x="2189" y="0"/>
                    <a:pt x="3952" y="0"/>
                    <a:pt x="5046" y="1125"/>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
            <p:cNvSpPr/>
            <p:nvPr/>
          </p:nvSpPr>
          <p:spPr>
            <a:xfrm>
              <a:off x="7501358" y="3717383"/>
              <a:ext cx="72155" cy="82813"/>
            </a:xfrm>
            <a:custGeom>
              <a:rect b="b" l="l" r="r" t="t"/>
              <a:pathLst>
                <a:path extrusionOk="0" fill="none" h="2129" w="1855">
                  <a:moveTo>
                    <a:pt x="1703" y="882"/>
                  </a:moveTo>
                  <a:lnTo>
                    <a:pt x="335" y="92"/>
                  </a:lnTo>
                  <a:cubicBezTo>
                    <a:pt x="183" y="1"/>
                    <a:pt x="1" y="92"/>
                    <a:pt x="1" y="274"/>
                  </a:cubicBezTo>
                  <a:lnTo>
                    <a:pt x="1" y="1855"/>
                  </a:lnTo>
                  <a:cubicBezTo>
                    <a:pt x="1" y="2007"/>
                    <a:pt x="183" y="2128"/>
                    <a:pt x="335" y="2037"/>
                  </a:cubicBezTo>
                  <a:lnTo>
                    <a:pt x="1703" y="1247"/>
                  </a:lnTo>
                  <a:cubicBezTo>
                    <a:pt x="1855" y="1156"/>
                    <a:pt x="1855" y="973"/>
                    <a:pt x="1703" y="882"/>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
            <p:cNvSpPr/>
            <p:nvPr/>
          </p:nvSpPr>
          <p:spPr>
            <a:xfrm>
              <a:off x="5046887" y="1121053"/>
              <a:ext cx="1632800" cy="3420452"/>
            </a:xfrm>
            <a:custGeom>
              <a:rect b="b" l="l" r="r" t="t"/>
              <a:pathLst>
                <a:path extrusionOk="0" h="87935" w="41977">
                  <a:moveTo>
                    <a:pt x="37144" y="87934"/>
                  </a:moveTo>
                  <a:lnTo>
                    <a:pt x="4833" y="87934"/>
                  </a:lnTo>
                  <a:cubicBezTo>
                    <a:pt x="2158" y="87934"/>
                    <a:pt x="0" y="85776"/>
                    <a:pt x="0" y="83132"/>
                  </a:cubicBezTo>
                  <a:lnTo>
                    <a:pt x="0" y="4803"/>
                  </a:lnTo>
                  <a:cubicBezTo>
                    <a:pt x="0" y="2158"/>
                    <a:pt x="2158" y="0"/>
                    <a:pt x="4833" y="0"/>
                  </a:cubicBezTo>
                  <a:lnTo>
                    <a:pt x="37144" y="0"/>
                  </a:lnTo>
                  <a:cubicBezTo>
                    <a:pt x="39788" y="0"/>
                    <a:pt x="41977" y="2158"/>
                    <a:pt x="41977" y="4803"/>
                  </a:cubicBezTo>
                  <a:lnTo>
                    <a:pt x="41977" y="83132"/>
                  </a:lnTo>
                  <a:cubicBezTo>
                    <a:pt x="41977" y="85776"/>
                    <a:pt x="39788" y="87934"/>
                    <a:pt x="37144" y="87934"/>
                  </a:cubicBezTo>
                  <a:close/>
                </a:path>
              </a:pathLst>
            </a:custGeom>
            <a:gradFill>
              <a:gsLst>
                <a:gs pos="0">
                  <a:schemeClr val="accent4"/>
                </a:gs>
                <a:gs pos="100000">
                  <a:schemeClr val="accent3"/>
                </a:gs>
              </a:gsLst>
              <a:lin ang="10800025"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
            <p:cNvSpPr/>
            <p:nvPr/>
          </p:nvSpPr>
          <p:spPr>
            <a:xfrm>
              <a:off x="5136740" y="2516151"/>
              <a:ext cx="1453094" cy="280256"/>
            </a:xfrm>
            <a:custGeom>
              <a:rect b="b" l="l" r="r" t="t"/>
              <a:pathLst>
                <a:path extrusionOk="0" h="7205" w="37357">
                  <a:moveTo>
                    <a:pt x="1885" y="1"/>
                  </a:moveTo>
                  <a:cubicBezTo>
                    <a:pt x="851" y="1"/>
                    <a:pt x="0" y="882"/>
                    <a:pt x="0" y="1916"/>
                  </a:cubicBezTo>
                  <a:lnTo>
                    <a:pt x="0" y="5320"/>
                  </a:lnTo>
                  <a:cubicBezTo>
                    <a:pt x="0" y="6354"/>
                    <a:pt x="851" y="7205"/>
                    <a:pt x="1885" y="7205"/>
                  </a:cubicBezTo>
                  <a:lnTo>
                    <a:pt x="35442" y="7205"/>
                  </a:lnTo>
                  <a:cubicBezTo>
                    <a:pt x="36506" y="7205"/>
                    <a:pt x="37357" y="6354"/>
                    <a:pt x="37357" y="5320"/>
                  </a:cubicBezTo>
                  <a:lnTo>
                    <a:pt x="37357" y="1916"/>
                  </a:lnTo>
                  <a:cubicBezTo>
                    <a:pt x="37357" y="882"/>
                    <a:pt x="36506" y="1"/>
                    <a:pt x="35442" y="1"/>
                  </a:cubicBezTo>
                  <a:close/>
                </a:path>
              </a:pathLst>
            </a:custGeom>
            <a:solidFill>
              <a:schemeClr val="dk1"/>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
            <p:cNvSpPr/>
            <p:nvPr/>
          </p:nvSpPr>
          <p:spPr>
            <a:xfrm>
              <a:off x="5240791" y="2656843"/>
              <a:ext cx="756712" cy="39"/>
            </a:xfrm>
            <a:custGeom>
              <a:rect b="b" l="l" r="r" t="t"/>
              <a:pathLst>
                <a:path extrusionOk="0" fill="none" h="1" w="19454">
                  <a:moveTo>
                    <a:pt x="0" y="1"/>
                  </a:moveTo>
                  <a:lnTo>
                    <a:pt x="19453"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
            <p:cNvSpPr/>
            <p:nvPr/>
          </p:nvSpPr>
          <p:spPr>
            <a:xfrm>
              <a:off x="5136740" y="2915784"/>
              <a:ext cx="1453094" cy="280256"/>
            </a:xfrm>
            <a:custGeom>
              <a:rect b="b" l="l" r="r" t="t"/>
              <a:pathLst>
                <a:path extrusionOk="0" h="7205" w="37357">
                  <a:moveTo>
                    <a:pt x="1885" y="1"/>
                  </a:moveTo>
                  <a:cubicBezTo>
                    <a:pt x="851" y="1"/>
                    <a:pt x="0" y="852"/>
                    <a:pt x="0" y="1915"/>
                  </a:cubicBezTo>
                  <a:lnTo>
                    <a:pt x="0" y="5289"/>
                  </a:lnTo>
                  <a:cubicBezTo>
                    <a:pt x="0" y="6353"/>
                    <a:pt x="851" y="7204"/>
                    <a:pt x="1885" y="7204"/>
                  </a:cubicBezTo>
                  <a:lnTo>
                    <a:pt x="35442" y="7204"/>
                  </a:lnTo>
                  <a:cubicBezTo>
                    <a:pt x="36506" y="7204"/>
                    <a:pt x="37357" y="6353"/>
                    <a:pt x="37357" y="5289"/>
                  </a:cubicBezTo>
                  <a:lnTo>
                    <a:pt x="37357" y="1915"/>
                  </a:lnTo>
                  <a:cubicBezTo>
                    <a:pt x="37357" y="852"/>
                    <a:pt x="36506" y="1"/>
                    <a:pt x="35442" y="1"/>
                  </a:cubicBezTo>
                  <a:close/>
                </a:path>
              </a:pathLst>
            </a:custGeom>
            <a:solidFill>
              <a:schemeClr val="dk1"/>
            </a:solid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
            <p:cNvSpPr/>
            <p:nvPr/>
          </p:nvSpPr>
          <p:spPr>
            <a:xfrm>
              <a:off x="5240791" y="3056476"/>
              <a:ext cx="541531" cy="39"/>
            </a:xfrm>
            <a:custGeom>
              <a:rect b="b" l="l" r="r" t="t"/>
              <a:pathLst>
                <a:path extrusionOk="0" fill="none" h="1" w="13922">
                  <a:moveTo>
                    <a:pt x="0" y="1"/>
                  </a:moveTo>
                  <a:lnTo>
                    <a:pt x="13921"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
            <p:cNvSpPr/>
            <p:nvPr/>
          </p:nvSpPr>
          <p:spPr>
            <a:xfrm>
              <a:off x="5750348" y="1643602"/>
              <a:ext cx="225878" cy="234163"/>
            </a:xfrm>
            <a:custGeom>
              <a:rect b="b" l="l" r="r" t="t"/>
              <a:pathLst>
                <a:path extrusionOk="0" fill="none" h="6020" w="5807">
                  <a:moveTo>
                    <a:pt x="5806" y="6019"/>
                  </a:moveTo>
                  <a:cubicBezTo>
                    <a:pt x="5806" y="4712"/>
                    <a:pt x="4925" y="3314"/>
                    <a:pt x="3739" y="2858"/>
                  </a:cubicBezTo>
                  <a:cubicBezTo>
                    <a:pt x="4165" y="2585"/>
                    <a:pt x="4438" y="2098"/>
                    <a:pt x="4438" y="1551"/>
                  </a:cubicBezTo>
                  <a:cubicBezTo>
                    <a:pt x="4438" y="700"/>
                    <a:pt x="3739" y="1"/>
                    <a:pt x="2888" y="1"/>
                  </a:cubicBezTo>
                  <a:cubicBezTo>
                    <a:pt x="2037" y="1"/>
                    <a:pt x="1338" y="700"/>
                    <a:pt x="1338" y="1551"/>
                  </a:cubicBezTo>
                  <a:cubicBezTo>
                    <a:pt x="1338" y="2098"/>
                    <a:pt x="1642" y="2585"/>
                    <a:pt x="2068" y="2858"/>
                  </a:cubicBezTo>
                  <a:cubicBezTo>
                    <a:pt x="852" y="3314"/>
                    <a:pt x="1" y="4712"/>
                    <a:pt x="1" y="6019"/>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
            <p:cNvSpPr/>
            <p:nvPr/>
          </p:nvSpPr>
          <p:spPr>
            <a:xfrm>
              <a:off x="5511517" y="2008966"/>
              <a:ext cx="703539" cy="39"/>
            </a:xfrm>
            <a:custGeom>
              <a:rect b="b" l="l" r="r" t="t"/>
              <a:pathLst>
                <a:path extrusionOk="0" fill="none" h="1" w="18087">
                  <a:moveTo>
                    <a:pt x="1" y="0"/>
                  </a:moveTo>
                  <a:lnTo>
                    <a:pt x="18086" y="0"/>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
            <p:cNvSpPr/>
            <p:nvPr/>
          </p:nvSpPr>
          <p:spPr>
            <a:xfrm>
              <a:off x="5645130" y="2082249"/>
              <a:ext cx="436313" cy="39"/>
            </a:xfrm>
            <a:custGeom>
              <a:rect b="b" l="l" r="r" t="t"/>
              <a:pathLst>
                <a:path extrusionOk="0" fill="none" h="1" w="11217">
                  <a:moveTo>
                    <a:pt x="0" y="1"/>
                  </a:moveTo>
                  <a:lnTo>
                    <a:pt x="11217" y="1"/>
                  </a:lnTo>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
            <p:cNvSpPr/>
            <p:nvPr/>
          </p:nvSpPr>
          <p:spPr>
            <a:xfrm>
              <a:off x="5467796" y="3504575"/>
              <a:ext cx="790981" cy="274344"/>
            </a:xfrm>
            <a:custGeom>
              <a:rect b="b" l="l" r="r" t="t"/>
              <a:pathLst>
                <a:path extrusionOk="0" h="7053" w="20335">
                  <a:moveTo>
                    <a:pt x="3526" y="7052"/>
                  </a:moveTo>
                  <a:cubicBezTo>
                    <a:pt x="1581" y="7052"/>
                    <a:pt x="0" y="5472"/>
                    <a:pt x="0" y="3526"/>
                  </a:cubicBezTo>
                  <a:cubicBezTo>
                    <a:pt x="0" y="1581"/>
                    <a:pt x="1581" y="1"/>
                    <a:pt x="3526" y="1"/>
                  </a:cubicBezTo>
                  <a:lnTo>
                    <a:pt x="16809" y="1"/>
                  </a:lnTo>
                  <a:cubicBezTo>
                    <a:pt x="18754" y="1"/>
                    <a:pt x="20335" y="1581"/>
                    <a:pt x="20335" y="3526"/>
                  </a:cubicBezTo>
                  <a:cubicBezTo>
                    <a:pt x="20335" y="5472"/>
                    <a:pt x="18754" y="7052"/>
                    <a:pt x="16809" y="7052"/>
                  </a:cubicBezTo>
                  <a:lnTo>
                    <a:pt x="3526" y="7052"/>
                  </a:lnTo>
                  <a:close/>
                </a:path>
              </a:pathLst>
            </a:custGeom>
            <a:solidFill>
              <a:schemeClr val="accent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
            <p:cNvSpPr/>
            <p:nvPr/>
          </p:nvSpPr>
          <p:spPr>
            <a:xfrm>
              <a:off x="5659328" y="4422051"/>
              <a:ext cx="406751" cy="39"/>
            </a:xfrm>
            <a:custGeom>
              <a:rect b="b" l="l" r="r" t="t"/>
              <a:pathLst>
                <a:path extrusionOk="0" fill="none" h="1" w="10457">
                  <a:moveTo>
                    <a:pt x="0" y="1"/>
                  </a:moveTo>
                  <a:lnTo>
                    <a:pt x="10456" y="1"/>
                  </a:lnTo>
                </a:path>
              </a:pathLst>
            </a:custGeom>
            <a:solidFill>
              <a:schemeClr val="lt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
            <p:cNvSpPr/>
            <p:nvPr/>
          </p:nvSpPr>
          <p:spPr>
            <a:xfrm>
              <a:off x="7727197" y="1409517"/>
              <a:ext cx="877294" cy="1054667"/>
            </a:xfrm>
            <a:custGeom>
              <a:rect b="b" l="l" r="r" t="t"/>
              <a:pathLst>
                <a:path extrusionOk="0" h="27114" w="22554">
                  <a:moveTo>
                    <a:pt x="17751" y="27113"/>
                  </a:moveTo>
                  <a:lnTo>
                    <a:pt x="4833" y="27113"/>
                  </a:lnTo>
                  <a:cubicBezTo>
                    <a:pt x="2158" y="27113"/>
                    <a:pt x="0" y="24955"/>
                    <a:pt x="0" y="22281"/>
                  </a:cubicBezTo>
                  <a:lnTo>
                    <a:pt x="0" y="4833"/>
                  </a:lnTo>
                  <a:cubicBezTo>
                    <a:pt x="0" y="2159"/>
                    <a:pt x="2158" y="1"/>
                    <a:pt x="4833" y="1"/>
                  </a:cubicBezTo>
                  <a:lnTo>
                    <a:pt x="17751" y="1"/>
                  </a:lnTo>
                  <a:cubicBezTo>
                    <a:pt x="20396" y="1"/>
                    <a:pt x="22554" y="2159"/>
                    <a:pt x="22554" y="4833"/>
                  </a:cubicBezTo>
                  <a:lnTo>
                    <a:pt x="22554" y="22281"/>
                  </a:lnTo>
                  <a:cubicBezTo>
                    <a:pt x="22554" y="24955"/>
                    <a:pt x="20396" y="27113"/>
                    <a:pt x="17751" y="27113"/>
                  </a:cubicBezTo>
                  <a:close/>
                </a:path>
              </a:pathLst>
            </a:custGeom>
            <a:gradFill>
              <a:gsLst>
                <a:gs pos="0">
                  <a:schemeClr val="accent6"/>
                </a:gs>
                <a:gs pos="100000">
                  <a:schemeClr val="accent5"/>
                </a:gs>
              </a:gsLst>
              <a:lin ang="10800025"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
            <p:cNvSpPr/>
            <p:nvPr/>
          </p:nvSpPr>
          <p:spPr>
            <a:xfrm>
              <a:off x="7802852" y="1590429"/>
              <a:ext cx="185658" cy="185658"/>
            </a:xfrm>
            <a:custGeom>
              <a:rect b="b" l="l" r="r" t="t"/>
              <a:pathLst>
                <a:path extrusionOk="0" fill="none" h="4773" w="4773">
                  <a:moveTo>
                    <a:pt x="4773" y="2401"/>
                  </a:moveTo>
                  <a:cubicBezTo>
                    <a:pt x="4773" y="1064"/>
                    <a:pt x="3709" y="0"/>
                    <a:pt x="2372" y="0"/>
                  </a:cubicBezTo>
                  <a:cubicBezTo>
                    <a:pt x="1065" y="0"/>
                    <a:pt x="1" y="1064"/>
                    <a:pt x="1" y="2401"/>
                  </a:cubicBezTo>
                  <a:cubicBezTo>
                    <a:pt x="1" y="3708"/>
                    <a:pt x="1065" y="4772"/>
                    <a:pt x="2372" y="4772"/>
                  </a:cubicBezTo>
                  <a:cubicBezTo>
                    <a:pt x="3709" y="4772"/>
                    <a:pt x="4773" y="3708"/>
                    <a:pt x="4773" y="2401"/>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
            <p:cNvSpPr/>
            <p:nvPr/>
          </p:nvSpPr>
          <p:spPr>
            <a:xfrm>
              <a:off x="8054675" y="1683822"/>
              <a:ext cx="465875" cy="39"/>
            </a:xfrm>
            <a:custGeom>
              <a:rect b="b" l="l" r="r" t="t"/>
              <a:pathLst>
                <a:path extrusionOk="0" fill="none" h="1" w="11977">
                  <a:moveTo>
                    <a:pt x="1" y="0"/>
                  </a:moveTo>
                  <a:lnTo>
                    <a:pt x="11977" y="0"/>
                  </a:lnTo>
                </a:path>
              </a:pathLst>
            </a:custGeom>
            <a:solidFill>
              <a:schemeClr val="dk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
            <p:cNvSpPr/>
            <p:nvPr/>
          </p:nvSpPr>
          <p:spPr>
            <a:xfrm>
              <a:off x="8053508" y="1683822"/>
              <a:ext cx="245949" cy="39"/>
            </a:xfrm>
            <a:custGeom>
              <a:rect b="b" l="l" r="r" t="t"/>
              <a:pathLst>
                <a:path extrusionOk="0" fill="none" h="1" w="6323">
                  <a:moveTo>
                    <a:pt x="1" y="0"/>
                  </a:moveTo>
                  <a:lnTo>
                    <a:pt x="6323" y="0"/>
                  </a:lnTo>
                </a:path>
              </a:pathLst>
            </a:custGeom>
            <a:solidFill>
              <a:schemeClr val="lt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
            <p:cNvSpPr/>
            <p:nvPr/>
          </p:nvSpPr>
          <p:spPr>
            <a:xfrm>
              <a:off x="7800480" y="1844624"/>
              <a:ext cx="185658" cy="185658"/>
            </a:xfrm>
            <a:custGeom>
              <a:rect b="b" l="l" r="r" t="t"/>
              <a:pathLst>
                <a:path extrusionOk="0" fill="none" h="4773" w="4773">
                  <a:moveTo>
                    <a:pt x="4773" y="2401"/>
                  </a:moveTo>
                  <a:cubicBezTo>
                    <a:pt x="4773" y="1094"/>
                    <a:pt x="3679" y="0"/>
                    <a:pt x="2372" y="0"/>
                  </a:cubicBezTo>
                  <a:cubicBezTo>
                    <a:pt x="1065" y="0"/>
                    <a:pt x="1" y="1094"/>
                    <a:pt x="1" y="2401"/>
                  </a:cubicBezTo>
                  <a:cubicBezTo>
                    <a:pt x="1" y="3708"/>
                    <a:pt x="1065" y="4772"/>
                    <a:pt x="2372" y="4772"/>
                  </a:cubicBezTo>
                  <a:cubicBezTo>
                    <a:pt x="3679" y="4772"/>
                    <a:pt x="4773" y="3708"/>
                    <a:pt x="4773" y="2401"/>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1"/>
            <p:cNvSpPr/>
            <p:nvPr/>
          </p:nvSpPr>
          <p:spPr>
            <a:xfrm>
              <a:off x="8052341" y="1938017"/>
              <a:ext cx="464670" cy="39"/>
            </a:xfrm>
            <a:custGeom>
              <a:rect b="b" l="l" r="r" t="t"/>
              <a:pathLst>
                <a:path extrusionOk="0" fill="none" h="1" w="11946">
                  <a:moveTo>
                    <a:pt x="0" y="0"/>
                  </a:moveTo>
                  <a:lnTo>
                    <a:pt x="11946" y="0"/>
                  </a:lnTo>
                </a:path>
              </a:pathLst>
            </a:custGeom>
            <a:solidFill>
              <a:schemeClr val="dk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1"/>
            <p:cNvSpPr/>
            <p:nvPr/>
          </p:nvSpPr>
          <p:spPr>
            <a:xfrm>
              <a:off x="8052341" y="1938017"/>
              <a:ext cx="347627" cy="39"/>
            </a:xfrm>
            <a:custGeom>
              <a:rect b="b" l="l" r="r" t="t"/>
              <a:pathLst>
                <a:path extrusionOk="0" fill="none" h="1" w="8937">
                  <a:moveTo>
                    <a:pt x="0" y="0"/>
                  </a:moveTo>
                  <a:lnTo>
                    <a:pt x="8936" y="0"/>
                  </a:lnTo>
                </a:path>
              </a:pathLst>
            </a:custGeom>
            <a:solidFill>
              <a:schemeClr val="lt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
            <p:cNvSpPr/>
            <p:nvPr/>
          </p:nvSpPr>
          <p:spPr>
            <a:xfrm>
              <a:off x="7800480" y="2099987"/>
              <a:ext cx="185658" cy="184491"/>
            </a:xfrm>
            <a:custGeom>
              <a:rect b="b" l="l" r="r" t="t"/>
              <a:pathLst>
                <a:path extrusionOk="0" fill="none" h="4743" w="4773">
                  <a:moveTo>
                    <a:pt x="4773" y="2371"/>
                  </a:moveTo>
                  <a:cubicBezTo>
                    <a:pt x="4773" y="1064"/>
                    <a:pt x="3679" y="1"/>
                    <a:pt x="2372" y="1"/>
                  </a:cubicBezTo>
                  <a:cubicBezTo>
                    <a:pt x="1065" y="1"/>
                    <a:pt x="1" y="1064"/>
                    <a:pt x="1" y="2371"/>
                  </a:cubicBezTo>
                  <a:cubicBezTo>
                    <a:pt x="1" y="3678"/>
                    <a:pt x="1065" y="4742"/>
                    <a:pt x="2372" y="4742"/>
                  </a:cubicBezTo>
                  <a:cubicBezTo>
                    <a:pt x="3679" y="4742"/>
                    <a:pt x="4773" y="3678"/>
                    <a:pt x="4773" y="2371"/>
                  </a:cubicBezTo>
                  <a:close/>
                </a:path>
              </a:pathLst>
            </a:custGeom>
            <a:noFill/>
            <a:ln cap="flat"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
            <p:cNvSpPr/>
            <p:nvPr/>
          </p:nvSpPr>
          <p:spPr>
            <a:xfrm>
              <a:off x="8052341" y="2192213"/>
              <a:ext cx="464670" cy="39"/>
            </a:xfrm>
            <a:custGeom>
              <a:rect b="b" l="l" r="r" t="t"/>
              <a:pathLst>
                <a:path extrusionOk="0" fill="none" h="1" w="11946">
                  <a:moveTo>
                    <a:pt x="0" y="0"/>
                  </a:moveTo>
                  <a:lnTo>
                    <a:pt x="11946" y="0"/>
                  </a:lnTo>
                </a:path>
              </a:pathLst>
            </a:custGeom>
            <a:solidFill>
              <a:schemeClr val="dk1"/>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
            <p:cNvSpPr/>
            <p:nvPr/>
          </p:nvSpPr>
          <p:spPr>
            <a:xfrm>
              <a:off x="8052341" y="2192213"/>
              <a:ext cx="186825" cy="39"/>
            </a:xfrm>
            <a:custGeom>
              <a:rect b="b" l="l" r="r" t="t"/>
              <a:pathLst>
                <a:path extrusionOk="0" fill="none" h="1" w="4803">
                  <a:moveTo>
                    <a:pt x="0" y="0"/>
                  </a:moveTo>
                  <a:lnTo>
                    <a:pt x="4803" y="0"/>
                  </a:lnTo>
                </a:path>
              </a:pathLst>
            </a:custGeom>
            <a:solidFill>
              <a:schemeClr val="lt1"/>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
            <p:cNvSpPr/>
            <p:nvPr/>
          </p:nvSpPr>
          <p:spPr>
            <a:xfrm>
              <a:off x="5509145" y="970870"/>
              <a:ext cx="312191" cy="312191"/>
            </a:xfrm>
            <a:custGeom>
              <a:rect b="b" l="l" r="r" t="t"/>
              <a:pathLst>
                <a:path extrusionOk="0" h="8026" w="8026">
                  <a:moveTo>
                    <a:pt x="4013" y="8025"/>
                  </a:moveTo>
                  <a:cubicBezTo>
                    <a:pt x="1794" y="8025"/>
                    <a:pt x="1" y="6232"/>
                    <a:pt x="1" y="4013"/>
                  </a:cubicBezTo>
                  <a:cubicBezTo>
                    <a:pt x="1" y="1794"/>
                    <a:pt x="1794" y="1"/>
                    <a:pt x="4013" y="1"/>
                  </a:cubicBezTo>
                  <a:cubicBezTo>
                    <a:pt x="6232" y="1"/>
                    <a:pt x="8025" y="1794"/>
                    <a:pt x="8025" y="4013"/>
                  </a:cubicBezTo>
                  <a:cubicBezTo>
                    <a:pt x="8025" y="6232"/>
                    <a:pt x="6232" y="8025"/>
                    <a:pt x="4013" y="8025"/>
                  </a:cubicBezTo>
                  <a:close/>
                </a:path>
              </a:pathLst>
            </a:custGeom>
            <a:gradFill>
              <a:gsLst>
                <a:gs pos="0">
                  <a:schemeClr val="accent1"/>
                </a:gs>
                <a:gs pos="100000">
                  <a:schemeClr val="accent2"/>
                </a:gs>
              </a:gsLst>
              <a:lin ang="10800025"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
            <p:cNvSpPr/>
            <p:nvPr/>
          </p:nvSpPr>
          <p:spPr>
            <a:xfrm>
              <a:off x="5588379" y="1074921"/>
              <a:ext cx="153723" cy="105257"/>
            </a:xfrm>
            <a:custGeom>
              <a:rect b="b" l="l" r="r" t="t"/>
              <a:pathLst>
                <a:path extrusionOk="0" fill="none" h="2706" w="3952">
                  <a:moveTo>
                    <a:pt x="1" y="852"/>
                  </a:moveTo>
                  <a:lnTo>
                    <a:pt x="1581" y="2706"/>
                  </a:lnTo>
                  <a:lnTo>
                    <a:pt x="3952" y="1"/>
                  </a:lnTo>
                </a:path>
              </a:pathLst>
            </a:custGeom>
            <a:solidFill>
              <a:schemeClr val="dk1"/>
            </a:solidFill>
            <a:ln cap="rnd" cmpd="sng" w="9525">
              <a:solidFill>
                <a:schemeClr val="lt1"/>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
            <p:cNvSpPr/>
            <p:nvPr/>
          </p:nvSpPr>
          <p:spPr>
            <a:xfrm>
              <a:off x="7724824" y="605545"/>
              <a:ext cx="637297" cy="637297"/>
            </a:xfrm>
            <a:custGeom>
              <a:rect b="b" l="l" r="r" t="t"/>
              <a:pathLst>
                <a:path extrusionOk="0" h="16384" w="16384">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100019"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
            <p:cNvSpPr/>
            <p:nvPr/>
          </p:nvSpPr>
          <p:spPr>
            <a:xfrm>
              <a:off x="7867889" y="748610"/>
              <a:ext cx="351167" cy="351167"/>
            </a:xfrm>
            <a:custGeom>
              <a:rect b="b" l="l" r="r" t="t"/>
              <a:pathLst>
                <a:path extrusionOk="0" fill="none" h="9028" w="9028">
                  <a:moveTo>
                    <a:pt x="9028" y="4499"/>
                  </a:moveTo>
                  <a:cubicBezTo>
                    <a:pt x="9028" y="6991"/>
                    <a:pt x="6991" y="9028"/>
                    <a:pt x="4529" y="9028"/>
                  </a:cubicBezTo>
                  <a:cubicBezTo>
                    <a:pt x="2037" y="9028"/>
                    <a:pt x="0" y="6991"/>
                    <a:pt x="0" y="4499"/>
                  </a:cubicBezTo>
                  <a:cubicBezTo>
                    <a:pt x="0" y="2007"/>
                    <a:pt x="2037" y="0"/>
                    <a:pt x="4529" y="0"/>
                  </a:cubicBezTo>
                  <a:cubicBezTo>
                    <a:pt x="6991" y="0"/>
                    <a:pt x="9028" y="2007"/>
                    <a:pt x="9028" y="4499"/>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
            <p:cNvSpPr/>
            <p:nvPr/>
          </p:nvSpPr>
          <p:spPr>
            <a:xfrm>
              <a:off x="7960115" y="825471"/>
              <a:ext cx="166754" cy="171460"/>
            </a:xfrm>
            <a:custGeom>
              <a:rect b="b" l="l" r="r" t="t"/>
              <a:pathLst>
                <a:path extrusionOk="0" fill="none" h="4408" w="4287">
                  <a:moveTo>
                    <a:pt x="4286" y="4408"/>
                  </a:moveTo>
                  <a:cubicBezTo>
                    <a:pt x="4286" y="3435"/>
                    <a:pt x="3648" y="2432"/>
                    <a:pt x="2766" y="2097"/>
                  </a:cubicBezTo>
                  <a:cubicBezTo>
                    <a:pt x="3070" y="1885"/>
                    <a:pt x="3283" y="1550"/>
                    <a:pt x="3283" y="1125"/>
                  </a:cubicBezTo>
                  <a:cubicBezTo>
                    <a:pt x="3283" y="487"/>
                    <a:pt x="2766" y="0"/>
                    <a:pt x="2158" y="0"/>
                  </a:cubicBezTo>
                  <a:cubicBezTo>
                    <a:pt x="1520" y="0"/>
                    <a:pt x="1003" y="487"/>
                    <a:pt x="1003" y="1125"/>
                  </a:cubicBezTo>
                  <a:cubicBezTo>
                    <a:pt x="1003" y="1550"/>
                    <a:pt x="1216" y="1885"/>
                    <a:pt x="1520" y="2097"/>
                  </a:cubicBezTo>
                  <a:cubicBezTo>
                    <a:pt x="639" y="2432"/>
                    <a:pt x="0" y="3435"/>
                    <a:pt x="0" y="4408"/>
                  </a:cubicBezTo>
                  <a:close/>
                </a:path>
              </a:pathLst>
            </a:custGeom>
            <a:no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
            <p:cNvSpPr/>
            <p:nvPr/>
          </p:nvSpPr>
          <p:spPr>
            <a:xfrm>
              <a:off x="4835245" y="1471014"/>
              <a:ext cx="507262" cy="431568"/>
            </a:xfrm>
            <a:custGeom>
              <a:rect b="b" l="l" r="r" t="t"/>
              <a:pathLst>
                <a:path extrusionOk="0" h="11095" w="13041">
                  <a:moveTo>
                    <a:pt x="2949" y="8754"/>
                  </a:moveTo>
                  <a:lnTo>
                    <a:pt x="6201" y="8724"/>
                  </a:lnTo>
                  <a:cubicBezTo>
                    <a:pt x="6687" y="10730"/>
                    <a:pt x="8268" y="11064"/>
                    <a:pt x="9180" y="11095"/>
                  </a:cubicBezTo>
                  <a:cubicBezTo>
                    <a:pt x="9362" y="11095"/>
                    <a:pt x="9454" y="10882"/>
                    <a:pt x="9302" y="10760"/>
                  </a:cubicBezTo>
                  <a:cubicBezTo>
                    <a:pt x="8298" y="10000"/>
                    <a:pt x="8663" y="8693"/>
                    <a:pt x="8663" y="8693"/>
                  </a:cubicBezTo>
                  <a:lnTo>
                    <a:pt x="10153" y="8663"/>
                  </a:lnTo>
                  <a:cubicBezTo>
                    <a:pt x="11733" y="8663"/>
                    <a:pt x="13040" y="7356"/>
                    <a:pt x="13010" y="5775"/>
                  </a:cubicBezTo>
                  <a:lnTo>
                    <a:pt x="12979" y="2888"/>
                  </a:lnTo>
                  <a:cubicBezTo>
                    <a:pt x="12979" y="1307"/>
                    <a:pt x="11642" y="0"/>
                    <a:pt x="10061" y="31"/>
                  </a:cubicBezTo>
                  <a:lnTo>
                    <a:pt x="2858" y="91"/>
                  </a:lnTo>
                  <a:cubicBezTo>
                    <a:pt x="1277" y="122"/>
                    <a:pt x="0" y="1429"/>
                    <a:pt x="31" y="3009"/>
                  </a:cubicBezTo>
                  <a:lnTo>
                    <a:pt x="61" y="5897"/>
                  </a:lnTo>
                  <a:cubicBezTo>
                    <a:pt x="61" y="7477"/>
                    <a:pt x="1368" y="8754"/>
                    <a:pt x="2949" y="8754"/>
                  </a:cubicBezTo>
                  <a:close/>
                </a:path>
              </a:pathLst>
            </a:custGeom>
            <a:gradFill>
              <a:gsLst>
                <a:gs pos="0">
                  <a:schemeClr val="accent6"/>
                </a:gs>
                <a:gs pos="100000">
                  <a:schemeClr val="accent5"/>
                </a:gs>
              </a:gsLst>
              <a:lin ang="10800025"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
            <p:cNvSpPr/>
            <p:nvPr/>
          </p:nvSpPr>
          <p:spPr>
            <a:xfrm>
              <a:off x="5178127" y="1599881"/>
              <a:ext cx="74528" cy="73322"/>
            </a:xfrm>
            <a:custGeom>
              <a:rect b="b" l="l" r="r" t="t"/>
              <a:pathLst>
                <a:path extrusionOk="0" h="1885" w="1916">
                  <a:moveTo>
                    <a:pt x="942" y="0"/>
                  </a:moveTo>
                  <a:cubicBezTo>
                    <a:pt x="426" y="0"/>
                    <a:pt x="0" y="426"/>
                    <a:pt x="0" y="943"/>
                  </a:cubicBezTo>
                  <a:cubicBezTo>
                    <a:pt x="0" y="1490"/>
                    <a:pt x="426" y="1885"/>
                    <a:pt x="973" y="1885"/>
                  </a:cubicBezTo>
                  <a:cubicBezTo>
                    <a:pt x="1490" y="1885"/>
                    <a:pt x="1915" y="1459"/>
                    <a:pt x="1885" y="943"/>
                  </a:cubicBezTo>
                  <a:cubicBezTo>
                    <a:pt x="1885" y="395"/>
                    <a:pt x="1459" y="0"/>
                    <a:pt x="942"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
            <p:cNvSpPr/>
            <p:nvPr/>
          </p:nvSpPr>
          <p:spPr>
            <a:xfrm>
              <a:off x="5051593" y="1601048"/>
              <a:ext cx="74528" cy="73361"/>
            </a:xfrm>
            <a:custGeom>
              <a:rect b="b" l="l" r="r" t="t"/>
              <a:pathLst>
                <a:path extrusionOk="0" h="1886" w="1916">
                  <a:moveTo>
                    <a:pt x="943" y="1"/>
                  </a:moveTo>
                  <a:cubicBezTo>
                    <a:pt x="426" y="1"/>
                    <a:pt x="1" y="426"/>
                    <a:pt x="1" y="943"/>
                  </a:cubicBezTo>
                  <a:cubicBezTo>
                    <a:pt x="1" y="1490"/>
                    <a:pt x="426" y="1885"/>
                    <a:pt x="974" y="1885"/>
                  </a:cubicBezTo>
                  <a:cubicBezTo>
                    <a:pt x="1490" y="1885"/>
                    <a:pt x="1916" y="1460"/>
                    <a:pt x="1916" y="943"/>
                  </a:cubicBezTo>
                  <a:cubicBezTo>
                    <a:pt x="1885" y="426"/>
                    <a:pt x="1460" y="1"/>
                    <a:pt x="943"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
            <p:cNvSpPr/>
            <p:nvPr/>
          </p:nvSpPr>
          <p:spPr>
            <a:xfrm>
              <a:off x="4903774" y="1602267"/>
              <a:ext cx="74528" cy="73400"/>
            </a:xfrm>
            <a:custGeom>
              <a:rect b="b" l="l" r="r" t="t"/>
              <a:pathLst>
                <a:path extrusionOk="0" h="1887" w="1916">
                  <a:moveTo>
                    <a:pt x="943" y="0"/>
                  </a:moveTo>
                  <a:cubicBezTo>
                    <a:pt x="426" y="0"/>
                    <a:pt x="1" y="426"/>
                    <a:pt x="1" y="942"/>
                  </a:cubicBezTo>
                  <a:cubicBezTo>
                    <a:pt x="1" y="1471"/>
                    <a:pt x="398" y="1886"/>
                    <a:pt x="918" y="1886"/>
                  </a:cubicBezTo>
                  <a:cubicBezTo>
                    <a:pt x="936" y="1886"/>
                    <a:pt x="955" y="1886"/>
                    <a:pt x="973" y="1885"/>
                  </a:cubicBezTo>
                  <a:cubicBezTo>
                    <a:pt x="1490" y="1885"/>
                    <a:pt x="1915" y="1459"/>
                    <a:pt x="1915" y="942"/>
                  </a:cubicBezTo>
                  <a:cubicBezTo>
                    <a:pt x="1885" y="426"/>
                    <a:pt x="1460" y="0"/>
                    <a:pt x="943"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10"/>
          <p:cNvSpPr txBox="1"/>
          <p:nvPr>
            <p:ph idx="1" type="subTitle"/>
          </p:nvPr>
        </p:nvSpPr>
        <p:spPr>
          <a:xfrm>
            <a:off x="126100" y="1485900"/>
            <a:ext cx="4049700" cy="31242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b="1" lang="en" sz="1400" u="sng"/>
              <a:t>Amazon</a:t>
            </a:r>
            <a:r>
              <a:rPr lang="en" sz="1400"/>
              <a:t>,</a:t>
            </a:r>
            <a:r>
              <a:rPr b="1" lang="en" sz="1400" u="sng"/>
              <a:t> Microsoft Azure (LUIS)</a:t>
            </a:r>
            <a:r>
              <a:rPr lang="en" sz="1400"/>
              <a:t>, </a:t>
            </a:r>
            <a:r>
              <a:rPr b="1" lang="en" sz="1400" u="sng"/>
              <a:t>Google Cloud AI</a:t>
            </a:r>
            <a:r>
              <a:rPr lang="en" sz="1400"/>
              <a:t>, </a:t>
            </a:r>
            <a:r>
              <a:rPr b="1" lang="en" sz="1400" u="sng"/>
              <a:t>IBM Watson </a:t>
            </a:r>
            <a:r>
              <a:rPr lang="en" sz="1400"/>
              <a:t>: are four leading cloud </a:t>
            </a:r>
            <a:r>
              <a:rPr b="1" lang="en" sz="1400"/>
              <a:t>MLaaS (Machine learning as a service (MLaaS)</a:t>
            </a:r>
            <a:r>
              <a:rPr lang="en" sz="1400"/>
              <a:t>services that allow for fast model training and deployment.</a:t>
            </a:r>
            <a:endParaRPr sz="1400"/>
          </a:p>
          <a:p>
            <a:pPr indent="0" lvl="0" marL="457200" rtl="0" algn="l">
              <a:lnSpc>
                <a:spcPct val="100000"/>
              </a:lnSpc>
              <a:spcBef>
                <a:spcPts val="1200"/>
              </a:spcBef>
              <a:spcAft>
                <a:spcPts val="0"/>
              </a:spcAft>
              <a:buSzPts val="480"/>
              <a:buNone/>
            </a:pPr>
            <a:r>
              <a:t/>
            </a:r>
            <a:endParaRPr sz="1400"/>
          </a:p>
          <a:p>
            <a:pPr indent="-317500" lvl="0" marL="457200" rtl="0" algn="l">
              <a:lnSpc>
                <a:spcPct val="140000"/>
              </a:lnSpc>
              <a:spcBef>
                <a:spcPts val="1200"/>
              </a:spcBef>
              <a:spcAft>
                <a:spcPts val="0"/>
              </a:spcAft>
              <a:buSzPts val="1400"/>
              <a:buChar char="●"/>
            </a:pPr>
            <a:r>
              <a:rPr lang="en" sz="1400"/>
              <a:t>Recommend Using </a:t>
            </a:r>
            <a:r>
              <a:rPr b="1" lang="en" sz="1400" u="sng"/>
              <a:t>LUIS ( Language Understanding Intelligent Service)</a:t>
            </a:r>
            <a:r>
              <a:rPr lang="en" sz="1400"/>
              <a:t>  because : </a:t>
            </a:r>
            <a:r>
              <a:rPr b="1" lang="en" sz="1400" u="sng"/>
              <a:t>Simplicity</a:t>
            </a:r>
            <a:r>
              <a:rPr lang="en" sz="1400"/>
              <a:t> ./ </a:t>
            </a:r>
            <a:r>
              <a:rPr b="1" lang="en" sz="1400" u="sng"/>
              <a:t>Security </a:t>
            </a:r>
            <a:r>
              <a:rPr lang="en" sz="1400"/>
              <a:t> / </a:t>
            </a:r>
            <a:r>
              <a:rPr b="1" lang="en" sz="1400" u="sng"/>
              <a:t>Easy Integration</a:t>
            </a:r>
            <a:r>
              <a:rPr lang="en" sz="1400"/>
              <a:t> </a:t>
            </a:r>
            <a:endParaRPr sz="1400"/>
          </a:p>
        </p:txBody>
      </p:sp>
      <p:sp>
        <p:nvSpPr>
          <p:cNvPr id="754" name="Google Shape;754;p10"/>
          <p:cNvSpPr txBox="1"/>
          <p:nvPr>
            <p:ph type="title"/>
          </p:nvPr>
        </p:nvSpPr>
        <p:spPr>
          <a:xfrm>
            <a:off x="473325" y="658000"/>
            <a:ext cx="4049700" cy="36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Proposed NLU Software for AI Chatbot</a:t>
            </a:r>
            <a:endParaRPr/>
          </a:p>
        </p:txBody>
      </p:sp>
      <p:pic>
        <p:nvPicPr>
          <p:cNvPr id="755" name="Google Shape;755;p10"/>
          <p:cNvPicPr preferRelativeResize="0"/>
          <p:nvPr/>
        </p:nvPicPr>
        <p:blipFill rotWithShape="1">
          <a:blip r:embed="rId3">
            <a:alphaModFix/>
          </a:blip>
          <a:srcRect b="0" l="0" r="0" t="0"/>
          <a:stretch/>
        </p:blipFill>
        <p:spPr>
          <a:xfrm>
            <a:off x="4281100" y="147175"/>
            <a:ext cx="4733175" cy="48666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11"/>
          <p:cNvSpPr txBox="1"/>
          <p:nvPr>
            <p:ph idx="1" type="subTitle"/>
          </p:nvPr>
        </p:nvSpPr>
        <p:spPr>
          <a:xfrm>
            <a:off x="497425" y="1150475"/>
            <a:ext cx="1922100" cy="327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480"/>
              <a:buNone/>
            </a:pPr>
            <a:r>
              <a:rPr b="1" lang="en" sz="1800">
                <a:solidFill>
                  <a:srgbClr val="666666"/>
                </a:solidFill>
                <a:latin typeface="Roboto"/>
                <a:ea typeface="Roboto"/>
                <a:cs typeface="Roboto"/>
                <a:sym typeface="Roboto"/>
              </a:rPr>
              <a:t>1.1 All site features should be accessible through chatbot AI.</a:t>
            </a:r>
            <a:endParaRPr b="1" sz="1800">
              <a:solidFill>
                <a:srgbClr val="000000"/>
              </a:solidFill>
              <a:latin typeface="Arial"/>
              <a:ea typeface="Arial"/>
              <a:cs typeface="Arial"/>
              <a:sym typeface="Arial"/>
            </a:endParaRPr>
          </a:p>
          <a:p>
            <a:pPr indent="0" lvl="0" marL="0" rtl="0" algn="l">
              <a:lnSpc>
                <a:spcPct val="100000"/>
              </a:lnSpc>
              <a:spcBef>
                <a:spcPts val="0"/>
              </a:spcBef>
              <a:spcAft>
                <a:spcPts val="1200"/>
              </a:spcAft>
              <a:buSzPts val="480"/>
              <a:buNone/>
            </a:pPr>
            <a:r>
              <a:t/>
            </a:r>
            <a:endParaRPr b="1" sz="1800"/>
          </a:p>
        </p:txBody>
      </p:sp>
      <p:sp>
        <p:nvSpPr>
          <p:cNvPr id="761" name="Google Shape;761;p11"/>
          <p:cNvSpPr txBox="1"/>
          <p:nvPr>
            <p:ph type="title"/>
          </p:nvPr>
        </p:nvSpPr>
        <p:spPr>
          <a:xfrm>
            <a:off x="497425" y="731625"/>
            <a:ext cx="1406400" cy="36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SRS</a:t>
            </a:r>
            <a:endParaRPr/>
          </a:p>
        </p:txBody>
      </p:sp>
      <p:graphicFrame>
        <p:nvGraphicFramePr>
          <p:cNvPr id="762" name="Google Shape;762;p11"/>
          <p:cNvGraphicFramePr/>
          <p:nvPr/>
        </p:nvGraphicFramePr>
        <p:xfrm>
          <a:off x="2561725" y="62175"/>
          <a:ext cx="3000000" cy="3000000"/>
        </p:xfrm>
        <a:graphic>
          <a:graphicData uri="http://schemas.openxmlformats.org/drawingml/2006/table">
            <a:tbl>
              <a:tblPr>
                <a:noFill/>
                <a:tableStyleId>{E68022D5-24A8-4AED-8144-A0AEE00C4822}</a:tableStyleId>
              </a:tblPr>
              <a:tblGrid>
                <a:gridCol w="1825125"/>
                <a:gridCol w="4673425"/>
              </a:tblGrid>
              <a:tr h="266675">
                <a:tc gridSpan="2">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Feature Name: </a:t>
                      </a:r>
                      <a:r>
                        <a:rPr lang="en" sz="1100" u="none" cap="none" strike="noStrike">
                          <a:solidFill>
                            <a:srgbClr val="666666"/>
                          </a:solidFill>
                          <a:latin typeface="Roboto"/>
                          <a:ea typeface="Roboto"/>
                          <a:cs typeface="Roboto"/>
                          <a:sym typeface="Roboto"/>
                        </a:rPr>
                        <a:t>All site features should be accessible through chatbot AI.</a:t>
                      </a:r>
                      <a:endParaRPr b="1" sz="1100" u="none" cap="none" strike="noStrike"/>
                    </a:p>
                  </a:txBody>
                  <a:tcPr marT="63500" marB="63500" marR="63500" marL="63500"/>
                </a:tc>
                <a:tc hMerge="1"/>
              </a:tr>
              <a:tr h="2666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ID</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AIChatbot1.1</a:t>
                      </a:r>
                      <a:endParaRPr sz="1100" u="none" cap="none" strike="noStrike"/>
                    </a:p>
                  </a:txBody>
                  <a:tcPr marT="63500" marB="63500" marR="63500" marL="63500"/>
                </a:tc>
              </a:tr>
              <a:tr h="2666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Priority </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63500" marB="63500" marR="63500" marL="63500"/>
                </a:tc>
              </a:tr>
              <a:tr h="87945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Description </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As a customer,</a:t>
                      </a:r>
                      <a:endParaRPr b="1" sz="1100" u="none" cap="none" strike="noStrike"/>
                    </a:p>
                    <a:p>
                      <a:pPr indent="0" lvl="0" marL="0" marR="0" rtl="0" algn="l">
                        <a:lnSpc>
                          <a:spcPct val="100000"/>
                        </a:lnSpc>
                        <a:spcBef>
                          <a:spcPts val="0"/>
                        </a:spcBef>
                        <a:spcAft>
                          <a:spcPts val="0"/>
                        </a:spcAft>
                        <a:buClr>
                          <a:srgbClr val="000000"/>
                        </a:buClr>
                        <a:buSzPts val="1100"/>
                        <a:buFont typeface="Arial"/>
                        <a:buNone/>
                      </a:pPr>
                      <a:r>
                        <a:rPr b="1" lang="en" sz="1100" u="none" cap="none" strike="noStrike"/>
                        <a:t>I want to</a:t>
                      </a:r>
                      <a:r>
                        <a:rPr lang="en" sz="1100" u="none" cap="none" strike="noStrike"/>
                        <a:t> use the chatbot to access any site features, I simply type any feature into the chatbot, and the chatbot directs me to the appropriate page.</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b="1" lang="en" sz="1100" u="none" cap="none" strike="noStrike"/>
                        <a:t>So that</a:t>
                      </a:r>
                      <a:r>
                        <a:rPr lang="en" sz="1100" u="none" cap="none" strike="noStrike"/>
                        <a:t> the chatbot navigates without searching.</a:t>
                      </a:r>
                      <a:endParaRPr sz="1100" u="none" cap="none" strike="noStrike"/>
                    </a:p>
                  </a:txBody>
                  <a:tcPr marT="63500" marB="63500" marR="63500" marL="63500"/>
                </a:tc>
              </a:tr>
              <a:tr h="2666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Actors </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Customer</a:t>
                      </a:r>
                      <a:endParaRPr sz="1100" u="none" cap="none" strike="noStrike"/>
                    </a:p>
                  </a:txBody>
                  <a:tcPr marT="63500" marB="63500" marR="63500" marL="63500"/>
                </a:tc>
              </a:tr>
              <a:tr h="14739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Acceptance Criteria</a:t>
                      </a:r>
                      <a:endParaRPr sz="1100" u="none" cap="none" strike="noStrike"/>
                    </a:p>
                  </a:txBody>
                  <a:tcPr marT="63500" marB="63500" marR="63500" marL="63500"/>
                </a:tc>
                <a:tc>
                  <a:txBody>
                    <a:bodyPr/>
                    <a:lstStyle/>
                    <a:p>
                      <a:pPr indent="-298450" lvl="0" marL="457200" marR="0" rtl="0" algn="l">
                        <a:lnSpc>
                          <a:spcPct val="100000"/>
                        </a:lnSpc>
                        <a:spcBef>
                          <a:spcPts val="0"/>
                        </a:spcBef>
                        <a:spcAft>
                          <a:spcPts val="0"/>
                        </a:spcAft>
                        <a:buClr>
                          <a:srgbClr val="000000"/>
                        </a:buClr>
                        <a:buSzPts val="1100"/>
                        <a:buFont typeface="Arial"/>
                        <a:buAutoNum type="arabicPeriod"/>
                      </a:pPr>
                      <a:r>
                        <a:rPr lang="en" sz="1100" u="none" cap="none" strike="noStrike"/>
                        <a:t>A customer can access any site feature from the chatbot by typing the site feature and the chatbot navigates without searching. </a:t>
                      </a:r>
                      <a:endParaRPr sz="1100" u="none" cap="none" strike="noStrike"/>
                    </a:p>
                    <a:p>
                      <a:pPr indent="0" lvl="0" marL="457200" marR="0" rtl="0" algn="l">
                        <a:lnSpc>
                          <a:spcPct val="100000"/>
                        </a:lnSpc>
                        <a:spcBef>
                          <a:spcPts val="0"/>
                        </a:spcBef>
                        <a:spcAft>
                          <a:spcPts val="0"/>
                        </a:spcAft>
                        <a:buClr>
                          <a:srgbClr val="000000"/>
                        </a:buClr>
                        <a:buSzPts val="1100"/>
                        <a:buFont typeface="Arial"/>
                        <a:buNone/>
                      </a:pPr>
                      <a:r>
                        <a:t/>
                      </a:r>
                      <a:endParaRPr sz="1100" u="none" cap="none" strike="noStrike"/>
                    </a:p>
                    <a:p>
                      <a:pPr indent="-298450" lvl="0" marL="457200" marR="0" rtl="0" algn="l">
                        <a:lnSpc>
                          <a:spcPct val="100000"/>
                        </a:lnSpc>
                        <a:spcBef>
                          <a:spcPts val="0"/>
                        </a:spcBef>
                        <a:spcAft>
                          <a:spcPts val="0"/>
                        </a:spcAft>
                        <a:buClr>
                          <a:srgbClr val="000000"/>
                        </a:buClr>
                        <a:buSzPts val="1100"/>
                        <a:buFont typeface="Arial"/>
                        <a:buAutoNum type="arabicPeriod"/>
                      </a:pPr>
                      <a:r>
                        <a:rPr lang="en" sz="1100" u="none" cap="none" strike="noStrike"/>
                        <a:t>If a chatbot can’t determine a user's input, then we can display a list of suggestions that’s nearest to the user's input and show options for the user to get connected to a live agent and customer input is then saved for BI investigation (to check if customer’s input needs to be added to training data or not).</a:t>
                      </a:r>
                      <a:endParaRPr sz="1100" u="none" cap="none" strike="noStrike"/>
                    </a:p>
                  </a:txBody>
                  <a:tcPr marT="63500" marB="63500" marR="63500" marL="63500"/>
                </a:tc>
              </a:tr>
              <a:tr h="87945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Definition of Done</a:t>
                      </a:r>
                      <a:endParaRPr sz="1100" u="none" cap="none" strike="noStrike"/>
                    </a:p>
                  </a:txBody>
                  <a:tcPr marT="63500" marB="63500" marR="63500" marL="63500"/>
                </a:tc>
                <a:tc>
                  <a:txBody>
                    <a:bodyPr/>
                    <a:lstStyle/>
                    <a:p>
                      <a:pPr indent="-298450" lvl="0" marL="457200" marR="0" rtl="0" algn="l">
                        <a:lnSpc>
                          <a:spcPct val="100000"/>
                        </a:lnSpc>
                        <a:spcBef>
                          <a:spcPts val="0"/>
                        </a:spcBef>
                        <a:spcAft>
                          <a:spcPts val="0"/>
                        </a:spcAft>
                        <a:buClr>
                          <a:srgbClr val="000000"/>
                        </a:buClr>
                        <a:buSzPts val="1100"/>
                        <a:buFont typeface="Arial"/>
                        <a:buChar char="●"/>
                      </a:pPr>
                      <a:r>
                        <a:rPr lang="en" sz="1100" u="none" cap="none" strike="noStrike"/>
                        <a:t>Unit tests passed</a:t>
                      </a:r>
                      <a:endParaRPr sz="1100" u="none" cap="none" strike="noStrike"/>
                    </a:p>
                    <a:p>
                      <a:pPr indent="-298450" lvl="0" marL="457200" marR="0" rtl="0" algn="l">
                        <a:lnSpc>
                          <a:spcPct val="100000"/>
                        </a:lnSpc>
                        <a:spcBef>
                          <a:spcPts val="0"/>
                        </a:spcBef>
                        <a:spcAft>
                          <a:spcPts val="0"/>
                        </a:spcAft>
                        <a:buClr>
                          <a:srgbClr val="000000"/>
                        </a:buClr>
                        <a:buSzPts val="1100"/>
                        <a:buFont typeface="Arial"/>
                        <a:buChar char="●"/>
                      </a:pPr>
                      <a:r>
                        <a:rPr lang="en" sz="1100" u="none" cap="none" strike="noStrike"/>
                        <a:t>Acceptance criteria met </a:t>
                      </a:r>
                      <a:endParaRPr sz="1100" u="none" cap="none" strike="noStrike"/>
                    </a:p>
                    <a:p>
                      <a:pPr indent="-298450" lvl="0" marL="457200" marR="0" rtl="0" algn="l">
                        <a:lnSpc>
                          <a:spcPct val="100000"/>
                        </a:lnSpc>
                        <a:spcBef>
                          <a:spcPts val="0"/>
                        </a:spcBef>
                        <a:spcAft>
                          <a:spcPts val="0"/>
                        </a:spcAft>
                        <a:buClr>
                          <a:srgbClr val="000000"/>
                        </a:buClr>
                        <a:buSzPts val="1100"/>
                        <a:buFont typeface="Arial"/>
                        <a:buChar char="●"/>
                      </a:pPr>
                      <a:r>
                        <a:rPr lang="en" sz="1100" u="none" cap="none" strike="noStrike"/>
                        <a:t>Code review </a:t>
                      </a:r>
                      <a:endParaRPr sz="1100" u="none" cap="none" strike="noStrike"/>
                    </a:p>
                    <a:p>
                      <a:pPr indent="-298450" lvl="0" marL="457200" marR="0" rtl="0" algn="l">
                        <a:lnSpc>
                          <a:spcPct val="100000"/>
                        </a:lnSpc>
                        <a:spcBef>
                          <a:spcPts val="0"/>
                        </a:spcBef>
                        <a:spcAft>
                          <a:spcPts val="0"/>
                        </a:spcAft>
                        <a:buClr>
                          <a:srgbClr val="000000"/>
                        </a:buClr>
                        <a:buSzPts val="1100"/>
                        <a:buFont typeface="Arial"/>
                        <a:buChar char="●"/>
                      </a:pPr>
                      <a:r>
                        <a:rPr lang="en" sz="1100" u="none" cap="none" strike="noStrike"/>
                        <a:t>Passed: Functional tests passed </a:t>
                      </a:r>
                      <a:endParaRPr sz="1100" u="none" cap="none" strike="noStrike"/>
                    </a:p>
                    <a:p>
                      <a:pPr indent="-298450" lvl="0" marL="457200" marR="0" rtl="0" algn="l">
                        <a:lnSpc>
                          <a:spcPct val="100000"/>
                        </a:lnSpc>
                        <a:spcBef>
                          <a:spcPts val="0"/>
                        </a:spcBef>
                        <a:spcAft>
                          <a:spcPts val="0"/>
                        </a:spcAft>
                        <a:buClr>
                          <a:srgbClr val="000000"/>
                        </a:buClr>
                        <a:buSzPts val="1100"/>
                        <a:buFont typeface="Arial"/>
                        <a:buChar char="●"/>
                      </a:pPr>
                      <a:r>
                        <a:rPr lang="en" sz="1100" u="none" cap="none" strike="noStrike"/>
                        <a:t>Non-functional requirements are met. </a:t>
                      </a:r>
                      <a:endParaRPr sz="1100" u="none" cap="none" strike="noStrike"/>
                    </a:p>
                  </a:txBody>
                  <a:tcPr marT="63500" marB="63500" marR="63500" marL="63500"/>
                </a:tc>
              </a:tr>
              <a:tr h="2666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Owner</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63500" marB="63500" marR="63500" marL="63500"/>
                </a:tc>
              </a:tr>
              <a:tr h="2666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Iteration</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Unscheduled  </a:t>
                      </a:r>
                      <a:endParaRPr sz="1100" u="none" cap="none" strike="noStrike"/>
                    </a:p>
                  </a:txBody>
                  <a:tcPr marT="63500" marB="63500" marR="63500" marL="63500"/>
                </a:tc>
              </a:tr>
              <a:tr h="2666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Estimate </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5 points </a:t>
                      </a:r>
                      <a:endParaRPr sz="1100" u="none" cap="none" strike="noStrike"/>
                    </a:p>
                  </a:txBody>
                  <a:tcPr marT="63500" marB="63500" marR="63500" marL="6350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12"/>
          <p:cNvSpPr txBox="1"/>
          <p:nvPr>
            <p:ph idx="1" type="subTitle"/>
          </p:nvPr>
        </p:nvSpPr>
        <p:spPr>
          <a:xfrm>
            <a:off x="539500" y="1150475"/>
            <a:ext cx="2184900" cy="327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480"/>
              <a:buNone/>
            </a:pPr>
            <a:r>
              <a:rPr b="1" lang="en" sz="1800">
                <a:solidFill>
                  <a:srgbClr val="666666"/>
                </a:solidFill>
                <a:latin typeface="Roboto"/>
                <a:ea typeface="Roboto"/>
                <a:cs typeface="Roboto"/>
                <a:sym typeface="Roboto"/>
              </a:rPr>
              <a:t>2.1 According to the user journey, the user has two options (AI chatbot and live agent).</a:t>
            </a:r>
            <a:endParaRPr b="1" sz="1800">
              <a:solidFill>
                <a:srgbClr val="000000"/>
              </a:solidFill>
              <a:latin typeface="Arial"/>
              <a:ea typeface="Arial"/>
              <a:cs typeface="Arial"/>
              <a:sym typeface="Arial"/>
            </a:endParaRPr>
          </a:p>
          <a:p>
            <a:pPr indent="0" lvl="0" marL="0" rtl="0" algn="l">
              <a:lnSpc>
                <a:spcPct val="100000"/>
              </a:lnSpc>
              <a:spcBef>
                <a:spcPts val="0"/>
              </a:spcBef>
              <a:spcAft>
                <a:spcPts val="1200"/>
              </a:spcAft>
              <a:buSzPts val="480"/>
              <a:buNone/>
            </a:pPr>
            <a:r>
              <a:t/>
            </a:r>
            <a:endParaRPr b="1" sz="1800"/>
          </a:p>
        </p:txBody>
      </p:sp>
      <p:sp>
        <p:nvSpPr>
          <p:cNvPr id="768" name="Google Shape;768;p12"/>
          <p:cNvSpPr txBox="1"/>
          <p:nvPr>
            <p:ph type="title"/>
          </p:nvPr>
        </p:nvSpPr>
        <p:spPr>
          <a:xfrm>
            <a:off x="497425" y="731625"/>
            <a:ext cx="1406400" cy="36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SRS</a:t>
            </a:r>
            <a:endParaRPr/>
          </a:p>
        </p:txBody>
      </p:sp>
      <p:graphicFrame>
        <p:nvGraphicFramePr>
          <p:cNvPr id="769" name="Google Shape;769;p12"/>
          <p:cNvGraphicFramePr/>
          <p:nvPr/>
        </p:nvGraphicFramePr>
        <p:xfrm>
          <a:off x="2804375" y="267075"/>
          <a:ext cx="3000000" cy="3000000"/>
        </p:xfrm>
        <a:graphic>
          <a:graphicData uri="http://schemas.openxmlformats.org/drawingml/2006/table">
            <a:tbl>
              <a:tblPr>
                <a:noFill/>
                <a:tableStyleId>{E68022D5-24A8-4AED-8144-A0AEE00C4822}</a:tableStyleId>
              </a:tblPr>
              <a:tblGrid>
                <a:gridCol w="1409700"/>
                <a:gridCol w="4533900"/>
              </a:tblGrid>
              <a:tr h="266700">
                <a:tc gridSpan="2">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Feature Name: </a:t>
                      </a:r>
                      <a:r>
                        <a:rPr lang="en" sz="1100" u="none" cap="none" strike="noStrike">
                          <a:solidFill>
                            <a:srgbClr val="666666"/>
                          </a:solidFill>
                          <a:latin typeface="Roboto"/>
                          <a:ea typeface="Roboto"/>
                          <a:cs typeface="Roboto"/>
                          <a:sym typeface="Roboto"/>
                        </a:rPr>
                        <a:t>According to the user journey, the user has two options (AI chatbot and live agent).</a:t>
                      </a:r>
                      <a:endParaRPr b="1" sz="1100" u="none" cap="none" strike="noStrike"/>
                    </a:p>
                  </a:txBody>
                  <a:tcPr marT="63500" marB="63500" marR="63500" marL="63500"/>
                </a:tc>
                <a:tc hMerge="1"/>
              </a:tr>
              <a:tr h="1270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ID</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AIChatbo2.1</a:t>
                      </a:r>
                      <a:endParaRPr sz="1100" u="none" cap="none" strike="noStrike"/>
                    </a:p>
                  </a:txBody>
                  <a:tcPr marT="63500" marB="63500" marR="63500" marL="63500"/>
                </a:tc>
              </a:tr>
              <a:tr h="1270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Priority </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63500" marB="63500" marR="63500" marL="63500"/>
                </a:tc>
              </a:tr>
              <a:tr h="1270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Description </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rgbClr val="0E101A"/>
                          </a:solidFill>
                        </a:rPr>
                        <a:t>As a customer,</a:t>
                      </a:r>
                      <a:endParaRPr b="1" sz="1100" u="none" cap="none" strike="noStrike">
                        <a:solidFill>
                          <a:srgbClr val="0E101A"/>
                        </a:solidFill>
                      </a:endParaRPr>
                    </a:p>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rgbClr val="0E101A"/>
                          </a:solidFill>
                        </a:rPr>
                        <a:t>I want</a:t>
                      </a:r>
                      <a:r>
                        <a:rPr lang="en" sz="1100" u="none" cap="none" strike="noStrike">
                          <a:solidFill>
                            <a:srgbClr val="0E101A"/>
                          </a:solidFill>
                        </a:rPr>
                        <a:t> to be able to choose between speaking with a live customer support agent and continuing with the chatbot agent.</a:t>
                      </a:r>
                      <a:endParaRPr sz="1100" u="none" cap="none" strike="noStrike">
                        <a:solidFill>
                          <a:srgbClr val="0E101A"/>
                        </a:solidFill>
                      </a:endParaRPr>
                    </a:p>
                    <a:p>
                      <a:pPr indent="0" lvl="0" marL="0" marR="0" rtl="0" algn="l">
                        <a:lnSpc>
                          <a:spcPct val="100000"/>
                        </a:lnSpc>
                        <a:spcBef>
                          <a:spcPts val="0"/>
                        </a:spcBef>
                        <a:spcAft>
                          <a:spcPts val="0"/>
                        </a:spcAft>
                        <a:buClr>
                          <a:srgbClr val="000000"/>
                        </a:buClr>
                        <a:buSzPts val="1100"/>
                        <a:buFont typeface="Arial"/>
                        <a:buNone/>
                      </a:pPr>
                      <a:r>
                        <a:rPr b="1" lang="en" sz="1100" u="none" cap="none" strike="noStrike">
                          <a:solidFill>
                            <a:srgbClr val="0E101A"/>
                          </a:solidFill>
                        </a:rPr>
                        <a:t>So that </a:t>
                      </a:r>
                      <a:r>
                        <a:rPr lang="en" sz="1100" u="none" cap="none" strike="noStrike">
                          <a:solidFill>
                            <a:srgbClr val="0E101A"/>
                          </a:solidFill>
                        </a:rPr>
                        <a:t>chatbot directs based on the customer's responses.</a:t>
                      </a:r>
                      <a:endParaRPr sz="1100" u="none" cap="none" strike="noStrike">
                        <a:solidFill>
                          <a:srgbClr val="0E101A"/>
                        </a:solidFill>
                      </a:endParaRPr>
                    </a:p>
                    <a:p>
                      <a:pPr indent="0" lvl="0" marL="0" marR="0" rtl="0" algn="l">
                        <a:lnSpc>
                          <a:spcPct val="100000"/>
                        </a:lnSpc>
                        <a:spcBef>
                          <a:spcPts val="0"/>
                        </a:spcBef>
                        <a:spcAft>
                          <a:spcPts val="0"/>
                        </a:spcAft>
                        <a:buClr>
                          <a:srgbClr val="000000"/>
                        </a:buClr>
                        <a:buSzPts val="1100"/>
                        <a:buFont typeface="Arial"/>
                        <a:buNone/>
                      </a:pPr>
                      <a:r>
                        <a:t/>
                      </a:r>
                      <a:endParaRPr b="1" sz="1100" u="none" cap="none" strike="noStrike"/>
                    </a:p>
                  </a:txBody>
                  <a:tcPr marT="63500" marB="63500" marR="63500" marL="63500"/>
                </a:tc>
              </a:tr>
              <a:tr h="1270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Actors </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Customer</a:t>
                      </a:r>
                      <a:endParaRPr sz="1100" u="none" cap="none" strike="noStrike"/>
                    </a:p>
                  </a:txBody>
                  <a:tcPr marT="63500" marB="63500" marR="63500" marL="63500"/>
                </a:tc>
              </a:tr>
              <a:tr h="1270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Acceptance Criteria</a:t>
                      </a:r>
                      <a:endParaRPr sz="1100" u="none" cap="none" strike="noStrike"/>
                    </a:p>
                  </a:txBody>
                  <a:tcPr marT="63500" marB="63500" marR="63500" marL="63500"/>
                </a:tc>
                <a:tc>
                  <a:txBody>
                    <a:bodyPr/>
                    <a:lstStyle/>
                    <a:p>
                      <a:pPr indent="-298450" lvl="0" marL="457200" marR="0" rtl="0" algn="l">
                        <a:lnSpc>
                          <a:spcPct val="100000"/>
                        </a:lnSpc>
                        <a:spcBef>
                          <a:spcPts val="0"/>
                        </a:spcBef>
                        <a:spcAft>
                          <a:spcPts val="0"/>
                        </a:spcAft>
                        <a:buClr>
                          <a:srgbClr val="000000"/>
                        </a:buClr>
                        <a:buSzPts val="1100"/>
                        <a:buFont typeface="Arial"/>
                        <a:buAutoNum type="arabicPeriod"/>
                      </a:pPr>
                      <a:r>
                        <a:rPr lang="en" sz="1100" u="none" cap="none" strike="noStrike"/>
                        <a:t>If a customer could simply ask the chatbot to connect them to a human customer support agent, they could be talking to an agent in seconds.</a:t>
                      </a:r>
                      <a:endParaRPr sz="1100" u="none" cap="none" strike="noStrike"/>
                    </a:p>
                    <a:p>
                      <a:pPr indent="-298450" lvl="0" marL="457200" marR="0" rtl="0" algn="l">
                        <a:lnSpc>
                          <a:spcPct val="100000"/>
                        </a:lnSpc>
                        <a:spcBef>
                          <a:spcPts val="0"/>
                        </a:spcBef>
                        <a:spcAft>
                          <a:spcPts val="0"/>
                        </a:spcAft>
                        <a:buClr>
                          <a:srgbClr val="000000"/>
                        </a:buClr>
                        <a:buSzPts val="1100"/>
                        <a:buFont typeface="Arial"/>
                        <a:buAutoNum type="arabicPeriod"/>
                      </a:pPr>
                      <a:r>
                        <a:rPr lang="en" sz="1100" u="none" cap="none" strike="noStrike"/>
                        <a:t>If not, the customer will proceed with the chatbot agent.</a:t>
                      </a:r>
                      <a:endParaRPr sz="1100" u="none" cap="none" strike="noStrike"/>
                    </a:p>
                  </a:txBody>
                  <a:tcPr marT="63500" marB="63500" marR="63500" marL="63500"/>
                </a:tc>
              </a:tr>
              <a:tr h="1270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Definition of Done</a:t>
                      </a:r>
                      <a:endParaRPr sz="1100" u="none" cap="none" strike="noStrike"/>
                    </a:p>
                  </a:txBody>
                  <a:tcPr marT="63500" marB="63500" marR="63500" marL="63500"/>
                </a:tc>
                <a:tc>
                  <a:txBody>
                    <a:bodyPr/>
                    <a:lstStyle/>
                    <a:p>
                      <a:pPr indent="-298450" lvl="0" marL="457200" marR="0" rtl="0" algn="l">
                        <a:lnSpc>
                          <a:spcPct val="100000"/>
                        </a:lnSpc>
                        <a:spcBef>
                          <a:spcPts val="0"/>
                        </a:spcBef>
                        <a:spcAft>
                          <a:spcPts val="0"/>
                        </a:spcAft>
                        <a:buClr>
                          <a:srgbClr val="000000"/>
                        </a:buClr>
                        <a:buSzPts val="1100"/>
                        <a:buFont typeface="Arial"/>
                        <a:buChar char="●"/>
                      </a:pPr>
                      <a:r>
                        <a:rPr lang="en" sz="1100" u="none" cap="none" strike="noStrike"/>
                        <a:t>Unit tests passed</a:t>
                      </a:r>
                      <a:endParaRPr sz="1100" u="none" cap="none" strike="noStrike"/>
                    </a:p>
                    <a:p>
                      <a:pPr indent="-298450" lvl="0" marL="457200" marR="0" rtl="0" algn="l">
                        <a:lnSpc>
                          <a:spcPct val="100000"/>
                        </a:lnSpc>
                        <a:spcBef>
                          <a:spcPts val="0"/>
                        </a:spcBef>
                        <a:spcAft>
                          <a:spcPts val="0"/>
                        </a:spcAft>
                        <a:buClr>
                          <a:srgbClr val="000000"/>
                        </a:buClr>
                        <a:buSzPts val="1100"/>
                        <a:buFont typeface="Arial"/>
                        <a:buChar char="●"/>
                      </a:pPr>
                      <a:r>
                        <a:rPr lang="en" sz="1100" u="none" cap="none" strike="noStrike"/>
                        <a:t>Acceptance criteria met </a:t>
                      </a:r>
                      <a:endParaRPr sz="1100" u="none" cap="none" strike="noStrike"/>
                    </a:p>
                    <a:p>
                      <a:pPr indent="-298450" lvl="0" marL="457200" marR="0" rtl="0" algn="l">
                        <a:lnSpc>
                          <a:spcPct val="100000"/>
                        </a:lnSpc>
                        <a:spcBef>
                          <a:spcPts val="0"/>
                        </a:spcBef>
                        <a:spcAft>
                          <a:spcPts val="0"/>
                        </a:spcAft>
                        <a:buClr>
                          <a:srgbClr val="000000"/>
                        </a:buClr>
                        <a:buSzPts val="1100"/>
                        <a:buFont typeface="Arial"/>
                        <a:buChar char="●"/>
                      </a:pPr>
                      <a:r>
                        <a:rPr lang="en" sz="1100" u="none" cap="none" strike="noStrike"/>
                        <a:t>Code review </a:t>
                      </a:r>
                      <a:endParaRPr sz="1100" u="none" cap="none" strike="noStrike"/>
                    </a:p>
                    <a:p>
                      <a:pPr indent="-298450" lvl="0" marL="457200" marR="0" rtl="0" algn="l">
                        <a:lnSpc>
                          <a:spcPct val="100000"/>
                        </a:lnSpc>
                        <a:spcBef>
                          <a:spcPts val="0"/>
                        </a:spcBef>
                        <a:spcAft>
                          <a:spcPts val="0"/>
                        </a:spcAft>
                        <a:buClr>
                          <a:srgbClr val="000000"/>
                        </a:buClr>
                        <a:buSzPts val="1100"/>
                        <a:buFont typeface="Arial"/>
                        <a:buChar char="●"/>
                      </a:pPr>
                      <a:r>
                        <a:rPr lang="en" sz="1100" u="none" cap="none" strike="noStrike"/>
                        <a:t>Passed: Functional tests passed </a:t>
                      </a:r>
                      <a:endParaRPr sz="1100" u="none" cap="none" strike="noStrike"/>
                    </a:p>
                    <a:p>
                      <a:pPr indent="-298450" lvl="0" marL="457200" marR="0" rtl="0" algn="l">
                        <a:lnSpc>
                          <a:spcPct val="100000"/>
                        </a:lnSpc>
                        <a:spcBef>
                          <a:spcPts val="0"/>
                        </a:spcBef>
                        <a:spcAft>
                          <a:spcPts val="0"/>
                        </a:spcAft>
                        <a:buClr>
                          <a:srgbClr val="000000"/>
                        </a:buClr>
                        <a:buSzPts val="1100"/>
                        <a:buFont typeface="Arial"/>
                        <a:buChar char="●"/>
                      </a:pPr>
                      <a:r>
                        <a:rPr lang="en" sz="1100" u="none" cap="none" strike="noStrike"/>
                        <a:t>Non-functional requirements are met. </a:t>
                      </a:r>
                      <a:endParaRPr sz="1100" u="none" cap="none" strike="noStrike"/>
                    </a:p>
                  </a:txBody>
                  <a:tcPr marT="63500" marB="63500" marR="63500" marL="63500"/>
                </a:tc>
              </a:tr>
              <a:tr h="1270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Owner</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63500" marB="63500" marR="63500" marL="63500"/>
                </a:tc>
              </a:tr>
              <a:tr h="1270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Iteration</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Unscheduled  </a:t>
                      </a:r>
                      <a:endParaRPr sz="1100" u="none" cap="none" strike="noStrike"/>
                    </a:p>
                  </a:txBody>
                  <a:tcPr marT="63500" marB="63500" marR="63500" marL="63500"/>
                </a:tc>
              </a:tr>
              <a:tr h="1270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Estimate </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3 points </a:t>
                      </a:r>
                      <a:endParaRPr sz="1100" u="none" cap="none" strike="noStrike"/>
                    </a:p>
                  </a:txBody>
                  <a:tcPr marT="63500" marB="63500" marR="63500" marL="6350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13"/>
          <p:cNvSpPr txBox="1"/>
          <p:nvPr>
            <p:ph idx="1" type="subTitle"/>
          </p:nvPr>
        </p:nvSpPr>
        <p:spPr>
          <a:xfrm>
            <a:off x="539500" y="1150475"/>
            <a:ext cx="2184900" cy="3275100"/>
          </a:xfrm>
          <a:prstGeom prst="rect">
            <a:avLst/>
          </a:prstGeom>
          <a:noFill/>
          <a:ln>
            <a:noFill/>
          </a:ln>
        </p:spPr>
        <p:txBody>
          <a:bodyPr anchorCtr="0" anchor="t" bIns="91425" lIns="91425" spcFirstLastPara="1" rIns="91425" wrap="square" tIns="91425">
            <a:noAutofit/>
          </a:bodyPr>
          <a:lstStyle/>
          <a:p>
            <a:pPr indent="0" lvl="0" marL="0" rtl="0" algn="l">
              <a:lnSpc>
                <a:spcPct val="140000"/>
              </a:lnSpc>
              <a:spcBef>
                <a:spcPts val="1000"/>
              </a:spcBef>
              <a:spcAft>
                <a:spcPts val="0"/>
              </a:spcAft>
              <a:buSzPts val="480"/>
              <a:buNone/>
            </a:pPr>
            <a:r>
              <a:rPr b="1" lang="en" sz="1800">
                <a:solidFill>
                  <a:srgbClr val="666666"/>
                </a:solidFill>
                <a:latin typeface="Roboto"/>
                <a:ea typeface="Roboto"/>
                <a:cs typeface="Roboto"/>
                <a:sym typeface="Roboto"/>
              </a:rPr>
              <a:t>3.1At the end of each customer conversation, gather customer feedback via an AI chatbot</a:t>
            </a:r>
            <a:endParaRPr b="1" sz="1800">
              <a:solidFill>
                <a:srgbClr val="000000"/>
              </a:solidFill>
              <a:latin typeface="Arial"/>
              <a:ea typeface="Arial"/>
              <a:cs typeface="Arial"/>
              <a:sym typeface="Arial"/>
            </a:endParaRPr>
          </a:p>
          <a:p>
            <a:pPr indent="0" lvl="0" marL="0" rtl="0" algn="l">
              <a:lnSpc>
                <a:spcPct val="100000"/>
              </a:lnSpc>
              <a:spcBef>
                <a:spcPts val="0"/>
              </a:spcBef>
              <a:spcAft>
                <a:spcPts val="1200"/>
              </a:spcAft>
              <a:buSzPts val="480"/>
              <a:buNone/>
            </a:pPr>
            <a:r>
              <a:t/>
            </a:r>
            <a:endParaRPr b="1" sz="1800"/>
          </a:p>
        </p:txBody>
      </p:sp>
      <p:sp>
        <p:nvSpPr>
          <p:cNvPr id="775" name="Google Shape;775;p13"/>
          <p:cNvSpPr txBox="1"/>
          <p:nvPr>
            <p:ph type="title"/>
          </p:nvPr>
        </p:nvSpPr>
        <p:spPr>
          <a:xfrm>
            <a:off x="497425" y="731625"/>
            <a:ext cx="1406400" cy="36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SRS</a:t>
            </a:r>
            <a:endParaRPr/>
          </a:p>
        </p:txBody>
      </p:sp>
      <p:graphicFrame>
        <p:nvGraphicFramePr>
          <p:cNvPr id="776" name="Google Shape;776;p13"/>
          <p:cNvGraphicFramePr/>
          <p:nvPr/>
        </p:nvGraphicFramePr>
        <p:xfrm>
          <a:off x="2828425" y="358925"/>
          <a:ext cx="3000000" cy="3000000"/>
        </p:xfrm>
        <a:graphic>
          <a:graphicData uri="http://schemas.openxmlformats.org/drawingml/2006/table">
            <a:tbl>
              <a:tblPr>
                <a:noFill/>
                <a:tableStyleId>{E68022D5-24A8-4AED-8144-A0AEE00C4822}</a:tableStyleId>
              </a:tblPr>
              <a:tblGrid>
                <a:gridCol w="1409700"/>
                <a:gridCol w="4533900"/>
              </a:tblGrid>
              <a:tr h="266700">
                <a:tc gridSpan="2">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Feature Name: </a:t>
                      </a:r>
                      <a:r>
                        <a:rPr lang="en" sz="1100" u="none" cap="none" strike="noStrike">
                          <a:solidFill>
                            <a:srgbClr val="666666"/>
                          </a:solidFill>
                          <a:latin typeface="Roboto"/>
                          <a:ea typeface="Roboto"/>
                          <a:cs typeface="Roboto"/>
                          <a:sym typeface="Roboto"/>
                        </a:rPr>
                        <a:t>At the end of each customer conversation, gather customer feedback via an AI chatbot.</a:t>
                      </a:r>
                      <a:endParaRPr b="1" sz="1100" u="none" cap="none" strike="noStrike"/>
                    </a:p>
                  </a:txBody>
                  <a:tcPr marT="63500" marB="63500" marR="63500" marL="63500"/>
                </a:tc>
                <a:tc hMerge="1"/>
              </a:tr>
              <a:tr h="1270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ID</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AIChatbot3.1</a:t>
                      </a:r>
                      <a:endParaRPr sz="1100" u="none" cap="none" strike="noStrike"/>
                    </a:p>
                  </a:txBody>
                  <a:tcPr marT="63500" marB="63500" marR="63500" marL="63500"/>
                </a:tc>
              </a:tr>
              <a:tr h="1270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Priority </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63500" marB="63500" marR="63500" marL="63500"/>
                </a:tc>
              </a:tr>
              <a:tr h="1270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Description </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b="1" lang="en" sz="1100" u="none" cap="none" strike="noStrike"/>
                        <a:t>As a customer,</a:t>
                      </a:r>
                      <a:endParaRPr b="1" sz="1100" u="none" cap="none" strike="noStrike"/>
                    </a:p>
                    <a:p>
                      <a:pPr indent="0" lvl="0" marL="0" marR="0" rtl="0" algn="l">
                        <a:lnSpc>
                          <a:spcPct val="100000"/>
                        </a:lnSpc>
                        <a:spcBef>
                          <a:spcPts val="0"/>
                        </a:spcBef>
                        <a:spcAft>
                          <a:spcPts val="0"/>
                        </a:spcAft>
                        <a:buClr>
                          <a:srgbClr val="000000"/>
                        </a:buClr>
                        <a:buSzPts val="1100"/>
                        <a:buFont typeface="Arial"/>
                        <a:buNone/>
                      </a:pPr>
                      <a:r>
                        <a:rPr b="1" lang="en" sz="1100" u="none" cap="none" strike="noStrike"/>
                        <a:t>I want </a:t>
                      </a:r>
                      <a:r>
                        <a:rPr lang="en" sz="1100" u="none" cap="none" strike="noStrike"/>
                        <a:t>to rate services and provide feedback whenever I finish a chat with a human agent or AI chatbot.</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b="1" lang="en" sz="1100" u="none" cap="none" strike="noStrike"/>
                        <a:t>So tha</a:t>
                      </a:r>
                      <a:r>
                        <a:rPr lang="en" sz="1100" u="none" cap="none" strike="noStrike"/>
                        <a:t>t the quality of service can be improved by time.</a:t>
                      </a:r>
                      <a:endParaRPr sz="1100" u="none" cap="none" strike="noStrike"/>
                    </a:p>
                  </a:txBody>
                  <a:tcPr marT="63500" marB="63500" marR="63500" marL="63500"/>
                </a:tc>
              </a:tr>
              <a:tr h="1270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Actors </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Customer</a:t>
                      </a:r>
                      <a:endParaRPr sz="1100" u="none" cap="none" strike="noStrike"/>
                    </a:p>
                  </a:txBody>
                  <a:tcPr marT="63500" marB="63500" marR="63500" marL="63500"/>
                </a:tc>
              </a:tr>
              <a:tr h="1270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Acceptance Criteria</a:t>
                      </a:r>
                      <a:endParaRPr sz="1100" u="none" cap="none" strike="noStrike"/>
                    </a:p>
                  </a:txBody>
                  <a:tcPr marT="63500" marB="63500" marR="63500" marL="63500"/>
                </a:tc>
                <a:tc>
                  <a:txBody>
                    <a:bodyPr/>
                    <a:lstStyle/>
                    <a:p>
                      <a:pPr indent="-298450" lvl="0" marL="457200" marR="0" rtl="0" algn="l">
                        <a:lnSpc>
                          <a:spcPct val="100000"/>
                        </a:lnSpc>
                        <a:spcBef>
                          <a:spcPts val="0"/>
                        </a:spcBef>
                        <a:spcAft>
                          <a:spcPts val="0"/>
                        </a:spcAft>
                        <a:buClr>
                          <a:srgbClr val="000000"/>
                        </a:buClr>
                        <a:buSzPts val="1100"/>
                        <a:buFont typeface="Arial"/>
                        <a:buAutoNum type="arabicPeriod"/>
                      </a:pPr>
                      <a:r>
                        <a:rPr lang="en" sz="1100" u="none" cap="none" strike="noStrike"/>
                        <a:t>A customer can answer whether the support is effective or not.</a:t>
                      </a:r>
                      <a:endParaRPr sz="1100" u="none" cap="none" strike="noStrike"/>
                    </a:p>
                    <a:p>
                      <a:pPr indent="-298450" lvl="0" marL="457200" marR="0" rtl="0" algn="l">
                        <a:lnSpc>
                          <a:spcPct val="100000"/>
                        </a:lnSpc>
                        <a:spcBef>
                          <a:spcPts val="0"/>
                        </a:spcBef>
                        <a:spcAft>
                          <a:spcPts val="0"/>
                        </a:spcAft>
                        <a:buClr>
                          <a:srgbClr val="000000"/>
                        </a:buClr>
                        <a:buSzPts val="1100"/>
                        <a:buFont typeface="Arial"/>
                        <a:buAutoNum type="arabicPeriod"/>
                      </a:pPr>
                      <a:r>
                        <a:rPr lang="en" sz="1100" u="none" cap="none" strike="noStrike"/>
                        <a:t>A customer can rate the speed of support whenever they finish a chat with a human agent or AI chatbot. </a:t>
                      </a:r>
                      <a:endParaRPr sz="1100" u="none" cap="none" strike="noStrike"/>
                    </a:p>
                    <a:p>
                      <a:pPr indent="-298450" lvl="0" marL="457200" marR="0" rtl="0" algn="l">
                        <a:lnSpc>
                          <a:spcPct val="100000"/>
                        </a:lnSpc>
                        <a:spcBef>
                          <a:spcPts val="0"/>
                        </a:spcBef>
                        <a:spcAft>
                          <a:spcPts val="0"/>
                        </a:spcAft>
                        <a:buClr>
                          <a:srgbClr val="000000"/>
                        </a:buClr>
                        <a:buSzPts val="1100"/>
                        <a:buFont typeface="Arial"/>
                        <a:buAutoNum type="arabicPeriod"/>
                      </a:pPr>
                      <a:r>
                        <a:rPr lang="en" sz="1100" u="none" cap="none" strike="noStrike"/>
                        <a:t>If a customer has any suggestions for improving the service, he or she can leave a comment.</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63500" marB="63500" marR="63500" marL="63500"/>
                </a:tc>
              </a:tr>
              <a:tr h="1270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Definition of Done</a:t>
                      </a:r>
                      <a:endParaRPr sz="1100" u="none" cap="none" strike="noStrike"/>
                    </a:p>
                  </a:txBody>
                  <a:tcPr marT="63500" marB="63500" marR="63500" marL="63500"/>
                </a:tc>
                <a:tc>
                  <a:txBody>
                    <a:bodyPr/>
                    <a:lstStyle/>
                    <a:p>
                      <a:pPr indent="-298450" lvl="0" marL="457200" marR="0" rtl="0" algn="l">
                        <a:lnSpc>
                          <a:spcPct val="100000"/>
                        </a:lnSpc>
                        <a:spcBef>
                          <a:spcPts val="0"/>
                        </a:spcBef>
                        <a:spcAft>
                          <a:spcPts val="0"/>
                        </a:spcAft>
                        <a:buClr>
                          <a:srgbClr val="000000"/>
                        </a:buClr>
                        <a:buSzPts val="1100"/>
                        <a:buFont typeface="Arial"/>
                        <a:buChar char="●"/>
                      </a:pPr>
                      <a:r>
                        <a:rPr lang="en" sz="1100" u="none" cap="none" strike="noStrike"/>
                        <a:t>Unit tests passed</a:t>
                      </a:r>
                      <a:endParaRPr sz="1100" u="none" cap="none" strike="noStrike"/>
                    </a:p>
                    <a:p>
                      <a:pPr indent="-298450" lvl="0" marL="457200" marR="0" rtl="0" algn="l">
                        <a:lnSpc>
                          <a:spcPct val="100000"/>
                        </a:lnSpc>
                        <a:spcBef>
                          <a:spcPts val="0"/>
                        </a:spcBef>
                        <a:spcAft>
                          <a:spcPts val="0"/>
                        </a:spcAft>
                        <a:buClr>
                          <a:srgbClr val="000000"/>
                        </a:buClr>
                        <a:buSzPts val="1100"/>
                        <a:buFont typeface="Arial"/>
                        <a:buChar char="●"/>
                      </a:pPr>
                      <a:r>
                        <a:rPr lang="en" sz="1100" u="none" cap="none" strike="noStrike"/>
                        <a:t>Acceptance criteria met </a:t>
                      </a:r>
                      <a:endParaRPr sz="1100" u="none" cap="none" strike="noStrike"/>
                    </a:p>
                    <a:p>
                      <a:pPr indent="-298450" lvl="0" marL="457200" marR="0" rtl="0" algn="l">
                        <a:lnSpc>
                          <a:spcPct val="100000"/>
                        </a:lnSpc>
                        <a:spcBef>
                          <a:spcPts val="0"/>
                        </a:spcBef>
                        <a:spcAft>
                          <a:spcPts val="0"/>
                        </a:spcAft>
                        <a:buClr>
                          <a:srgbClr val="000000"/>
                        </a:buClr>
                        <a:buSzPts val="1100"/>
                        <a:buFont typeface="Arial"/>
                        <a:buChar char="●"/>
                      </a:pPr>
                      <a:r>
                        <a:rPr lang="en" sz="1100" u="none" cap="none" strike="noStrike"/>
                        <a:t>Code review </a:t>
                      </a:r>
                      <a:endParaRPr sz="1100" u="none" cap="none" strike="noStrike"/>
                    </a:p>
                    <a:p>
                      <a:pPr indent="-298450" lvl="0" marL="457200" marR="0" rtl="0" algn="l">
                        <a:lnSpc>
                          <a:spcPct val="100000"/>
                        </a:lnSpc>
                        <a:spcBef>
                          <a:spcPts val="0"/>
                        </a:spcBef>
                        <a:spcAft>
                          <a:spcPts val="0"/>
                        </a:spcAft>
                        <a:buClr>
                          <a:srgbClr val="000000"/>
                        </a:buClr>
                        <a:buSzPts val="1100"/>
                        <a:buFont typeface="Arial"/>
                        <a:buChar char="●"/>
                      </a:pPr>
                      <a:r>
                        <a:rPr lang="en" sz="1100" u="none" cap="none" strike="noStrike"/>
                        <a:t>Passed: Functional tests passed </a:t>
                      </a:r>
                      <a:endParaRPr sz="1100" u="none" cap="none" strike="noStrike"/>
                    </a:p>
                    <a:p>
                      <a:pPr indent="-298450" lvl="0" marL="457200" marR="0" rtl="0" algn="l">
                        <a:lnSpc>
                          <a:spcPct val="100000"/>
                        </a:lnSpc>
                        <a:spcBef>
                          <a:spcPts val="0"/>
                        </a:spcBef>
                        <a:spcAft>
                          <a:spcPts val="0"/>
                        </a:spcAft>
                        <a:buClr>
                          <a:srgbClr val="000000"/>
                        </a:buClr>
                        <a:buSzPts val="1100"/>
                        <a:buFont typeface="Arial"/>
                        <a:buChar char="●"/>
                      </a:pPr>
                      <a:r>
                        <a:rPr lang="en" sz="1100" u="none" cap="none" strike="noStrike"/>
                        <a:t>Non-functional requirements are met. </a:t>
                      </a:r>
                      <a:endParaRPr sz="1100" u="none" cap="none" strike="noStrike"/>
                    </a:p>
                  </a:txBody>
                  <a:tcPr marT="63500" marB="63500" marR="63500" marL="63500"/>
                </a:tc>
              </a:tr>
              <a:tr h="1270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Owner</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t/>
                      </a:r>
                      <a:endParaRPr sz="1100" u="none" cap="none" strike="noStrike"/>
                    </a:p>
                  </a:txBody>
                  <a:tcPr marT="63500" marB="63500" marR="63500" marL="63500"/>
                </a:tc>
              </a:tr>
              <a:tr h="1270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Iteration</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Unscheduled  </a:t>
                      </a:r>
                      <a:endParaRPr sz="1100" u="none" cap="none" strike="noStrike"/>
                    </a:p>
                  </a:txBody>
                  <a:tcPr marT="63500" marB="63500" marR="63500" marL="63500"/>
                </a:tc>
              </a:tr>
              <a:tr h="12700">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Estimate </a:t>
                      </a:r>
                      <a:endParaRPr sz="1100" u="none" cap="none" strike="noStrike"/>
                    </a:p>
                  </a:txBody>
                  <a:tcPr marT="63500" marB="63500" marR="63500" marL="63500"/>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3 points </a:t>
                      </a:r>
                      <a:endParaRPr sz="1100" u="none" cap="none" strike="noStrike"/>
                    </a:p>
                  </a:txBody>
                  <a:tcPr marT="63500" marB="63500" marR="63500" marL="6350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14"/>
          <p:cNvSpPr txBox="1"/>
          <p:nvPr>
            <p:ph idx="1" type="subTitle"/>
          </p:nvPr>
        </p:nvSpPr>
        <p:spPr>
          <a:xfrm>
            <a:off x="417625" y="1149600"/>
            <a:ext cx="8064900" cy="36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
              <a:buNone/>
            </a:pPr>
            <a:r>
              <a:rPr lang="en"/>
              <a:t>The key metrics to evaluate in users side are as follows:</a:t>
            </a:r>
            <a:endParaRPr/>
          </a:p>
          <a:p>
            <a:pPr indent="0" lvl="0" marL="0" rtl="0" algn="l">
              <a:lnSpc>
                <a:spcPct val="100000"/>
              </a:lnSpc>
              <a:spcBef>
                <a:spcPts val="1200"/>
              </a:spcBef>
              <a:spcAft>
                <a:spcPts val="1200"/>
              </a:spcAft>
              <a:buSzPts val="480"/>
              <a:buNone/>
            </a:pPr>
            <a:r>
              <a:t/>
            </a:r>
            <a:endParaRPr/>
          </a:p>
        </p:txBody>
      </p:sp>
      <p:sp>
        <p:nvSpPr>
          <p:cNvPr id="782" name="Google Shape;782;p14"/>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Metrics &amp; KPI to Measure Bot Success</a:t>
            </a:r>
            <a:endParaRPr/>
          </a:p>
        </p:txBody>
      </p:sp>
      <p:pic>
        <p:nvPicPr>
          <p:cNvPr id="783" name="Google Shape;783;p14"/>
          <p:cNvPicPr preferRelativeResize="0"/>
          <p:nvPr/>
        </p:nvPicPr>
        <p:blipFill rotWithShape="1">
          <a:blip r:embed="rId3">
            <a:alphaModFix/>
          </a:blip>
          <a:srcRect b="0" l="0" r="0" t="0"/>
          <a:stretch/>
        </p:blipFill>
        <p:spPr>
          <a:xfrm>
            <a:off x="483575" y="1663425"/>
            <a:ext cx="851450" cy="851450"/>
          </a:xfrm>
          <a:prstGeom prst="rect">
            <a:avLst/>
          </a:prstGeom>
          <a:noFill/>
          <a:ln>
            <a:noFill/>
          </a:ln>
        </p:spPr>
      </p:pic>
      <p:sp>
        <p:nvSpPr>
          <p:cNvPr id="784" name="Google Shape;784;p14"/>
          <p:cNvSpPr txBox="1"/>
          <p:nvPr/>
        </p:nvSpPr>
        <p:spPr>
          <a:xfrm>
            <a:off x="1386775" y="1796650"/>
            <a:ext cx="70440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Total number of users </a:t>
            </a:r>
            <a:r>
              <a:rPr b="0" i="0" lang="en" sz="1200" u="none" cap="none" strike="noStrike">
                <a:solidFill>
                  <a:schemeClr val="lt1"/>
                </a:solidFill>
                <a:latin typeface="Quicksand"/>
                <a:ea typeface="Quicksand"/>
                <a:cs typeface="Quicksand"/>
                <a:sym typeface="Quicksand"/>
              </a:rPr>
              <a:t>:It helps you to capture insights on how many customers are using your chatbot. You also get to know the overall impact and chatbot success. </a:t>
            </a:r>
            <a:endParaRPr b="0" i="0" sz="1400" u="none" cap="none" strike="noStrike">
              <a:solidFill>
                <a:srgbClr val="000000"/>
              </a:solidFill>
              <a:latin typeface="Arial"/>
              <a:ea typeface="Arial"/>
              <a:cs typeface="Arial"/>
              <a:sym typeface="Arial"/>
            </a:endParaRPr>
          </a:p>
        </p:txBody>
      </p:sp>
      <p:pic>
        <p:nvPicPr>
          <p:cNvPr id="785" name="Google Shape;785;p14"/>
          <p:cNvPicPr preferRelativeResize="0"/>
          <p:nvPr/>
        </p:nvPicPr>
        <p:blipFill rotWithShape="1">
          <a:blip r:embed="rId4">
            <a:alphaModFix/>
          </a:blip>
          <a:srcRect b="0" l="0" r="0" t="0"/>
          <a:stretch/>
        </p:blipFill>
        <p:spPr>
          <a:xfrm>
            <a:off x="484100" y="2776175"/>
            <a:ext cx="850392" cy="850392"/>
          </a:xfrm>
          <a:prstGeom prst="rect">
            <a:avLst/>
          </a:prstGeom>
          <a:noFill/>
          <a:ln>
            <a:noFill/>
          </a:ln>
        </p:spPr>
      </p:pic>
      <p:sp>
        <p:nvSpPr>
          <p:cNvPr id="786" name="Google Shape;786;p14"/>
          <p:cNvSpPr txBox="1"/>
          <p:nvPr/>
        </p:nvSpPr>
        <p:spPr>
          <a:xfrm>
            <a:off x="1386775" y="2908871"/>
            <a:ext cx="70440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Engaged users :</a:t>
            </a:r>
            <a:r>
              <a:rPr b="0" i="0" lang="en" sz="1200" u="none" cap="none" strike="noStrike">
                <a:solidFill>
                  <a:schemeClr val="lt1"/>
                </a:solidFill>
                <a:latin typeface="Quicksand"/>
                <a:ea typeface="Quicksand"/>
                <a:cs typeface="Quicksand"/>
                <a:sym typeface="Quicksand"/>
              </a:rPr>
              <a:t>active users who have repeated conversations with your bot on a daily or weekly basis.</a:t>
            </a:r>
            <a:endParaRPr b="0" i="0" sz="1400" u="none" cap="none" strike="noStrike">
              <a:solidFill>
                <a:srgbClr val="000000"/>
              </a:solidFill>
              <a:latin typeface="Arial"/>
              <a:ea typeface="Arial"/>
              <a:cs typeface="Arial"/>
              <a:sym typeface="Arial"/>
            </a:endParaRPr>
          </a:p>
        </p:txBody>
      </p:sp>
      <p:pic>
        <p:nvPicPr>
          <p:cNvPr id="787" name="Google Shape;787;p14"/>
          <p:cNvPicPr preferRelativeResize="0"/>
          <p:nvPr/>
        </p:nvPicPr>
        <p:blipFill rotWithShape="1">
          <a:blip r:embed="rId5">
            <a:alphaModFix/>
          </a:blip>
          <a:srcRect b="0" l="0" r="0" t="0"/>
          <a:stretch/>
        </p:blipFill>
        <p:spPr>
          <a:xfrm>
            <a:off x="484100" y="3887875"/>
            <a:ext cx="850392" cy="850392"/>
          </a:xfrm>
          <a:prstGeom prst="rect">
            <a:avLst/>
          </a:prstGeom>
          <a:noFill/>
          <a:ln>
            <a:noFill/>
          </a:ln>
        </p:spPr>
      </p:pic>
      <p:sp>
        <p:nvSpPr>
          <p:cNvPr id="788" name="Google Shape;788;p14"/>
          <p:cNvSpPr txBox="1"/>
          <p:nvPr/>
        </p:nvSpPr>
        <p:spPr>
          <a:xfrm>
            <a:off x="1386775" y="4020571"/>
            <a:ext cx="70440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Number of new users :</a:t>
            </a:r>
            <a:r>
              <a:rPr b="0" i="0" lang="en" sz="1200" u="none" cap="none" strike="noStrike">
                <a:solidFill>
                  <a:schemeClr val="lt1"/>
                </a:solidFill>
                <a:latin typeface="Quicksand"/>
                <a:ea typeface="Quicksand"/>
                <a:cs typeface="Quicksand"/>
                <a:sym typeface="Quicksand"/>
              </a:rPr>
              <a:t>your potential targets and how your bot is helping them and they are ready to converse again.</a:t>
            </a:r>
            <a:r>
              <a:rPr b="0" i="0" lang="e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15"/>
          <p:cNvSpPr txBox="1"/>
          <p:nvPr>
            <p:ph idx="1" type="subTitle"/>
          </p:nvPr>
        </p:nvSpPr>
        <p:spPr>
          <a:xfrm>
            <a:off x="417625" y="1302000"/>
            <a:ext cx="8064900" cy="36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
              <a:buNone/>
            </a:pPr>
            <a:r>
              <a:rPr lang="en"/>
              <a:t>The key metrics to evaluate in users side are as follows:</a:t>
            </a:r>
            <a:endParaRPr/>
          </a:p>
          <a:p>
            <a:pPr indent="0" lvl="0" marL="0" rtl="0" algn="l">
              <a:lnSpc>
                <a:spcPct val="100000"/>
              </a:lnSpc>
              <a:spcBef>
                <a:spcPts val="1200"/>
              </a:spcBef>
              <a:spcAft>
                <a:spcPts val="1200"/>
              </a:spcAft>
              <a:buSzPts val="480"/>
              <a:buNone/>
            </a:pPr>
            <a:r>
              <a:t/>
            </a:r>
            <a:endParaRPr/>
          </a:p>
        </p:txBody>
      </p:sp>
      <p:sp>
        <p:nvSpPr>
          <p:cNvPr id="794" name="Google Shape;794;p15"/>
          <p:cNvSpPr txBox="1"/>
          <p:nvPr>
            <p:ph type="title"/>
          </p:nvPr>
        </p:nvSpPr>
        <p:spPr>
          <a:xfrm>
            <a:off x="713225" y="658000"/>
            <a:ext cx="7959300" cy="36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Metrics &amp; KPI to Measure Bot Success(Cont.)</a:t>
            </a:r>
            <a:endParaRPr/>
          </a:p>
        </p:txBody>
      </p:sp>
      <p:sp>
        <p:nvSpPr>
          <p:cNvPr id="795" name="Google Shape;795;p15"/>
          <p:cNvSpPr txBox="1"/>
          <p:nvPr/>
        </p:nvSpPr>
        <p:spPr>
          <a:xfrm>
            <a:off x="603100" y="1828075"/>
            <a:ext cx="70440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Chat volume: </a:t>
            </a:r>
            <a:r>
              <a:rPr b="0" i="0" lang="en" sz="1200" u="none" cap="none" strike="noStrike">
                <a:solidFill>
                  <a:schemeClr val="lt1"/>
                </a:solidFill>
                <a:latin typeface="Quicksand"/>
                <a:ea typeface="Quicksand"/>
                <a:cs typeface="Quicksand"/>
                <a:sym typeface="Quicksand"/>
              </a:rPr>
              <a:t>Evaluating chat volume refers to measuring the number of successful interactions made. It helps to understand more &amp; more customers have started conversation. If the conversation is longer, it indicates a higher chat volume</a:t>
            </a:r>
            <a:r>
              <a:rPr b="0" i="0" lang="en" sz="1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796" name="Google Shape;796;p15"/>
          <p:cNvSpPr txBox="1"/>
          <p:nvPr/>
        </p:nvSpPr>
        <p:spPr>
          <a:xfrm>
            <a:off x="603100" y="2712221"/>
            <a:ext cx="7044000" cy="76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Goal completion rate (GCR): </a:t>
            </a:r>
            <a:r>
              <a:rPr b="0" i="0" lang="en" sz="1200" u="none" cap="none" strike="noStrike">
                <a:solidFill>
                  <a:schemeClr val="lt1"/>
                </a:solidFill>
                <a:latin typeface="Quicksand"/>
                <a:ea typeface="Quicksand"/>
                <a:cs typeface="Quicksand"/>
                <a:sym typeface="Quicksand"/>
              </a:rPr>
              <a:t>you can evaluate the success rate of a defined action performed through your chatbot. If your goal conversion rate is low, you should not jump to the conclusion that your bot is a failure.</a:t>
            </a:r>
            <a:endParaRPr b="0" i="0" sz="1200" u="none" cap="none" strike="noStrike">
              <a:solidFill>
                <a:schemeClr val="lt1"/>
              </a:solidFill>
              <a:latin typeface="Quicksand"/>
              <a:ea typeface="Quicksand"/>
              <a:cs typeface="Quicksand"/>
              <a:sym typeface="Quicksand"/>
            </a:endParaRPr>
          </a:p>
        </p:txBody>
      </p:sp>
      <p:sp>
        <p:nvSpPr>
          <p:cNvPr id="797" name="Google Shape;797;p15"/>
          <p:cNvSpPr txBox="1"/>
          <p:nvPr/>
        </p:nvSpPr>
        <p:spPr>
          <a:xfrm>
            <a:off x="603100" y="3627271"/>
            <a:ext cx="7044000" cy="76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Number of bot sessions</a:t>
            </a:r>
            <a:r>
              <a:rPr b="0" i="0" lang="en" sz="1200" u="none" cap="none" strike="noStrike">
                <a:solidFill>
                  <a:schemeClr val="lt1"/>
                </a:solidFill>
                <a:latin typeface="Quicksand"/>
                <a:ea typeface="Quicksand"/>
                <a:cs typeface="Quicksand"/>
                <a:sym typeface="Quicksand"/>
              </a:rPr>
              <a:t> : initiated measures the interactions sent and received between the users and your chatbot. It monitors and provides information on its ability to engage in a conversation.</a:t>
            </a:r>
            <a:endParaRPr b="0" i="0" sz="1200" u="none" cap="none" strike="noStrike">
              <a:solidFill>
                <a:schemeClr val="lt1"/>
              </a:solidFill>
              <a:latin typeface="Quicksand"/>
              <a:ea typeface="Quicksand"/>
              <a:cs typeface="Quicksand"/>
              <a:sym typeface="Quicksand"/>
            </a:endParaRPr>
          </a:p>
        </p:txBody>
      </p:sp>
      <p:pic>
        <p:nvPicPr>
          <p:cNvPr id="798" name="Google Shape;798;p15"/>
          <p:cNvPicPr preferRelativeResize="0"/>
          <p:nvPr/>
        </p:nvPicPr>
        <p:blipFill rotWithShape="1">
          <a:blip r:embed="rId3">
            <a:alphaModFix/>
          </a:blip>
          <a:srcRect b="0" l="0" r="0" t="0"/>
          <a:stretch/>
        </p:blipFill>
        <p:spPr>
          <a:xfrm>
            <a:off x="7924275" y="1665000"/>
            <a:ext cx="850392" cy="850392"/>
          </a:xfrm>
          <a:prstGeom prst="rect">
            <a:avLst/>
          </a:prstGeom>
          <a:noFill/>
          <a:ln>
            <a:noFill/>
          </a:ln>
        </p:spPr>
      </p:pic>
      <p:pic>
        <p:nvPicPr>
          <p:cNvPr id="799" name="Google Shape;799;p15"/>
          <p:cNvPicPr preferRelativeResize="0"/>
          <p:nvPr/>
        </p:nvPicPr>
        <p:blipFill rotWithShape="1">
          <a:blip r:embed="rId4">
            <a:alphaModFix/>
          </a:blip>
          <a:srcRect b="0" l="0" r="0" t="0"/>
          <a:stretch/>
        </p:blipFill>
        <p:spPr>
          <a:xfrm>
            <a:off x="7924275" y="2533700"/>
            <a:ext cx="850392" cy="850392"/>
          </a:xfrm>
          <a:prstGeom prst="rect">
            <a:avLst/>
          </a:prstGeom>
          <a:noFill/>
          <a:ln>
            <a:noFill/>
          </a:ln>
        </p:spPr>
      </p:pic>
      <p:pic>
        <p:nvPicPr>
          <p:cNvPr id="800" name="Google Shape;800;p15"/>
          <p:cNvPicPr preferRelativeResize="0"/>
          <p:nvPr/>
        </p:nvPicPr>
        <p:blipFill rotWithShape="1">
          <a:blip r:embed="rId5">
            <a:alphaModFix/>
          </a:blip>
          <a:srcRect b="0" l="0" r="0" t="0"/>
          <a:stretch/>
        </p:blipFill>
        <p:spPr>
          <a:xfrm>
            <a:off x="7924275" y="3448750"/>
            <a:ext cx="850392" cy="85039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sp>
        <p:nvSpPr>
          <p:cNvPr id="805" name="Google Shape;805;p16"/>
          <p:cNvSpPr txBox="1"/>
          <p:nvPr>
            <p:ph idx="1" type="subTitle"/>
          </p:nvPr>
        </p:nvSpPr>
        <p:spPr>
          <a:xfrm>
            <a:off x="417625" y="1302000"/>
            <a:ext cx="8064900" cy="363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
              <a:buNone/>
            </a:pPr>
            <a:r>
              <a:rPr lang="en"/>
              <a:t>The key metrics to evaluate in users side are as follows:</a:t>
            </a:r>
            <a:endParaRPr/>
          </a:p>
          <a:p>
            <a:pPr indent="0" lvl="0" marL="0" rtl="0" algn="l">
              <a:lnSpc>
                <a:spcPct val="100000"/>
              </a:lnSpc>
              <a:spcBef>
                <a:spcPts val="1200"/>
              </a:spcBef>
              <a:spcAft>
                <a:spcPts val="1200"/>
              </a:spcAft>
              <a:buSzPts val="480"/>
              <a:buNone/>
            </a:pPr>
            <a:r>
              <a:t/>
            </a:r>
            <a:endParaRPr/>
          </a:p>
        </p:txBody>
      </p:sp>
      <p:sp>
        <p:nvSpPr>
          <p:cNvPr id="806" name="Google Shape;806;p16"/>
          <p:cNvSpPr txBox="1"/>
          <p:nvPr>
            <p:ph type="title"/>
          </p:nvPr>
        </p:nvSpPr>
        <p:spPr>
          <a:xfrm>
            <a:off x="713225" y="658000"/>
            <a:ext cx="7959300" cy="36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Metrics &amp; KPI to Measure Bot Success(Cont.)</a:t>
            </a:r>
            <a:endParaRPr/>
          </a:p>
        </p:txBody>
      </p:sp>
      <p:sp>
        <p:nvSpPr>
          <p:cNvPr id="807" name="Google Shape;807;p16"/>
          <p:cNvSpPr txBox="1"/>
          <p:nvPr/>
        </p:nvSpPr>
        <p:spPr>
          <a:xfrm>
            <a:off x="603100" y="1828075"/>
            <a:ext cx="7044000" cy="95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Fallback Rate (FBR)</a:t>
            </a:r>
            <a:r>
              <a:rPr b="0" i="0" lang="en" sz="1200" u="none" cap="none" strike="noStrike">
                <a:solidFill>
                  <a:schemeClr val="lt1"/>
                </a:solidFill>
                <a:latin typeface="Quicksand"/>
                <a:ea typeface="Quicksand"/>
                <a:cs typeface="Quicksand"/>
                <a:sym typeface="Quicksand"/>
              </a:rPr>
              <a:t> :bots are also not perfect. They fail at times to meet the defined goal. There are certain queries that bots do not understand. The fallback rate captures insights about those scenarios where the bot is not able to understand the user request and provide a relevant solution.</a:t>
            </a:r>
            <a:endParaRPr b="0" i="0" sz="1400" u="none" cap="none" strike="noStrike">
              <a:solidFill>
                <a:srgbClr val="000000"/>
              </a:solidFill>
              <a:latin typeface="Arial"/>
              <a:ea typeface="Arial"/>
              <a:cs typeface="Arial"/>
              <a:sym typeface="Arial"/>
            </a:endParaRPr>
          </a:p>
        </p:txBody>
      </p:sp>
      <p:sp>
        <p:nvSpPr>
          <p:cNvPr id="808" name="Google Shape;808;p16"/>
          <p:cNvSpPr txBox="1"/>
          <p:nvPr/>
        </p:nvSpPr>
        <p:spPr>
          <a:xfrm>
            <a:off x="603100" y="2712221"/>
            <a:ext cx="7044000" cy="76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Customer satisfaction metrics : </a:t>
            </a:r>
            <a:r>
              <a:rPr b="0" i="0" lang="en" sz="1200" u="none" cap="none" strike="noStrike">
                <a:solidFill>
                  <a:schemeClr val="lt1"/>
                </a:solidFill>
                <a:latin typeface="Quicksand"/>
                <a:ea typeface="Quicksand"/>
                <a:cs typeface="Quicksand"/>
                <a:sym typeface="Quicksand"/>
              </a:rPr>
              <a:t>Customers are increasingly demanding real time communication. Businesses are making customer satisfaction their prime focus. By using CSAT &amp; NPS surveys</a:t>
            </a:r>
            <a:endParaRPr b="0" i="0" sz="1400" u="none" cap="none" strike="noStrike">
              <a:solidFill>
                <a:srgbClr val="000000"/>
              </a:solidFill>
              <a:latin typeface="Arial"/>
              <a:ea typeface="Arial"/>
              <a:cs typeface="Arial"/>
              <a:sym typeface="Arial"/>
            </a:endParaRPr>
          </a:p>
        </p:txBody>
      </p:sp>
      <p:sp>
        <p:nvSpPr>
          <p:cNvPr id="809" name="Google Shape;809;p16"/>
          <p:cNvSpPr txBox="1"/>
          <p:nvPr/>
        </p:nvSpPr>
        <p:spPr>
          <a:xfrm>
            <a:off x="603100" y="3627271"/>
            <a:ext cx="7044000" cy="985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Satisfaction score :</a:t>
            </a:r>
            <a:r>
              <a:rPr b="0" i="0" lang="en" sz="1200" u="none" cap="none" strike="noStrike">
                <a:solidFill>
                  <a:schemeClr val="lt1"/>
                </a:solidFill>
                <a:latin typeface="Quicksand"/>
                <a:ea typeface="Quicksand"/>
                <a:cs typeface="Quicksand"/>
                <a:sym typeface="Quicksand"/>
              </a:rPr>
              <a:t>The customer satisfaction KPI evaluates the user satisfaction level with bot conversation. At the end of the conversation, your chatbot can ask users a simple yes/no question about their experience</a:t>
            </a:r>
            <a:endParaRPr b="0" i="0" sz="1200" u="none" cap="none" strike="noStrike">
              <a:solidFill>
                <a:schemeClr val="lt1"/>
              </a:solidFill>
              <a:latin typeface="Quicksand"/>
              <a:ea typeface="Quicksand"/>
              <a:cs typeface="Quicksand"/>
              <a:sym typeface="Quicksand"/>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10" name="Google Shape;810;p16"/>
          <p:cNvPicPr preferRelativeResize="0"/>
          <p:nvPr/>
        </p:nvPicPr>
        <p:blipFill rotWithShape="1">
          <a:blip r:embed="rId3">
            <a:alphaModFix/>
          </a:blip>
          <a:srcRect b="0" l="0" r="0" t="0"/>
          <a:stretch/>
        </p:blipFill>
        <p:spPr>
          <a:xfrm>
            <a:off x="7737975" y="3543700"/>
            <a:ext cx="850392" cy="850392"/>
          </a:xfrm>
          <a:prstGeom prst="rect">
            <a:avLst/>
          </a:prstGeom>
          <a:noFill/>
          <a:ln>
            <a:noFill/>
          </a:ln>
        </p:spPr>
      </p:pic>
      <p:pic>
        <p:nvPicPr>
          <p:cNvPr id="811" name="Google Shape;811;p16"/>
          <p:cNvPicPr preferRelativeResize="0"/>
          <p:nvPr/>
        </p:nvPicPr>
        <p:blipFill rotWithShape="1">
          <a:blip r:embed="rId4">
            <a:alphaModFix/>
          </a:blip>
          <a:srcRect b="0" l="0" r="0" t="0"/>
          <a:stretch/>
        </p:blipFill>
        <p:spPr>
          <a:xfrm>
            <a:off x="7737975" y="2747975"/>
            <a:ext cx="850392" cy="850392"/>
          </a:xfrm>
          <a:prstGeom prst="rect">
            <a:avLst/>
          </a:prstGeom>
          <a:noFill/>
          <a:ln>
            <a:noFill/>
          </a:ln>
        </p:spPr>
      </p:pic>
      <p:pic>
        <p:nvPicPr>
          <p:cNvPr id="812" name="Google Shape;812;p16"/>
          <p:cNvPicPr preferRelativeResize="0"/>
          <p:nvPr/>
        </p:nvPicPr>
        <p:blipFill rotWithShape="1">
          <a:blip r:embed="rId5">
            <a:alphaModFix/>
          </a:blip>
          <a:srcRect b="0" l="0" r="0" t="0"/>
          <a:stretch/>
        </p:blipFill>
        <p:spPr>
          <a:xfrm>
            <a:off x="7737975" y="1741200"/>
            <a:ext cx="850392" cy="85039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17"/>
          <p:cNvSpPr txBox="1"/>
          <p:nvPr/>
        </p:nvSpPr>
        <p:spPr>
          <a:xfrm>
            <a:off x="323700" y="748975"/>
            <a:ext cx="4394400" cy="1607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en" sz="4800" u="none" cap="none" strike="noStrike">
                <a:solidFill>
                  <a:srgbClr val="263238"/>
                </a:solidFill>
                <a:latin typeface="Montserrat"/>
                <a:ea typeface="Montserrat"/>
                <a:cs typeface="Montserrat"/>
                <a:sym typeface="Montserrat"/>
              </a:rPr>
              <a:t>Wireframes </a:t>
            </a:r>
            <a:endParaRPr b="1" i="0" sz="4800" u="none" cap="none" strike="noStrike">
              <a:solidFill>
                <a:srgbClr val="263238"/>
              </a:solidFill>
              <a:latin typeface="Montserrat"/>
              <a:ea typeface="Montserrat"/>
              <a:cs typeface="Montserrat"/>
              <a:sym typeface="Montserrat"/>
            </a:endParaRPr>
          </a:p>
        </p:txBody>
      </p:sp>
      <p:grpSp>
        <p:nvGrpSpPr>
          <p:cNvPr id="818" name="Google Shape;818;p17"/>
          <p:cNvGrpSpPr/>
          <p:nvPr/>
        </p:nvGrpSpPr>
        <p:grpSpPr>
          <a:xfrm>
            <a:off x="4718778" y="843676"/>
            <a:ext cx="3772269" cy="3061921"/>
            <a:chOff x="4718778" y="843676"/>
            <a:chExt cx="3772269" cy="3061921"/>
          </a:xfrm>
        </p:grpSpPr>
        <p:grpSp>
          <p:nvGrpSpPr>
            <p:cNvPr id="819" name="Google Shape;819;p17"/>
            <p:cNvGrpSpPr/>
            <p:nvPr/>
          </p:nvGrpSpPr>
          <p:grpSpPr>
            <a:xfrm>
              <a:off x="6356988" y="1415549"/>
              <a:ext cx="2134059" cy="2312387"/>
              <a:chOff x="7220188" y="1507448"/>
              <a:chExt cx="2134059" cy="2312387"/>
            </a:xfrm>
          </p:grpSpPr>
          <p:sp>
            <p:nvSpPr>
              <p:cNvPr id="820" name="Google Shape;820;p17"/>
              <p:cNvSpPr/>
              <p:nvPr/>
            </p:nvSpPr>
            <p:spPr>
              <a:xfrm>
                <a:off x="7220188" y="1507448"/>
                <a:ext cx="2134059" cy="2312387"/>
              </a:xfrm>
              <a:custGeom>
                <a:rect b="b" l="l" r="r" t="t"/>
                <a:pathLst>
                  <a:path extrusionOk="0" h="36658" w="33831">
                    <a:moveTo>
                      <a:pt x="32037" y="36657"/>
                    </a:moveTo>
                    <a:lnTo>
                      <a:pt x="1793" y="36657"/>
                    </a:lnTo>
                    <a:cubicBezTo>
                      <a:pt x="790" y="36657"/>
                      <a:pt x="0" y="35867"/>
                      <a:pt x="0" y="34864"/>
                    </a:cubicBezTo>
                    <a:lnTo>
                      <a:pt x="0" y="1793"/>
                    </a:lnTo>
                    <a:cubicBezTo>
                      <a:pt x="0" y="790"/>
                      <a:pt x="790" y="0"/>
                      <a:pt x="1793" y="0"/>
                    </a:cubicBezTo>
                    <a:lnTo>
                      <a:pt x="32037" y="0"/>
                    </a:lnTo>
                    <a:cubicBezTo>
                      <a:pt x="33040" y="0"/>
                      <a:pt x="33830" y="790"/>
                      <a:pt x="33830" y="1793"/>
                    </a:cubicBezTo>
                    <a:lnTo>
                      <a:pt x="33830" y="34864"/>
                    </a:lnTo>
                    <a:cubicBezTo>
                      <a:pt x="33830" y="35867"/>
                      <a:pt x="33040" y="36657"/>
                      <a:pt x="32037" y="36657"/>
                    </a:cubicBezTo>
                    <a:close/>
                  </a:path>
                </a:pathLst>
              </a:custGeom>
              <a:gradFill>
                <a:gsLst>
                  <a:gs pos="0">
                    <a:srgbClr val="C52878"/>
                  </a:gs>
                  <a:gs pos="100000">
                    <a:srgbClr val="D36980"/>
                  </a:gs>
                </a:gsLst>
                <a:lin ang="0" scaled="0"/>
              </a:gradFill>
              <a:ln cap="flat" cmpd="sng" w="9525">
                <a:solidFill>
                  <a:srgbClr val="263238"/>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17"/>
              <p:cNvSpPr/>
              <p:nvPr/>
            </p:nvSpPr>
            <p:spPr>
              <a:xfrm>
                <a:off x="7220188" y="1885108"/>
                <a:ext cx="2126364" cy="63"/>
              </a:xfrm>
              <a:custGeom>
                <a:rect b="b" l="l" r="r" t="t"/>
                <a:pathLst>
                  <a:path extrusionOk="0" fill="none" h="1" w="33709">
                    <a:moveTo>
                      <a:pt x="0" y="1"/>
                    </a:moveTo>
                    <a:lnTo>
                      <a:pt x="33709" y="1"/>
                    </a:lnTo>
                  </a:path>
                </a:pathLst>
              </a:custGeom>
              <a:noFill/>
              <a:ln cap="flat" cmpd="sng" w="9525">
                <a:solidFill>
                  <a:srgbClr val="263238"/>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17"/>
              <p:cNvSpPr/>
              <p:nvPr/>
            </p:nvSpPr>
            <p:spPr>
              <a:xfrm>
                <a:off x="7363946" y="1647360"/>
                <a:ext cx="86357" cy="86357"/>
              </a:xfrm>
              <a:custGeom>
                <a:rect b="b" l="l" r="r" t="t"/>
                <a:pathLst>
                  <a:path extrusionOk="0" fill="none" h="1369" w="1369">
                    <a:moveTo>
                      <a:pt x="1369" y="700"/>
                    </a:moveTo>
                    <a:cubicBezTo>
                      <a:pt x="1369" y="305"/>
                      <a:pt x="1065" y="1"/>
                      <a:pt x="669" y="1"/>
                    </a:cubicBezTo>
                    <a:cubicBezTo>
                      <a:pt x="305" y="1"/>
                      <a:pt x="1" y="305"/>
                      <a:pt x="1" y="700"/>
                    </a:cubicBezTo>
                    <a:cubicBezTo>
                      <a:pt x="1" y="1065"/>
                      <a:pt x="305" y="1369"/>
                      <a:pt x="669" y="1369"/>
                    </a:cubicBezTo>
                    <a:cubicBezTo>
                      <a:pt x="1065" y="1369"/>
                      <a:pt x="1369" y="1065"/>
                      <a:pt x="1369" y="700"/>
                    </a:cubicBezTo>
                    <a:close/>
                  </a:path>
                </a:pathLst>
              </a:custGeom>
              <a:noFill/>
              <a:ln cap="flat" cmpd="sng" w="9525">
                <a:solidFill>
                  <a:srgbClr val="263238"/>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17"/>
              <p:cNvSpPr/>
              <p:nvPr/>
            </p:nvSpPr>
            <p:spPr>
              <a:xfrm>
                <a:off x="7530793" y="1647360"/>
                <a:ext cx="88249" cy="86357"/>
              </a:xfrm>
              <a:custGeom>
                <a:rect b="b" l="l" r="r" t="t"/>
                <a:pathLst>
                  <a:path extrusionOk="0" fill="none" h="1369" w="1399">
                    <a:moveTo>
                      <a:pt x="1398" y="700"/>
                    </a:moveTo>
                    <a:cubicBezTo>
                      <a:pt x="1398" y="305"/>
                      <a:pt x="1094" y="1"/>
                      <a:pt x="699" y="1"/>
                    </a:cubicBezTo>
                    <a:cubicBezTo>
                      <a:pt x="334" y="1"/>
                      <a:pt x="0" y="305"/>
                      <a:pt x="0" y="700"/>
                    </a:cubicBezTo>
                    <a:cubicBezTo>
                      <a:pt x="0" y="1065"/>
                      <a:pt x="334" y="1369"/>
                      <a:pt x="699" y="1369"/>
                    </a:cubicBezTo>
                    <a:cubicBezTo>
                      <a:pt x="1094" y="1369"/>
                      <a:pt x="1398" y="1065"/>
                      <a:pt x="1398" y="700"/>
                    </a:cubicBezTo>
                    <a:close/>
                  </a:path>
                </a:pathLst>
              </a:custGeom>
              <a:noFill/>
              <a:ln cap="flat" cmpd="sng" w="9525">
                <a:solidFill>
                  <a:srgbClr val="263238"/>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17"/>
              <p:cNvSpPr/>
              <p:nvPr/>
            </p:nvSpPr>
            <p:spPr>
              <a:xfrm>
                <a:off x="7699468" y="1647360"/>
                <a:ext cx="88312" cy="86357"/>
              </a:xfrm>
              <a:custGeom>
                <a:rect b="b" l="l" r="r" t="t"/>
                <a:pathLst>
                  <a:path extrusionOk="0" fill="none" h="1369" w="1400">
                    <a:moveTo>
                      <a:pt x="1399" y="700"/>
                    </a:moveTo>
                    <a:cubicBezTo>
                      <a:pt x="1399" y="305"/>
                      <a:pt x="1065" y="1"/>
                      <a:pt x="700" y="1"/>
                    </a:cubicBezTo>
                    <a:cubicBezTo>
                      <a:pt x="305" y="1"/>
                      <a:pt x="1" y="305"/>
                      <a:pt x="1" y="700"/>
                    </a:cubicBezTo>
                    <a:cubicBezTo>
                      <a:pt x="1" y="1065"/>
                      <a:pt x="305" y="1369"/>
                      <a:pt x="700" y="1369"/>
                    </a:cubicBezTo>
                    <a:cubicBezTo>
                      <a:pt x="1065" y="1369"/>
                      <a:pt x="1399" y="1065"/>
                      <a:pt x="1399" y="700"/>
                    </a:cubicBezTo>
                    <a:close/>
                  </a:path>
                </a:pathLst>
              </a:custGeom>
              <a:noFill/>
              <a:ln cap="flat" cmpd="sng" w="9525">
                <a:solidFill>
                  <a:srgbClr val="263238"/>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17"/>
              <p:cNvSpPr/>
              <p:nvPr/>
            </p:nvSpPr>
            <p:spPr>
              <a:xfrm>
                <a:off x="7362054" y="2289703"/>
                <a:ext cx="1861806" cy="377786"/>
              </a:xfrm>
              <a:custGeom>
                <a:rect b="b" l="l" r="r" t="t"/>
                <a:pathLst>
                  <a:path extrusionOk="0" h="5989" w="29515">
                    <a:moveTo>
                      <a:pt x="1915" y="0"/>
                    </a:moveTo>
                    <a:cubicBezTo>
                      <a:pt x="851" y="0"/>
                      <a:pt x="0" y="851"/>
                      <a:pt x="0" y="1915"/>
                    </a:cubicBezTo>
                    <a:lnTo>
                      <a:pt x="0" y="4073"/>
                    </a:lnTo>
                    <a:cubicBezTo>
                      <a:pt x="0" y="5137"/>
                      <a:pt x="851" y="5988"/>
                      <a:pt x="1915" y="5988"/>
                    </a:cubicBezTo>
                    <a:lnTo>
                      <a:pt x="27600" y="5988"/>
                    </a:lnTo>
                    <a:cubicBezTo>
                      <a:pt x="28663" y="5988"/>
                      <a:pt x="29515" y="5137"/>
                      <a:pt x="29515" y="4073"/>
                    </a:cubicBezTo>
                    <a:lnTo>
                      <a:pt x="29515" y="1915"/>
                    </a:lnTo>
                    <a:cubicBezTo>
                      <a:pt x="29515" y="851"/>
                      <a:pt x="28663" y="0"/>
                      <a:pt x="27600" y="0"/>
                    </a:cubicBezTo>
                    <a:close/>
                  </a:path>
                </a:pathLst>
              </a:custGeom>
              <a:solidFill>
                <a:srgbClr val="FFFFFF"/>
              </a:solidFill>
              <a:ln cap="flat" cmpd="sng" w="9525">
                <a:solidFill>
                  <a:srgbClr val="263238"/>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17"/>
              <p:cNvSpPr/>
              <p:nvPr/>
            </p:nvSpPr>
            <p:spPr>
              <a:xfrm>
                <a:off x="7362054" y="2763308"/>
                <a:ext cx="1861806" cy="375831"/>
              </a:xfrm>
              <a:custGeom>
                <a:rect b="b" l="l" r="r" t="t"/>
                <a:pathLst>
                  <a:path extrusionOk="0" h="5958" w="29515">
                    <a:moveTo>
                      <a:pt x="1915" y="0"/>
                    </a:moveTo>
                    <a:cubicBezTo>
                      <a:pt x="851" y="0"/>
                      <a:pt x="0" y="851"/>
                      <a:pt x="0" y="1885"/>
                    </a:cubicBezTo>
                    <a:lnTo>
                      <a:pt x="0" y="4073"/>
                    </a:lnTo>
                    <a:cubicBezTo>
                      <a:pt x="0" y="5107"/>
                      <a:pt x="851" y="5958"/>
                      <a:pt x="1915" y="5958"/>
                    </a:cubicBezTo>
                    <a:lnTo>
                      <a:pt x="27600" y="5958"/>
                    </a:lnTo>
                    <a:cubicBezTo>
                      <a:pt x="28663" y="5958"/>
                      <a:pt x="29515" y="5107"/>
                      <a:pt x="29515" y="4073"/>
                    </a:cubicBezTo>
                    <a:lnTo>
                      <a:pt x="29515" y="1885"/>
                    </a:lnTo>
                    <a:cubicBezTo>
                      <a:pt x="29515" y="851"/>
                      <a:pt x="28663" y="0"/>
                      <a:pt x="27600" y="0"/>
                    </a:cubicBezTo>
                    <a:close/>
                  </a:path>
                </a:pathLst>
              </a:custGeom>
              <a:solidFill>
                <a:srgbClr val="FFFFFF"/>
              </a:solidFill>
              <a:ln cap="flat" cmpd="sng" w="9525">
                <a:solidFill>
                  <a:srgbClr val="263238"/>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17"/>
              <p:cNvSpPr/>
              <p:nvPr/>
            </p:nvSpPr>
            <p:spPr>
              <a:xfrm>
                <a:off x="7362054" y="3234957"/>
                <a:ext cx="1861806" cy="377786"/>
              </a:xfrm>
              <a:custGeom>
                <a:rect b="b" l="l" r="r" t="t"/>
                <a:pathLst>
                  <a:path extrusionOk="0" h="5989" w="29515">
                    <a:moveTo>
                      <a:pt x="1915" y="0"/>
                    </a:moveTo>
                    <a:cubicBezTo>
                      <a:pt x="851" y="0"/>
                      <a:pt x="0" y="852"/>
                      <a:pt x="0" y="1915"/>
                    </a:cubicBezTo>
                    <a:lnTo>
                      <a:pt x="0" y="4073"/>
                    </a:lnTo>
                    <a:cubicBezTo>
                      <a:pt x="0" y="5137"/>
                      <a:pt x="851" y="5988"/>
                      <a:pt x="1915" y="5988"/>
                    </a:cubicBezTo>
                    <a:lnTo>
                      <a:pt x="27600" y="5988"/>
                    </a:lnTo>
                    <a:cubicBezTo>
                      <a:pt x="28663" y="5988"/>
                      <a:pt x="29515" y="5137"/>
                      <a:pt x="29515" y="4073"/>
                    </a:cubicBezTo>
                    <a:lnTo>
                      <a:pt x="29515" y="1915"/>
                    </a:lnTo>
                    <a:cubicBezTo>
                      <a:pt x="29515" y="852"/>
                      <a:pt x="28663" y="0"/>
                      <a:pt x="27600" y="0"/>
                    </a:cubicBezTo>
                    <a:close/>
                  </a:path>
                </a:pathLst>
              </a:custGeom>
              <a:solidFill>
                <a:srgbClr val="FFFFFF"/>
              </a:solidFill>
              <a:ln cap="flat" cmpd="sng" w="9525">
                <a:solidFill>
                  <a:srgbClr val="263238"/>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28" name="Google Shape;828;p17"/>
            <p:cNvGrpSpPr/>
            <p:nvPr/>
          </p:nvGrpSpPr>
          <p:grpSpPr>
            <a:xfrm>
              <a:off x="4718778" y="1415532"/>
              <a:ext cx="2134059" cy="2312387"/>
              <a:chOff x="4832228" y="1507448"/>
              <a:chExt cx="2134059" cy="2312387"/>
            </a:xfrm>
          </p:grpSpPr>
          <p:sp>
            <p:nvSpPr>
              <p:cNvPr id="829" name="Google Shape;829;p17"/>
              <p:cNvSpPr/>
              <p:nvPr/>
            </p:nvSpPr>
            <p:spPr>
              <a:xfrm>
                <a:off x="4832228" y="1507448"/>
                <a:ext cx="2134059" cy="2312387"/>
              </a:xfrm>
              <a:custGeom>
                <a:rect b="b" l="l" r="r" t="t"/>
                <a:pathLst>
                  <a:path extrusionOk="0" h="36658" w="33831">
                    <a:moveTo>
                      <a:pt x="32037" y="36657"/>
                    </a:moveTo>
                    <a:lnTo>
                      <a:pt x="1793" y="36657"/>
                    </a:lnTo>
                    <a:cubicBezTo>
                      <a:pt x="790" y="36657"/>
                      <a:pt x="0" y="35867"/>
                      <a:pt x="0" y="34864"/>
                    </a:cubicBezTo>
                    <a:lnTo>
                      <a:pt x="0" y="1793"/>
                    </a:lnTo>
                    <a:cubicBezTo>
                      <a:pt x="0" y="790"/>
                      <a:pt x="790" y="0"/>
                      <a:pt x="1793" y="0"/>
                    </a:cubicBezTo>
                    <a:lnTo>
                      <a:pt x="32037" y="0"/>
                    </a:lnTo>
                    <a:cubicBezTo>
                      <a:pt x="33040" y="0"/>
                      <a:pt x="33830" y="790"/>
                      <a:pt x="33830" y="1793"/>
                    </a:cubicBezTo>
                    <a:lnTo>
                      <a:pt x="33830" y="34864"/>
                    </a:lnTo>
                    <a:cubicBezTo>
                      <a:pt x="33830" y="35867"/>
                      <a:pt x="33040" y="36657"/>
                      <a:pt x="32037" y="36657"/>
                    </a:cubicBezTo>
                    <a:close/>
                  </a:path>
                </a:pathLst>
              </a:custGeom>
              <a:gradFill>
                <a:gsLst>
                  <a:gs pos="0">
                    <a:srgbClr val="F7ED8B"/>
                  </a:gs>
                  <a:gs pos="100000">
                    <a:srgbClr val="8BE1E5"/>
                  </a:gs>
                </a:gsLst>
                <a:lin ang="10800025" scaled="0"/>
              </a:gradFill>
              <a:ln cap="flat" cmpd="sng" w="9525">
                <a:solidFill>
                  <a:srgbClr val="263238"/>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17"/>
              <p:cNvSpPr/>
              <p:nvPr/>
            </p:nvSpPr>
            <p:spPr>
              <a:xfrm>
                <a:off x="4832228" y="1885108"/>
                <a:ext cx="2126364" cy="63"/>
              </a:xfrm>
              <a:custGeom>
                <a:rect b="b" l="l" r="r" t="t"/>
                <a:pathLst>
                  <a:path extrusionOk="0" fill="none" h="1" w="33709">
                    <a:moveTo>
                      <a:pt x="0" y="1"/>
                    </a:moveTo>
                    <a:lnTo>
                      <a:pt x="33709" y="1"/>
                    </a:lnTo>
                  </a:path>
                </a:pathLst>
              </a:custGeom>
              <a:noFill/>
              <a:ln cap="flat" cmpd="sng" w="9525">
                <a:solidFill>
                  <a:srgbClr val="263238"/>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17"/>
              <p:cNvSpPr/>
              <p:nvPr/>
            </p:nvSpPr>
            <p:spPr>
              <a:xfrm>
                <a:off x="4975986" y="1647360"/>
                <a:ext cx="86357" cy="86357"/>
              </a:xfrm>
              <a:custGeom>
                <a:rect b="b" l="l" r="r" t="t"/>
                <a:pathLst>
                  <a:path extrusionOk="0" fill="none" h="1369" w="1369">
                    <a:moveTo>
                      <a:pt x="1369" y="700"/>
                    </a:moveTo>
                    <a:cubicBezTo>
                      <a:pt x="1369" y="305"/>
                      <a:pt x="1065" y="1"/>
                      <a:pt x="669" y="1"/>
                    </a:cubicBezTo>
                    <a:cubicBezTo>
                      <a:pt x="305" y="1"/>
                      <a:pt x="1" y="305"/>
                      <a:pt x="1" y="700"/>
                    </a:cubicBezTo>
                    <a:cubicBezTo>
                      <a:pt x="1" y="1065"/>
                      <a:pt x="305" y="1369"/>
                      <a:pt x="669" y="1369"/>
                    </a:cubicBezTo>
                    <a:cubicBezTo>
                      <a:pt x="1065" y="1369"/>
                      <a:pt x="1369" y="1065"/>
                      <a:pt x="1369" y="700"/>
                    </a:cubicBezTo>
                    <a:close/>
                  </a:path>
                </a:pathLst>
              </a:custGeom>
              <a:noFill/>
              <a:ln cap="flat" cmpd="sng" w="9525">
                <a:solidFill>
                  <a:srgbClr val="263238"/>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17"/>
              <p:cNvSpPr/>
              <p:nvPr/>
            </p:nvSpPr>
            <p:spPr>
              <a:xfrm>
                <a:off x="5142833" y="1647360"/>
                <a:ext cx="88249" cy="86357"/>
              </a:xfrm>
              <a:custGeom>
                <a:rect b="b" l="l" r="r" t="t"/>
                <a:pathLst>
                  <a:path extrusionOk="0" fill="none" h="1369" w="1399">
                    <a:moveTo>
                      <a:pt x="1398" y="700"/>
                    </a:moveTo>
                    <a:cubicBezTo>
                      <a:pt x="1398" y="305"/>
                      <a:pt x="1094" y="1"/>
                      <a:pt x="699" y="1"/>
                    </a:cubicBezTo>
                    <a:cubicBezTo>
                      <a:pt x="334" y="1"/>
                      <a:pt x="0" y="305"/>
                      <a:pt x="0" y="700"/>
                    </a:cubicBezTo>
                    <a:cubicBezTo>
                      <a:pt x="0" y="1065"/>
                      <a:pt x="334" y="1369"/>
                      <a:pt x="699" y="1369"/>
                    </a:cubicBezTo>
                    <a:cubicBezTo>
                      <a:pt x="1094" y="1369"/>
                      <a:pt x="1398" y="1065"/>
                      <a:pt x="1398" y="700"/>
                    </a:cubicBezTo>
                    <a:close/>
                  </a:path>
                </a:pathLst>
              </a:custGeom>
              <a:noFill/>
              <a:ln cap="flat" cmpd="sng" w="9525">
                <a:solidFill>
                  <a:srgbClr val="263238"/>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17"/>
              <p:cNvSpPr/>
              <p:nvPr/>
            </p:nvSpPr>
            <p:spPr>
              <a:xfrm>
                <a:off x="5311508" y="1647360"/>
                <a:ext cx="88312" cy="86357"/>
              </a:xfrm>
              <a:custGeom>
                <a:rect b="b" l="l" r="r" t="t"/>
                <a:pathLst>
                  <a:path extrusionOk="0" fill="none" h="1369" w="1400">
                    <a:moveTo>
                      <a:pt x="1399" y="700"/>
                    </a:moveTo>
                    <a:cubicBezTo>
                      <a:pt x="1399" y="305"/>
                      <a:pt x="1065" y="1"/>
                      <a:pt x="700" y="1"/>
                    </a:cubicBezTo>
                    <a:cubicBezTo>
                      <a:pt x="305" y="1"/>
                      <a:pt x="1" y="305"/>
                      <a:pt x="1" y="700"/>
                    </a:cubicBezTo>
                    <a:cubicBezTo>
                      <a:pt x="1" y="1065"/>
                      <a:pt x="305" y="1369"/>
                      <a:pt x="700" y="1369"/>
                    </a:cubicBezTo>
                    <a:cubicBezTo>
                      <a:pt x="1065" y="1369"/>
                      <a:pt x="1399" y="1065"/>
                      <a:pt x="1399" y="700"/>
                    </a:cubicBezTo>
                    <a:close/>
                  </a:path>
                </a:pathLst>
              </a:custGeom>
              <a:noFill/>
              <a:ln cap="flat" cmpd="sng" w="9525">
                <a:solidFill>
                  <a:srgbClr val="263238"/>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17"/>
              <p:cNvSpPr/>
              <p:nvPr/>
            </p:nvSpPr>
            <p:spPr>
              <a:xfrm>
                <a:off x="4974094" y="2289703"/>
                <a:ext cx="1861806" cy="377786"/>
              </a:xfrm>
              <a:custGeom>
                <a:rect b="b" l="l" r="r" t="t"/>
                <a:pathLst>
                  <a:path extrusionOk="0" h="5989" w="29515">
                    <a:moveTo>
                      <a:pt x="1915" y="0"/>
                    </a:moveTo>
                    <a:cubicBezTo>
                      <a:pt x="851" y="0"/>
                      <a:pt x="0" y="851"/>
                      <a:pt x="0" y="1915"/>
                    </a:cubicBezTo>
                    <a:lnTo>
                      <a:pt x="0" y="4073"/>
                    </a:lnTo>
                    <a:cubicBezTo>
                      <a:pt x="0" y="5137"/>
                      <a:pt x="851" y="5988"/>
                      <a:pt x="1915" y="5988"/>
                    </a:cubicBezTo>
                    <a:lnTo>
                      <a:pt x="27600" y="5988"/>
                    </a:lnTo>
                    <a:cubicBezTo>
                      <a:pt x="28663" y="5988"/>
                      <a:pt x="29515" y="5137"/>
                      <a:pt x="29515" y="4073"/>
                    </a:cubicBezTo>
                    <a:lnTo>
                      <a:pt x="29515" y="1915"/>
                    </a:lnTo>
                    <a:cubicBezTo>
                      <a:pt x="29515" y="851"/>
                      <a:pt x="28663" y="0"/>
                      <a:pt x="27600" y="0"/>
                    </a:cubicBezTo>
                    <a:close/>
                  </a:path>
                </a:pathLst>
              </a:custGeom>
              <a:solidFill>
                <a:srgbClr val="FFFFFF"/>
              </a:solidFill>
              <a:ln cap="flat" cmpd="sng" w="9525">
                <a:solidFill>
                  <a:srgbClr val="263238"/>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17"/>
              <p:cNvSpPr/>
              <p:nvPr/>
            </p:nvSpPr>
            <p:spPr>
              <a:xfrm>
                <a:off x="5066128" y="2360668"/>
                <a:ext cx="245444" cy="245444"/>
              </a:xfrm>
              <a:custGeom>
                <a:rect b="b" l="l" r="r" t="t"/>
                <a:pathLst>
                  <a:path extrusionOk="0" h="3891" w="3891">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rgbClr val="F3F3F3"/>
              </a:solidFill>
              <a:ln cap="flat" cmpd="sng" w="9525">
                <a:solidFill>
                  <a:srgbClr val="263238"/>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7"/>
              <p:cNvSpPr/>
              <p:nvPr/>
            </p:nvSpPr>
            <p:spPr>
              <a:xfrm>
                <a:off x="5127441" y="2412394"/>
                <a:ext cx="120861" cy="124709"/>
              </a:xfrm>
              <a:custGeom>
                <a:rect b="b" l="l" r="r" t="t"/>
                <a:pathLst>
                  <a:path extrusionOk="0" h="1977" w="1916">
                    <a:moveTo>
                      <a:pt x="1916" y="1976"/>
                    </a:moveTo>
                    <a:cubicBezTo>
                      <a:pt x="1916" y="1521"/>
                      <a:pt x="1612" y="1095"/>
                      <a:pt x="1247" y="943"/>
                    </a:cubicBezTo>
                    <a:cubicBezTo>
                      <a:pt x="1369" y="852"/>
                      <a:pt x="1460" y="700"/>
                      <a:pt x="1460" y="517"/>
                    </a:cubicBezTo>
                    <a:cubicBezTo>
                      <a:pt x="1460" y="244"/>
                      <a:pt x="1247" y="1"/>
                      <a:pt x="974" y="1"/>
                    </a:cubicBezTo>
                    <a:cubicBezTo>
                      <a:pt x="670" y="1"/>
                      <a:pt x="457" y="244"/>
                      <a:pt x="457" y="517"/>
                    </a:cubicBezTo>
                    <a:cubicBezTo>
                      <a:pt x="457" y="700"/>
                      <a:pt x="548" y="852"/>
                      <a:pt x="700" y="943"/>
                    </a:cubicBezTo>
                    <a:cubicBezTo>
                      <a:pt x="305" y="1095"/>
                      <a:pt x="1" y="1521"/>
                      <a:pt x="1" y="1976"/>
                    </a:cubicBezTo>
                    <a:close/>
                  </a:path>
                </a:pathLst>
              </a:custGeom>
              <a:solidFill>
                <a:srgbClr val="FFFFFF"/>
              </a:solidFill>
              <a:ln cap="rnd"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7"/>
              <p:cNvSpPr/>
              <p:nvPr/>
            </p:nvSpPr>
            <p:spPr>
              <a:xfrm>
                <a:off x="5413130" y="2479511"/>
                <a:ext cx="983670" cy="63"/>
              </a:xfrm>
              <a:custGeom>
                <a:rect b="b" l="l" r="r" t="t"/>
                <a:pathLst>
                  <a:path extrusionOk="0" fill="none" h="1" w="15594">
                    <a:moveTo>
                      <a:pt x="1" y="1"/>
                    </a:moveTo>
                    <a:lnTo>
                      <a:pt x="15594" y="1"/>
                    </a:lnTo>
                  </a:path>
                </a:pathLst>
              </a:custGeom>
              <a:noFill/>
              <a:ln cap="rnd"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17"/>
              <p:cNvSpPr/>
              <p:nvPr/>
            </p:nvSpPr>
            <p:spPr>
              <a:xfrm>
                <a:off x="4974094" y="2763308"/>
                <a:ext cx="1861806" cy="375831"/>
              </a:xfrm>
              <a:custGeom>
                <a:rect b="b" l="l" r="r" t="t"/>
                <a:pathLst>
                  <a:path extrusionOk="0" h="5958" w="29515">
                    <a:moveTo>
                      <a:pt x="1915" y="0"/>
                    </a:moveTo>
                    <a:cubicBezTo>
                      <a:pt x="851" y="0"/>
                      <a:pt x="0" y="851"/>
                      <a:pt x="0" y="1885"/>
                    </a:cubicBezTo>
                    <a:lnTo>
                      <a:pt x="0" y="4073"/>
                    </a:lnTo>
                    <a:cubicBezTo>
                      <a:pt x="0" y="5107"/>
                      <a:pt x="851" y="5958"/>
                      <a:pt x="1915" y="5958"/>
                    </a:cubicBezTo>
                    <a:lnTo>
                      <a:pt x="27600" y="5958"/>
                    </a:lnTo>
                    <a:cubicBezTo>
                      <a:pt x="28663" y="5958"/>
                      <a:pt x="29515" y="5107"/>
                      <a:pt x="29515" y="4073"/>
                    </a:cubicBezTo>
                    <a:lnTo>
                      <a:pt x="29515" y="1885"/>
                    </a:lnTo>
                    <a:cubicBezTo>
                      <a:pt x="29515" y="851"/>
                      <a:pt x="28663" y="0"/>
                      <a:pt x="27600" y="0"/>
                    </a:cubicBezTo>
                    <a:close/>
                  </a:path>
                </a:pathLst>
              </a:custGeom>
              <a:solidFill>
                <a:srgbClr val="FFFFFF"/>
              </a:solidFill>
              <a:ln cap="flat" cmpd="sng" w="9525">
                <a:solidFill>
                  <a:srgbClr val="263238"/>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17"/>
              <p:cNvSpPr/>
              <p:nvPr/>
            </p:nvSpPr>
            <p:spPr>
              <a:xfrm>
                <a:off x="5066128" y="2832317"/>
                <a:ext cx="245444" cy="245444"/>
              </a:xfrm>
              <a:custGeom>
                <a:rect b="b" l="l" r="r" t="t"/>
                <a:pathLst>
                  <a:path extrusionOk="0" h="3891" w="3891">
                    <a:moveTo>
                      <a:pt x="1946" y="0"/>
                    </a:moveTo>
                    <a:cubicBezTo>
                      <a:pt x="851" y="0"/>
                      <a:pt x="0" y="882"/>
                      <a:pt x="0" y="1946"/>
                    </a:cubicBezTo>
                    <a:cubicBezTo>
                      <a:pt x="0" y="3040"/>
                      <a:pt x="851" y="3891"/>
                      <a:pt x="1946" y="3891"/>
                    </a:cubicBezTo>
                    <a:cubicBezTo>
                      <a:pt x="3009" y="3891"/>
                      <a:pt x="3891" y="3040"/>
                      <a:pt x="3891" y="1946"/>
                    </a:cubicBezTo>
                    <a:cubicBezTo>
                      <a:pt x="3891" y="882"/>
                      <a:pt x="3009" y="0"/>
                      <a:pt x="1946" y="0"/>
                    </a:cubicBezTo>
                    <a:close/>
                  </a:path>
                </a:pathLst>
              </a:custGeom>
              <a:solidFill>
                <a:srgbClr val="F3F3F3"/>
              </a:solidFill>
              <a:ln cap="flat" cmpd="sng" w="9525">
                <a:solidFill>
                  <a:srgbClr val="263238"/>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7"/>
              <p:cNvSpPr/>
              <p:nvPr/>
            </p:nvSpPr>
            <p:spPr>
              <a:xfrm>
                <a:off x="5127441" y="2885998"/>
                <a:ext cx="120861" cy="122754"/>
              </a:xfrm>
              <a:custGeom>
                <a:rect b="b" l="l" r="r" t="t"/>
                <a:pathLst>
                  <a:path extrusionOk="0" h="1946" w="1916">
                    <a:moveTo>
                      <a:pt x="1916" y="1946"/>
                    </a:moveTo>
                    <a:cubicBezTo>
                      <a:pt x="1916" y="1520"/>
                      <a:pt x="1612" y="1064"/>
                      <a:pt x="1247" y="912"/>
                    </a:cubicBezTo>
                    <a:cubicBezTo>
                      <a:pt x="1369" y="821"/>
                      <a:pt x="1460" y="669"/>
                      <a:pt x="1460" y="487"/>
                    </a:cubicBezTo>
                    <a:cubicBezTo>
                      <a:pt x="1460" y="213"/>
                      <a:pt x="1247" y="0"/>
                      <a:pt x="974" y="0"/>
                    </a:cubicBezTo>
                    <a:cubicBezTo>
                      <a:pt x="670" y="0"/>
                      <a:pt x="457" y="213"/>
                      <a:pt x="457" y="487"/>
                    </a:cubicBezTo>
                    <a:cubicBezTo>
                      <a:pt x="457" y="669"/>
                      <a:pt x="548" y="821"/>
                      <a:pt x="700" y="912"/>
                    </a:cubicBezTo>
                    <a:cubicBezTo>
                      <a:pt x="305" y="1064"/>
                      <a:pt x="1" y="1520"/>
                      <a:pt x="1" y="1946"/>
                    </a:cubicBezTo>
                    <a:close/>
                  </a:path>
                </a:pathLst>
              </a:custGeom>
              <a:solidFill>
                <a:srgbClr val="FFFFFF"/>
              </a:solidFill>
              <a:ln cap="rnd"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17"/>
              <p:cNvSpPr/>
              <p:nvPr/>
            </p:nvSpPr>
            <p:spPr>
              <a:xfrm>
                <a:off x="5413130" y="2951160"/>
                <a:ext cx="1190761" cy="63"/>
              </a:xfrm>
              <a:custGeom>
                <a:rect b="b" l="l" r="r" t="t"/>
                <a:pathLst>
                  <a:path extrusionOk="0" fill="none" h="1" w="18877">
                    <a:moveTo>
                      <a:pt x="1" y="1"/>
                    </a:moveTo>
                    <a:lnTo>
                      <a:pt x="18877" y="1"/>
                    </a:lnTo>
                  </a:path>
                </a:pathLst>
              </a:custGeom>
              <a:noFill/>
              <a:ln cap="rnd"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17"/>
              <p:cNvSpPr/>
              <p:nvPr/>
            </p:nvSpPr>
            <p:spPr>
              <a:xfrm>
                <a:off x="4974094" y="3234957"/>
                <a:ext cx="1861806" cy="377786"/>
              </a:xfrm>
              <a:custGeom>
                <a:rect b="b" l="l" r="r" t="t"/>
                <a:pathLst>
                  <a:path extrusionOk="0" h="5989" w="29515">
                    <a:moveTo>
                      <a:pt x="1915" y="0"/>
                    </a:moveTo>
                    <a:cubicBezTo>
                      <a:pt x="851" y="0"/>
                      <a:pt x="0" y="852"/>
                      <a:pt x="0" y="1915"/>
                    </a:cubicBezTo>
                    <a:lnTo>
                      <a:pt x="0" y="4073"/>
                    </a:lnTo>
                    <a:cubicBezTo>
                      <a:pt x="0" y="5137"/>
                      <a:pt x="851" y="5988"/>
                      <a:pt x="1915" y="5988"/>
                    </a:cubicBezTo>
                    <a:lnTo>
                      <a:pt x="27600" y="5988"/>
                    </a:lnTo>
                    <a:cubicBezTo>
                      <a:pt x="28663" y="5988"/>
                      <a:pt x="29515" y="5137"/>
                      <a:pt x="29515" y="4073"/>
                    </a:cubicBezTo>
                    <a:lnTo>
                      <a:pt x="29515" y="1915"/>
                    </a:lnTo>
                    <a:cubicBezTo>
                      <a:pt x="29515" y="852"/>
                      <a:pt x="28663" y="0"/>
                      <a:pt x="27600" y="0"/>
                    </a:cubicBezTo>
                    <a:close/>
                  </a:path>
                </a:pathLst>
              </a:custGeom>
              <a:solidFill>
                <a:srgbClr val="FFFFFF"/>
              </a:solidFill>
              <a:ln cap="flat" cmpd="sng" w="9525">
                <a:solidFill>
                  <a:srgbClr val="263238"/>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7"/>
              <p:cNvSpPr/>
              <p:nvPr/>
            </p:nvSpPr>
            <p:spPr>
              <a:xfrm>
                <a:off x="5066128" y="3305922"/>
                <a:ext cx="245444" cy="245444"/>
              </a:xfrm>
              <a:custGeom>
                <a:rect b="b" l="l" r="r" t="t"/>
                <a:pathLst>
                  <a:path extrusionOk="0" h="3891" w="3891">
                    <a:moveTo>
                      <a:pt x="1946" y="0"/>
                    </a:moveTo>
                    <a:cubicBezTo>
                      <a:pt x="851" y="0"/>
                      <a:pt x="0" y="851"/>
                      <a:pt x="0" y="1945"/>
                    </a:cubicBezTo>
                    <a:cubicBezTo>
                      <a:pt x="0" y="3009"/>
                      <a:pt x="851" y="3891"/>
                      <a:pt x="1946" y="3891"/>
                    </a:cubicBezTo>
                    <a:cubicBezTo>
                      <a:pt x="3009" y="3891"/>
                      <a:pt x="3891" y="3009"/>
                      <a:pt x="3891" y="1945"/>
                    </a:cubicBezTo>
                    <a:cubicBezTo>
                      <a:pt x="3891" y="851"/>
                      <a:pt x="3009" y="0"/>
                      <a:pt x="1946" y="0"/>
                    </a:cubicBezTo>
                    <a:close/>
                  </a:path>
                </a:pathLst>
              </a:custGeom>
              <a:solidFill>
                <a:srgbClr val="F3F3F3"/>
              </a:solidFill>
              <a:ln cap="flat" cmpd="sng" w="9525">
                <a:solidFill>
                  <a:srgbClr val="263238"/>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17"/>
              <p:cNvSpPr/>
              <p:nvPr/>
            </p:nvSpPr>
            <p:spPr>
              <a:xfrm>
                <a:off x="5127441" y="3357647"/>
                <a:ext cx="120861" cy="122817"/>
              </a:xfrm>
              <a:custGeom>
                <a:rect b="b" l="l" r="r" t="t"/>
                <a:pathLst>
                  <a:path extrusionOk="0" h="1947" w="1916">
                    <a:moveTo>
                      <a:pt x="1916" y="1946"/>
                    </a:moveTo>
                    <a:cubicBezTo>
                      <a:pt x="1916" y="1521"/>
                      <a:pt x="1612" y="1095"/>
                      <a:pt x="1247" y="943"/>
                    </a:cubicBezTo>
                    <a:cubicBezTo>
                      <a:pt x="1369" y="852"/>
                      <a:pt x="1460" y="700"/>
                      <a:pt x="1460" y="517"/>
                    </a:cubicBezTo>
                    <a:cubicBezTo>
                      <a:pt x="1460" y="214"/>
                      <a:pt x="1247" y="1"/>
                      <a:pt x="974" y="1"/>
                    </a:cubicBezTo>
                    <a:cubicBezTo>
                      <a:pt x="670" y="1"/>
                      <a:pt x="457" y="214"/>
                      <a:pt x="457" y="517"/>
                    </a:cubicBezTo>
                    <a:cubicBezTo>
                      <a:pt x="457" y="669"/>
                      <a:pt x="548" y="852"/>
                      <a:pt x="700" y="943"/>
                    </a:cubicBezTo>
                    <a:cubicBezTo>
                      <a:pt x="305" y="1095"/>
                      <a:pt x="1" y="1521"/>
                      <a:pt x="1" y="1946"/>
                    </a:cubicBezTo>
                    <a:close/>
                  </a:path>
                </a:pathLst>
              </a:custGeom>
              <a:solidFill>
                <a:srgbClr val="FFFFFF"/>
              </a:solidFill>
              <a:ln cap="rnd"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17"/>
              <p:cNvSpPr/>
              <p:nvPr/>
            </p:nvSpPr>
            <p:spPr>
              <a:xfrm>
                <a:off x="5413130" y="3422872"/>
                <a:ext cx="699936" cy="63"/>
              </a:xfrm>
              <a:custGeom>
                <a:rect b="b" l="l" r="r" t="t"/>
                <a:pathLst>
                  <a:path extrusionOk="0" fill="none" h="1" w="11096">
                    <a:moveTo>
                      <a:pt x="1" y="0"/>
                    </a:moveTo>
                    <a:lnTo>
                      <a:pt x="11095" y="0"/>
                    </a:lnTo>
                  </a:path>
                </a:pathLst>
              </a:custGeom>
              <a:noFill/>
              <a:ln cap="rnd"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6" name="Google Shape;846;p17"/>
            <p:cNvGrpSpPr/>
            <p:nvPr/>
          </p:nvGrpSpPr>
          <p:grpSpPr>
            <a:xfrm>
              <a:off x="5310741" y="1087438"/>
              <a:ext cx="2600758" cy="2818159"/>
              <a:chOff x="5282416" y="1254625"/>
              <a:chExt cx="2600758" cy="2818159"/>
            </a:xfrm>
          </p:grpSpPr>
          <p:sp>
            <p:nvSpPr>
              <p:cNvPr id="847" name="Google Shape;847;p17"/>
              <p:cNvSpPr/>
              <p:nvPr/>
            </p:nvSpPr>
            <p:spPr>
              <a:xfrm>
                <a:off x="5282416" y="1254700"/>
                <a:ext cx="2600758" cy="2818084"/>
              </a:xfrm>
              <a:custGeom>
                <a:rect b="b" l="l" r="r" t="t"/>
                <a:pathLst>
                  <a:path extrusionOk="0" h="36658" w="33831">
                    <a:moveTo>
                      <a:pt x="32037" y="36657"/>
                    </a:moveTo>
                    <a:lnTo>
                      <a:pt x="1793" y="36657"/>
                    </a:lnTo>
                    <a:cubicBezTo>
                      <a:pt x="790" y="36657"/>
                      <a:pt x="0" y="35867"/>
                      <a:pt x="0" y="34864"/>
                    </a:cubicBezTo>
                    <a:lnTo>
                      <a:pt x="0" y="1793"/>
                    </a:lnTo>
                    <a:cubicBezTo>
                      <a:pt x="0" y="790"/>
                      <a:pt x="790" y="0"/>
                      <a:pt x="1793" y="0"/>
                    </a:cubicBezTo>
                    <a:lnTo>
                      <a:pt x="32037" y="0"/>
                    </a:lnTo>
                    <a:cubicBezTo>
                      <a:pt x="33040" y="0"/>
                      <a:pt x="33830" y="790"/>
                      <a:pt x="33830" y="1793"/>
                    </a:cubicBezTo>
                    <a:lnTo>
                      <a:pt x="33830" y="34864"/>
                    </a:lnTo>
                    <a:cubicBezTo>
                      <a:pt x="33830" y="35867"/>
                      <a:pt x="33040" y="36657"/>
                      <a:pt x="32037" y="36657"/>
                    </a:cubicBezTo>
                    <a:close/>
                  </a:path>
                </a:pathLst>
              </a:custGeom>
              <a:solidFill>
                <a:srgbClr val="77C2DD"/>
              </a:solidFill>
              <a:ln cap="flat" cmpd="sng" w="9525">
                <a:solidFill>
                  <a:srgbClr val="263238"/>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17"/>
              <p:cNvSpPr/>
              <p:nvPr/>
            </p:nvSpPr>
            <p:spPr>
              <a:xfrm>
                <a:off x="5282416" y="1714953"/>
                <a:ext cx="2591379" cy="77"/>
              </a:xfrm>
              <a:custGeom>
                <a:rect b="b" l="l" r="r" t="t"/>
                <a:pathLst>
                  <a:path extrusionOk="0" fill="none" h="1" w="33709">
                    <a:moveTo>
                      <a:pt x="0" y="1"/>
                    </a:moveTo>
                    <a:lnTo>
                      <a:pt x="33709" y="1"/>
                    </a:lnTo>
                  </a:path>
                </a:pathLst>
              </a:custGeom>
              <a:noFill/>
              <a:ln cap="flat" cmpd="sng" w="9525">
                <a:solidFill>
                  <a:srgbClr val="263238"/>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17"/>
              <p:cNvSpPr/>
              <p:nvPr/>
            </p:nvSpPr>
            <p:spPr>
              <a:xfrm>
                <a:off x="5457614" y="1425210"/>
                <a:ext cx="105242" cy="105242"/>
              </a:xfrm>
              <a:custGeom>
                <a:rect b="b" l="l" r="r" t="t"/>
                <a:pathLst>
                  <a:path extrusionOk="0" fill="none" h="1369" w="1369">
                    <a:moveTo>
                      <a:pt x="1369" y="700"/>
                    </a:moveTo>
                    <a:cubicBezTo>
                      <a:pt x="1369" y="305"/>
                      <a:pt x="1065" y="1"/>
                      <a:pt x="669" y="1"/>
                    </a:cubicBezTo>
                    <a:cubicBezTo>
                      <a:pt x="305" y="1"/>
                      <a:pt x="1" y="305"/>
                      <a:pt x="1" y="700"/>
                    </a:cubicBezTo>
                    <a:cubicBezTo>
                      <a:pt x="1" y="1065"/>
                      <a:pt x="305" y="1369"/>
                      <a:pt x="669" y="1369"/>
                    </a:cubicBezTo>
                    <a:cubicBezTo>
                      <a:pt x="1065" y="1369"/>
                      <a:pt x="1369" y="1065"/>
                      <a:pt x="1369" y="700"/>
                    </a:cubicBezTo>
                    <a:close/>
                  </a:path>
                </a:pathLst>
              </a:custGeom>
              <a:noFill/>
              <a:ln cap="flat" cmpd="sng" w="9525">
                <a:solidFill>
                  <a:srgbClr val="263238"/>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17"/>
              <p:cNvSpPr/>
              <p:nvPr/>
            </p:nvSpPr>
            <p:spPr>
              <a:xfrm>
                <a:off x="5660949" y="1425210"/>
                <a:ext cx="107548" cy="105242"/>
              </a:xfrm>
              <a:custGeom>
                <a:rect b="b" l="l" r="r" t="t"/>
                <a:pathLst>
                  <a:path extrusionOk="0" fill="none" h="1369" w="1399">
                    <a:moveTo>
                      <a:pt x="1398" y="700"/>
                    </a:moveTo>
                    <a:cubicBezTo>
                      <a:pt x="1398" y="305"/>
                      <a:pt x="1094" y="1"/>
                      <a:pt x="699" y="1"/>
                    </a:cubicBezTo>
                    <a:cubicBezTo>
                      <a:pt x="334" y="1"/>
                      <a:pt x="0" y="305"/>
                      <a:pt x="0" y="700"/>
                    </a:cubicBezTo>
                    <a:cubicBezTo>
                      <a:pt x="0" y="1065"/>
                      <a:pt x="334" y="1369"/>
                      <a:pt x="699" y="1369"/>
                    </a:cubicBezTo>
                    <a:cubicBezTo>
                      <a:pt x="1094" y="1369"/>
                      <a:pt x="1398" y="1065"/>
                      <a:pt x="1398" y="700"/>
                    </a:cubicBezTo>
                    <a:close/>
                  </a:path>
                </a:pathLst>
              </a:custGeom>
              <a:noFill/>
              <a:ln cap="flat" cmpd="sng" w="9525">
                <a:solidFill>
                  <a:srgbClr val="263238"/>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17"/>
              <p:cNvSpPr/>
              <p:nvPr/>
            </p:nvSpPr>
            <p:spPr>
              <a:xfrm>
                <a:off x="5866514" y="1425210"/>
                <a:ext cx="107625" cy="105242"/>
              </a:xfrm>
              <a:custGeom>
                <a:rect b="b" l="l" r="r" t="t"/>
                <a:pathLst>
                  <a:path extrusionOk="0" fill="none" h="1369" w="1400">
                    <a:moveTo>
                      <a:pt x="1399" y="700"/>
                    </a:moveTo>
                    <a:cubicBezTo>
                      <a:pt x="1399" y="305"/>
                      <a:pt x="1065" y="1"/>
                      <a:pt x="700" y="1"/>
                    </a:cubicBezTo>
                    <a:cubicBezTo>
                      <a:pt x="305" y="1"/>
                      <a:pt x="1" y="305"/>
                      <a:pt x="1" y="700"/>
                    </a:cubicBezTo>
                    <a:cubicBezTo>
                      <a:pt x="1" y="1065"/>
                      <a:pt x="305" y="1369"/>
                      <a:pt x="700" y="1369"/>
                    </a:cubicBezTo>
                    <a:cubicBezTo>
                      <a:pt x="1065" y="1369"/>
                      <a:pt x="1399" y="1065"/>
                      <a:pt x="1399" y="700"/>
                    </a:cubicBezTo>
                    <a:close/>
                  </a:path>
                </a:pathLst>
              </a:custGeom>
              <a:noFill/>
              <a:ln cap="flat" cmpd="sng" w="9525">
                <a:solidFill>
                  <a:srgbClr val="263238"/>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17"/>
              <p:cNvSpPr/>
              <p:nvPr/>
            </p:nvSpPr>
            <p:spPr>
              <a:xfrm>
                <a:off x="5455308" y="2208032"/>
                <a:ext cx="2268966" cy="460404"/>
              </a:xfrm>
              <a:custGeom>
                <a:rect b="b" l="l" r="r" t="t"/>
                <a:pathLst>
                  <a:path extrusionOk="0" h="5989" w="29515">
                    <a:moveTo>
                      <a:pt x="1915" y="0"/>
                    </a:moveTo>
                    <a:cubicBezTo>
                      <a:pt x="851" y="0"/>
                      <a:pt x="0" y="851"/>
                      <a:pt x="0" y="1915"/>
                    </a:cubicBezTo>
                    <a:lnTo>
                      <a:pt x="0" y="4073"/>
                    </a:lnTo>
                    <a:cubicBezTo>
                      <a:pt x="0" y="5137"/>
                      <a:pt x="851" y="5988"/>
                      <a:pt x="1915" y="5988"/>
                    </a:cubicBezTo>
                    <a:lnTo>
                      <a:pt x="27600" y="5988"/>
                    </a:lnTo>
                    <a:cubicBezTo>
                      <a:pt x="28663" y="5988"/>
                      <a:pt x="29515" y="5137"/>
                      <a:pt x="29515" y="4073"/>
                    </a:cubicBezTo>
                    <a:lnTo>
                      <a:pt x="29515" y="1915"/>
                    </a:lnTo>
                    <a:cubicBezTo>
                      <a:pt x="29515" y="851"/>
                      <a:pt x="28663" y="0"/>
                      <a:pt x="27600" y="0"/>
                    </a:cubicBezTo>
                    <a:close/>
                  </a:path>
                </a:pathLst>
              </a:custGeom>
              <a:solidFill>
                <a:srgbClr val="F6F6F6"/>
              </a:solidFill>
              <a:ln cap="flat" cmpd="sng" w="9525">
                <a:solidFill>
                  <a:srgbClr val="263238"/>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17"/>
              <p:cNvSpPr/>
              <p:nvPr/>
            </p:nvSpPr>
            <p:spPr>
              <a:xfrm>
                <a:off x="5567469" y="2294517"/>
                <a:ext cx="299121" cy="299121"/>
              </a:xfrm>
              <a:custGeom>
                <a:rect b="b" l="l" r="r" t="t"/>
                <a:pathLst>
                  <a:path extrusionOk="0" h="3891" w="3891">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rgbClr val="F6F6F6"/>
              </a:solidFill>
              <a:ln cap="flat" cmpd="sng" w="9525">
                <a:solidFill>
                  <a:srgbClr val="263238"/>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17"/>
              <p:cNvSpPr/>
              <p:nvPr/>
            </p:nvSpPr>
            <p:spPr>
              <a:xfrm>
                <a:off x="5642192" y="2357554"/>
                <a:ext cx="147293" cy="151982"/>
              </a:xfrm>
              <a:custGeom>
                <a:rect b="b" l="l" r="r" t="t"/>
                <a:pathLst>
                  <a:path extrusionOk="0" h="1977" w="1916">
                    <a:moveTo>
                      <a:pt x="1916" y="1976"/>
                    </a:moveTo>
                    <a:cubicBezTo>
                      <a:pt x="1916" y="1521"/>
                      <a:pt x="1612" y="1095"/>
                      <a:pt x="1247" y="943"/>
                    </a:cubicBezTo>
                    <a:cubicBezTo>
                      <a:pt x="1369" y="852"/>
                      <a:pt x="1460" y="700"/>
                      <a:pt x="1460" y="517"/>
                    </a:cubicBezTo>
                    <a:cubicBezTo>
                      <a:pt x="1460" y="244"/>
                      <a:pt x="1247" y="1"/>
                      <a:pt x="974" y="1"/>
                    </a:cubicBezTo>
                    <a:cubicBezTo>
                      <a:pt x="670" y="1"/>
                      <a:pt x="457" y="244"/>
                      <a:pt x="457" y="517"/>
                    </a:cubicBezTo>
                    <a:cubicBezTo>
                      <a:pt x="457" y="700"/>
                      <a:pt x="548" y="852"/>
                      <a:pt x="700" y="943"/>
                    </a:cubicBezTo>
                    <a:cubicBezTo>
                      <a:pt x="305" y="1095"/>
                      <a:pt x="1" y="1521"/>
                      <a:pt x="1" y="1976"/>
                    </a:cubicBezTo>
                    <a:close/>
                  </a:path>
                </a:pathLst>
              </a:custGeom>
              <a:solidFill>
                <a:srgbClr val="F6F6F6"/>
              </a:solidFill>
              <a:ln cap="rnd"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17"/>
              <p:cNvSpPr/>
              <p:nvPr/>
            </p:nvSpPr>
            <p:spPr>
              <a:xfrm>
                <a:off x="5990360" y="2439350"/>
                <a:ext cx="1198789" cy="77"/>
              </a:xfrm>
              <a:custGeom>
                <a:rect b="b" l="l" r="r" t="t"/>
                <a:pathLst>
                  <a:path extrusionOk="0" fill="none" h="1" w="15594">
                    <a:moveTo>
                      <a:pt x="1" y="1"/>
                    </a:moveTo>
                    <a:lnTo>
                      <a:pt x="15594" y="1"/>
                    </a:lnTo>
                  </a:path>
                </a:pathLst>
              </a:custGeom>
              <a:noFill/>
              <a:ln cap="rnd"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17"/>
              <p:cNvSpPr/>
              <p:nvPr/>
            </p:nvSpPr>
            <p:spPr>
              <a:xfrm>
                <a:off x="5455308" y="2785212"/>
                <a:ext cx="2268966" cy="458021"/>
              </a:xfrm>
              <a:custGeom>
                <a:rect b="b" l="l" r="r" t="t"/>
                <a:pathLst>
                  <a:path extrusionOk="0" h="5958" w="29515">
                    <a:moveTo>
                      <a:pt x="1915" y="0"/>
                    </a:moveTo>
                    <a:cubicBezTo>
                      <a:pt x="851" y="0"/>
                      <a:pt x="0" y="851"/>
                      <a:pt x="0" y="1885"/>
                    </a:cubicBezTo>
                    <a:lnTo>
                      <a:pt x="0" y="4073"/>
                    </a:lnTo>
                    <a:cubicBezTo>
                      <a:pt x="0" y="5107"/>
                      <a:pt x="851" y="5958"/>
                      <a:pt x="1915" y="5958"/>
                    </a:cubicBezTo>
                    <a:lnTo>
                      <a:pt x="27600" y="5958"/>
                    </a:lnTo>
                    <a:cubicBezTo>
                      <a:pt x="28663" y="5958"/>
                      <a:pt x="29515" y="5107"/>
                      <a:pt x="29515" y="4073"/>
                    </a:cubicBezTo>
                    <a:lnTo>
                      <a:pt x="29515" y="1885"/>
                    </a:lnTo>
                    <a:cubicBezTo>
                      <a:pt x="29515" y="851"/>
                      <a:pt x="28663" y="0"/>
                      <a:pt x="27600" y="0"/>
                    </a:cubicBezTo>
                    <a:close/>
                  </a:path>
                </a:pathLst>
              </a:custGeom>
              <a:solidFill>
                <a:srgbClr val="F6F6F6"/>
              </a:solidFill>
              <a:ln cap="flat" cmpd="sng" w="9525">
                <a:solidFill>
                  <a:srgbClr val="263238"/>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17"/>
              <p:cNvSpPr/>
              <p:nvPr/>
            </p:nvSpPr>
            <p:spPr>
              <a:xfrm>
                <a:off x="5567469" y="2869314"/>
                <a:ext cx="299121" cy="299121"/>
              </a:xfrm>
              <a:custGeom>
                <a:rect b="b" l="l" r="r" t="t"/>
                <a:pathLst>
                  <a:path extrusionOk="0" h="3891" w="3891">
                    <a:moveTo>
                      <a:pt x="1946" y="0"/>
                    </a:moveTo>
                    <a:cubicBezTo>
                      <a:pt x="851" y="0"/>
                      <a:pt x="0" y="882"/>
                      <a:pt x="0" y="1946"/>
                    </a:cubicBezTo>
                    <a:cubicBezTo>
                      <a:pt x="0" y="3040"/>
                      <a:pt x="851" y="3891"/>
                      <a:pt x="1946" y="3891"/>
                    </a:cubicBezTo>
                    <a:cubicBezTo>
                      <a:pt x="3009" y="3891"/>
                      <a:pt x="3891" y="3040"/>
                      <a:pt x="3891" y="1946"/>
                    </a:cubicBezTo>
                    <a:cubicBezTo>
                      <a:pt x="3891" y="882"/>
                      <a:pt x="3009" y="0"/>
                      <a:pt x="1946" y="0"/>
                    </a:cubicBezTo>
                    <a:close/>
                  </a:path>
                </a:pathLst>
              </a:custGeom>
              <a:solidFill>
                <a:srgbClr val="F6F6F6"/>
              </a:solidFill>
              <a:ln cap="flat" cmpd="sng" w="9525">
                <a:solidFill>
                  <a:srgbClr val="263238"/>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7"/>
              <p:cNvSpPr/>
              <p:nvPr/>
            </p:nvSpPr>
            <p:spPr>
              <a:xfrm>
                <a:off x="5642192" y="2934735"/>
                <a:ext cx="147293" cy="149599"/>
              </a:xfrm>
              <a:custGeom>
                <a:rect b="b" l="l" r="r" t="t"/>
                <a:pathLst>
                  <a:path extrusionOk="0" h="1946" w="1916">
                    <a:moveTo>
                      <a:pt x="1916" y="1946"/>
                    </a:moveTo>
                    <a:cubicBezTo>
                      <a:pt x="1916" y="1520"/>
                      <a:pt x="1612" y="1064"/>
                      <a:pt x="1247" y="912"/>
                    </a:cubicBezTo>
                    <a:cubicBezTo>
                      <a:pt x="1369" y="821"/>
                      <a:pt x="1460" y="669"/>
                      <a:pt x="1460" y="487"/>
                    </a:cubicBezTo>
                    <a:cubicBezTo>
                      <a:pt x="1460" y="213"/>
                      <a:pt x="1247" y="0"/>
                      <a:pt x="974" y="0"/>
                    </a:cubicBezTo>
                    <a:cubicBezTo>
                      <a:pt x="670" y="0"/>
                      <a:pt x="457" y="213"/>
                      <a:pt x="457" y="487"/>
                    </a:cubicBezTo>
                    <a:cubicBezTo>
                      <a:pt x="457" y="669"/>
                      <a:pt x="548" y="821"/>
                      <a:pt x="700" y="912"/>
                    </a:cubicBezTo>
                    <a:cubicBezTo>
                      <a:pt x="305" y="1064"/>
                      <a:pt x="1" y="1520"/>
                      <a:pt x="1" y="1946"/>
                    </a:cubicBezTo>
                    <a:close/>
                  </a:path>
                </a:pathLst>
              </a:custGeom>
              <a:solidFill>
                <a:srgbClr val="F6F6F6"/>
              </a:solidFill>
              <a:ln cap="rnd"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17"/>
              <p:cNvSpPr/>
              <p:nvPr/>
            </p:nvSpPr>
            <p:spPr>
              <a:xfrm>
                <a:off x="5990360" y="3014147"/>
                <a:ext cx="1451169" cy="77"/>
              </a:xfrm>
              <a:custGeom>
                <a:rect b="b" l="l" r="r" t="t"/>
                <a:pathLst>
                  <a:path extrusionOk="0" fill="none" h="1" w="18877">
                    <a:moveTo>
                      <a:pt x="1" y="1"/>
                    </a:moveTo>
                    <a:lnTo>
                      <a:pt x="18877" y="1"/>
                    </a:lnTo>
                  </a:path>
                </a:pathLst>
              </a:custGeom>
              <a:noFill/>
              <a:ln cap="rnd"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17"/>
              <p:cNvSpPr/>
              <p:nvPr/>
            </p:nvSpPr>
            <p:spPr>
              <a:xfrm>
                <a:off x="5455308" y="3360009"/>
                <a:ext cx="2268966" cy="460404"/>
              </a:xfrm>
              <a:custGeom>
                <a:rect b="b" l="l" r="r" t="t"/>
                <a:pathLst>
                  <a:path extrusionOk="0" h="5989" w="29515">
                    <a:moveTo>
                      <a:pt x="1915" y="0"/>
                    </a:moveTo>
                    <a:cubicBezTo>
                      <a:pt x="851" y="0"/>
                      <a:pt x="0" y="852"/>
                      <a:pt x="0" y="1915"/>
                    </a:cubicBezTo>
                    <a:lnTo>
                      <a:pt x="0" y="4073"/>
                    </a:lnTo>
                    <a:cubicBezTo>
                      <a:pt x="0" y="5137"/>
                      <a:pt x="851" y="5988"/>
                      <a:pt x="1915" y="5988"/>
                    </a:cubicBezTo>
                    <a:lnTo>
                      <a:pt x="27600" y="5988"/>
                    </a:lnTo>
                    <a:cubicBezTo>
                      <a:pt x="28663" y="5988"/>
                      <a:pt x="29515" y="5137"/>
                      <a:pt x="29515" y="4073"/>
                    </a:cubicBezTo>
                    <a:lnTo>
                      <a:pt x="29515" y="1915"/>
                    </a:lnTo>
                    <a:cubicBezTo>
                      <a:pt x="29515" y="852"/>
                      <a:pt x="28663" y="0"/>
                      <a:pt x="27600" y="0"/>
                    </a:cubicBezTo>
                    <a:close/>
                  </a:path>
                </a:pathLst>
              </a:custGeom>
              <a:solidFill>
                <a:srgbClr val="F6F6F6"/>
              </a:solidFill>
              <a:ln cap="flat" cmpd="sng" w="9525">
                <a:solidFill>
                  <a:srgbClr val="263238"/>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17"/>
              <p:cNvSpPr/>
              <p:nvPr/>
            </p:nvSpPr>
            <p:spPr>
              <a:xfrm>
                <a:off x="5567469" y="3446494"/>
                <a:ext cx="299121" cy="299121"/>
              </a:xfrm>
              <a:custGeom>
                <a:rect b="b" l="l" r="r" t="t"/>
                <a:pathLst>
                  <a:path extrusionOk="0" h="3891" w="3891">
                    <a:moveTo>
                      <a:pt x="1946" y="0"/>
                    </a:moveTo>
                    <a:cubicBezTo>
                      <a:pt x="851" y="0"/>
                      <a:pt x="0" y="851"/>
                      <a:pt x="0" y="1945"/>
                    </a:cubicBezTo>
                    <a:cubicBezTo>
                      <a:pt x="0" y="3009"/>
                      <a:pt x="851" y="3891"/>
                      <a:pt x="1946" y="3891"/>
                    </a:cubicBezTo>
                    <a:cubicBezTo>
                      <a:pt x="3009" y="3891"/>
                      <a:pt x="3891" y="3009"/>
                      <a:pt x="3891" y="1945"/>
                    </a:cubicBezTo>
                    <a:cubicBezTo>
                      <a:pt x="3891" y="851"/>
                      <a:pt x="3009" y="0"/>
                      <a:pt x="1946" y="0"/>
                    </a:cubicBezTo>
                    <a:close/>
                  </a:path>
                </a:pathLst>
              </a:custGeom>
              <a:solidFill>
                <a:srgbClr val="F6F6F6"/>
              </a:solidFill>
              <a:ln cap="flat" cmpd="sng" w="9525">
                <a:solidFill>
                  <a:srgbClr val="263238"/>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17"/>
              <p:cNvSpPr/>
              <p:nvPr/>
            </p:nvSpPr>
            <p:spPr>
              <a:xfrm>
                <a:off x="5642192" y="3509532"/>
                <a:ext cx="147293" cy="149676"/>
              </a:xfrm>
              <a:custGeom>
                <a:rect b="b" l="l" r="r" t="t"/>
                <a:pathLst>
                  <a:path extrusionOk="0" h="1947" w="1916">
                    <a:moveTo>
                      <a:pt x="1916" y="1946"/>
                    </a:moveTo>
                    <a:cubicBezTo>
                      <a:pt x="1916" y="1521"/>
                      <a:pt x="1612" y="1095"/>
                      <a:pt x="1247" y="943"/>
                    </a:cubicBezTo>
                    <a:cubicBezTo>
                      <a:pt x="1369" y="852"/>
                      <a:pt x="1460" y="700"/>
                      <a:pt x="1460" y="517"/>
                    </a:cubicBezTo>
                    <a:cubicBezTo>
                      <a:pt x="1460" y="214"/>
                      <a:pt x="1247" y="1"/>
                      <a:pt x="974" y="1"/>
                    </a:cubicBezTo>
                    <a:cubicBezTo>
                      <a:pt x="670" y="1"/>
                      <a:pt x="457" y="214"/>
                      <a:pt x="457" y="517"/>
                    </a:cubicBezTo>
                    <a:cubicBezTo>
                      <a:pt x="457" y="669"/>
                      <a:pt x="548" y="852"/>
                      <a:pt x="700" y="943"/>
                    </a:cubicBezTo>
                    <a:cubicBezTo>
                      <a:pt x="305" y="1095"/>
                      <a:pt x="1" y="1521"/>
                      <a:pt x="1" y="1946"/>
                    </a:cubicBezTo>
                    <a:close/>
                  </a:path>
                </a:pathLst>
              </a:custGeom>
              <a:solidFill>
                <a:srgbClr val="F6F6F6"/>
              </a:solidFill>
              <a:ln cap="rnd"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17"/>
              <p:cNvSpPr/>
              <p:nvPr/>
            </p:nvSpPr>
            <p:spPr>
              <a:xfrm>
                <a:off x="5990360" y="3589021"/>
                <a:ext cx="853005" cy="77"/>
              </a:xfrm>
              <a:custGeom>
                <a:rect b="b" l="l" r="r" t="t"/>
                <a:pathLst>
                  <a:path extrusionOk="0" fill="none" h="1" w="11096">
                    <a:moveTo>
                      <a:pt x="1" y="0"/>
                    </a:moveTo>
                    <a:lnTo>
                      <a:pt x="11095" y="0"/>
                    </a:lnTo>
                  </a:path>
                </a:pathLst>
              </a:custGeom>
              <a:noFill/>
              <a:ln cap="rnd"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17"/>
              <p:cNvSpPr/>
              <p:nvPr/>
            </p:nvSpPr>
            <p:spPr>
              <a:xfrm>
                <a:off x="5464610" y="1897225"/>
                <a:ext cx="58502" cy="88867"/>
              </a:xfrm>
              <a:custGeom>
                <a:rect b="b" l="l" r="r" t="t"/>
                <a:pathLst>
                  <a:path extrusionOk="0" h="1156" w="761">
                    <a:moveTo>
                      <a:pt x="396" y="1"/>
                    </a:moveTo>
                    <a:cubicBezTo>
                      <a:pt x="274" y="1"/>
                      <a:pt x="153" y="31"/>
                      <a:pt x="92" y="92"/>
                    </a:cubicBezTo>
                    <a:cubicBezTo>
                      <a:pt x="31" y="153"/>
                      <a:pt x="1" y="214"/>
                      <a:pt x="1" y="305"/>
                    </a:cubicBezTo>
                    <a:cubicBezTo>
                      <a:pt x="1" y="396"/>
                      <a:pt x="31" y="457"/>
                      <a:pt x="62" y="518"/>
                    </a:cubicBezTo>
                    <a:cubicBezTo>
                      <a:pt x="122" y="548"/>
                      <a:pt x="214" y="609"/>
                      <a:pt x="305" y="609"/>
                    </a:cubicBezTo>
                    <a:lnTo>
                      <a:pt x="396" y="639"/>
                    </a:lnTo>
                    <a:cubicBezTo>
                      <a:pt x="487" y="639"/>
                      <a:pt x="548" y="670"/>
                      <a:pt x="578" y="700"/>
                    </a:cubicBezTo>
                    <a:cubicBezTo>
                      <a:pt x="609" y="730"/>
                      <a:pt x="609" y="791"/>
                      <a:pt x="609" y="821"/>
                    </a:cubicBezTo>
                    <a:cubicBezTo>
                      <a:pt x="609" y="882"/>
                      <a:pt x="609" y="943"/>
                      <a:pt x="548" y="973"/>
                    </a:cubicBezTo>
                    <a:cubicBezTo>
                      <a:pt x="487" y="1004"/>
                      <a:pt x="426" y="1034"/>
                      <a:pt x="335" y="1034"/>
                    </a:cubicBezTo>
                    <a:cubicBezTo>
                      <a:pt x="305" y="1034"/>
                      <a:pt x="244" y="1034"/>
                      <a:pt x="183" y="1004"/>
                    </a:cubicBezTo>
                    <a:cubicBezTo>
                      <a:pt x="122" y="973"/>
                      <a:pt x="62" y="973"/>
                      <a:pt x="1" y="913"/>
                    </a:cubicBezTo>
                    <a:lnTo>
                      <a:pt x="1" y="1065"/>
                    </a:lnTo>
                    <a:cubicBezTo>
                      <a:pt x="62" y="1095"/>
                      <a:pt x="122" y="1125"/>
                      <a:pt x="183" y="1125"/>
                    </a:cubicBezTo>
                    <a:cubicBezTo>
                      <a:pt x="244" y="1156"/>
                      <a:pt x="305" y="1156"/>
                      <a:pt x="335" y="1156"/>
                    </a:cubicBezTo>
                    <a:cubicBezTo>
                      <a:pt x="487" y="1156"/>
                      <a:pt x="609" y="1125"/>
                      <a:pt x="670" y="1065"/>
                    </a:cubicBezTo>
                    <a:cubicBezTo>
                      <a:pt x="730" y="1004"/>
                      <a:pt x="761" y="943"/>
                      <a:pt x="761" y="821"/>
                    </a:cubicBezTo>
                    <a:cubicBezTo>
                      <a:pt x="761" y="730"/>
                      <a:pt x="761" y="670"/>
                      <a:pt x="700" y="609"/>
                    </a:cubicBezTo>
                    <a:cubicBezTo>
                      <a:pt x="639" y="548"/>
                      <a:pt x="548" y="518"/>
                      <a:pt x="457" y="487"/>
                    </a:cubicBezTo>
                    <a:lnTo>
                      <a:pt x="366" y="487"/>
                    </a:lnTo>
                    <a:cubicBezTo>
                      <a:pt x="274" y="457"/>
                      <a:pt x="214" y="426"/>
                      <a:pt x="183" y="426"/>
                    </a:cubicBezTo>
                    <a:cubicBezTo>
                      <a:pt x="153" y="396"/>
                      <a:pt x="153" y="366"/>
                      <a:pt x="153" y="305"/>
                    </a:cubicBezTo>
                    <a:cubicBezTo>
                      <a:pt x="153" y="244"/>
                      <a:pt x="153" y="214"/>
                      <a:pt x="214" y="183"/>
                    </a:cubicBezTo>
                    <a:cubicBezTo>
                      <a:pt x="244" y="122"/>
                      <a:pt x="305" y="122"/>
                      <a:pt x="396" y="122"/>
                    </a:cubicBezTo>
                    <a:cubicBezTo>
                      <a:pt x="457" y="122"/>
                      <a:pt x="487" y="122"/>
                      <a:pt x="548" y="153"/>
                    </a:cubicBezTo>
                    <a:cubicBezTo>
                      <a:pt x="609" y="153"/>
                      <a:pt x="639" y="183"/>
                      <a:pt x="700" y="214"/>
                    </a:cubicBezTo>
                    <a:lnTo>
                      <a:pt x="700" y="62"/>
                    </a:lnTo>
                    <a:cubicBezTo>
                      <a:pt x="639" y="31"/>
                      <a:pt x="609" y="31"/>
                      <a:pt x="548" y="1"/>
                    </a:cubicBezTo>
                    <a:close/>
                  </a:path>
                </a:pathLst>
              </a:custGeom>
              <a:solidFill>
                <a:srgbClr val="3D465E"/>
              </a:solidFill>
              <a:ln cap="flat"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17"/>
              <p:cNvSpPr/>
              <p:nvPr/>
            </p:nvSpPr>
            <p:spPr>
              <a:xfrm>
                <a:off x="5537103" y="1918289"/>
                <a:ext cx="58502" cy="67804"/>
              </a:xfrm>
              <a:custGeom>
                <a:rect b="b" l="l" r="r" t="t"/>
                <a:pathLst>
                  <a:path extrusionOk="0" h="882" w="761">
                    <a:moveTo>
                      <a:pt x="395" y="122"/>
                    </a:moveTo>
                    <a:cubicBezTo>
                      <a:pt x="486" y="122"/>
                      <a:pt x="517" y="152"/>
                      <a:pt x="578" y="183"/>
                    </a:cubicBezTo>
                    <a:cubicBezTo>
                      <a:pt x="608" y="244"/>
                      <a:pt x="638" y="304"/>
                      <a:pt x="638" y="365"/>
                    </a:cubicBezTo>
                    <a:lnTo>
                      <a:pt x="152" y="365"/>
                    </a:lnTo>
                    <a:cubicBezTo>
                      <a:pt x="152" y="274"/>
                      <a:pt x="183" y="213"/>
                      <a:pt x="213" y="183"/>
                    </a:cubicBezTo>
                    <a:cubicBezTo>
                      <a:pt x="274" y="152"/>
                      <a:pt x="335" y="122"/>
                      <a:pt x="395" y="122"/>
                    </a:cubicBezTo>
                    <a:close/>
                    <a:moveTo>
                      <a:pt x="395" y="0"/>
                    </a:moveTo>
                    <a:cubicBezTo>
                      <a:pt x="274" y="0"/>
                      <a:pt x="183" y="31"/>
                      <a:pt x="122" y="122"/>
                    </a:cubicBezTo>
                    <a:cubicBezTo>
                      <a:pt x="31" y="213"/>
                      <a:pt x="0" y="304"/>
                      <a:pt x="0" y="456"/>
                    </a:cubicBezTo>
                    <a:cubicBezTo>
                      <a:pt x="0" y="578"/>
                      <a:pt x="31" y="669"/>
                      <a:pt x="122" y="760"/>
                    </a:cubicBezTo>
                    <a:cubicBezTo>
                      <a:pt x="183" y="851"/>
                      <a:pt x="304" y="882"/>
                      <a:pt x="426" y="882"/>
                    </a:cubicBezTo>
                    <a:cubicBezTo>
                      <a:pt x="486" y="882"/>
                      <a:pt x="547" y="882"/>
                      <a:pt x="578" y="851"/>
                    </a:cubicBezTo>
                    <a:cubicBezTo>
                      <a:pt x="638" y="851"/>
                      <a:pt x="699" y="821"/>
                      <a:pt x="730" y="821"/>
                    </a:cubicBezTo>
                    <a:lnTo>
                      <a:pt x="730" y="669"/>
                    </a:lnTo>
                    <a:cubicBezTo>
                      <a:pt x="699" y="699"/>
                      <a:pt x="638" y="730"/>
                      <a:pt x="578" y="730"/>
                    </a:cubicBezTo>
                    <a:cubicBezTo>
                      <a:pt x="547" y="760"/>
                      <a:pt x="486" y="760"/>
                      <a:pt x="426" y="760"/>
                    </a:cubicBezTo>
                    <a:cubicBezTo>
                      <a:pt x="335" y="760"/>
                      <a:pt x="274" y="730"/>
                      <a:pt x="213" y="699"/>
                    </a:cubicBezTo>
                    <a:cubicBezTo>
                      <a:pt x="183" y="639"/>
                      <a:pt x="152" y="578"/>
                      <a:pt x="152" y="456"/>
                    </a:cubicBezTo>
                    <a:lnTo>
                      <a:pt x="760" y="456"/>
                    </a:lnTo>
                    <a:lnTo>
                      <a:pt x="760" y="396"/>
                    </a:lnTo>
                    <a:cubicBezTo>
                      <a:pt x="760" y="274"/>
                      <a:pt x="730" y="183"/>
                      <a:pt x="669" y="122"/>
                    </a:cubicBezTo>
                    <a:cubicBezTo>
                      <a:pt x="608" y="31"/>
                      <a:pt x="517" y="0"/>
                      <a:pt x="395" y="0"/>
                    </a:cubicBezTo>
                    <a:close/>
                  </a:path>
                </a:pathLst>
              </a:custGeom>
              <a:solidFill>
                <a:srgbClr val="3D465E"/>
              </a:solidFill>
              <a:ln cap="flat"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6" name="Google Shape;866;p17"/>
              <p:cNvSpPr/>
              <p:nvPr/>
            </p:nvSpPr>
            <p:spPr>
              <a:xfrm>
                <a:off x="5609520" y="1894918"/>
                <a:ext cx="56119" cy="91174"/>
              </a:xfrm>
              <a:custGeom>
                <a:rect b="b" l="l" r="r" t="t"/>
                <a:pathLst>
                  <a:path extrusionOk="0" h="1186" w="730">
                    <a:moveTo>
                      <a:pt x="365" y="426"/>
                    </a:moveTo>
                    <a:cubicBezTo>
                      <a:pt x="426" y="426"/>
                      <a:pt x="487" y="456"/>
                      <a:pt x="548" y="517"/>
                    </a:cubicBezTo>
                    <a:cubicBezTo>
                      <a:pt x="578" y="578"/>
                      <a:pt x="608" y="639"/>
                      <a:pt x="608" y="730"/>
                    </a:cubicBezTo>
                    <a:cubicBezTo>
                      <a:pt x="608" y="851"/>
                      <a:pt x="578" y="912"/>
                      <a:pt x="548" y="973"/>
                    </a:cubicBezTo>
                    <a:cubicBezTo>
                      <a:pt x="487" y="1034"/>
                      <a:pt x="426" y="1064"/>
                      <a:pt x="365" y="1064"/>
                    </a:cubicBezTo>
                    <a:cubicBezTo>
                      <a:pt x="304" y="1064"/>
                      <a:pt x="244" y="1034"/>
                      <a:pt x="183" y="973"/>
                    </a:cubicBezTo>
                    <a:cubicBezTo>
                      <a:pt x="152" y="912"/>
                      <a:pt x="122" y="851"/>
                      <a:pt x="122" y="730"/>
                    </a:cubicBezTo>
                    <a:cubicBezTo>
                      <a:pt x="122" y="639"/>
                      <a:pt x="152" y="578"/>
                      <a:pt x="183" y="517"/>
                    </a:cubicBezTo>
                    <a:cubicBezTo>
                      <a:pt x="244" y="456"/>
                      <a:pt x="304" y="426"/>
                      <a:pt x="365" y="426"/>
                    </a:cubicBezTo>
                    <a:close/>
                    <a:moveTo>
                      <a:pt x="608" y="0"/>
                    </a:moveTo>
                    <a:lnTo>
                      <a:pt x="608" y="456"/>
                    </a:lnTo>
                    <a:cubicBezTo>
                      <a:pt x="578" y="396"/>
                      <a:pt x="548" y="365"/>
                      <a:pt x="487" y="335"/>
                    </a:cubicBezTo>
                    <a:cubicBezTo>
                      <a:pt x="456" y="304"/>
                      <a:pt x="396" y="304"/>
                      <a:pt x="335" y="304"/>
                    </a:cubicBezTo>
                    <a:cubicBezTo>
                      <a:pt x="244" y="304"/>
                      <a:pt x="152" y="335"/>
                      <a:pt x="92" y="426"/>
                    </a:cubicBezTo>
                    <a:cubicBezTo>
                      <a:pt x="31" y="517"/>
                      <a:pt x="0" y="608"/>
                      <a:pt x="0" y="730"/>
                    </a:cubicBezTo>
                    <a:cubicBezTo>
                      <a:pt x="0" y="882"/>
                      <a:pt x="31" y="973"/>
                      <a:pt x="92" y="1064"/>
                    </a:cubicBezTo>
                    <a:cubicBezTo>
                      <a:pt x="152" y="1125"/>
                      <a:pt x="244" y="1186"/>
                      <a:pt x="335" y="1186"/>
                    </a:cubicBezTo>
                    <a:cubicBezTo>
                      <a:pt x="396" y="1186"/>
                      <a:pt x="456" y="1155"/>
                      <a:pt x="487" y="1155"/>
                    </a:cubicBezTo>
                    <a:cubicBezTo>
                      <a:pt x="548" y="1125"/>
                      <a:pt x="578" y="1095"/>
                      <a:pt x="608" y="1034"/>
                    </a:cubicBezTo>
                    <a:lnTo>
                      <a:pt x="608" y="1155"/>
                    </a:lnTo>
                    <a:lnTo>
                      <a:pt x="730" y="1155"/>
                    </a:lnTo>
                    <a:lnTo>
                      <a:pt x="730" y="0"/>
                    </a:lnTo>
                    <a:close/>
                  </a:path>
                </a:pathLst>
              </a:custGeom>
              <a:solidFill>
                <a:srgbClr val="3D465E"/>
              </a:solidFill>
              <a:ln cap="flat"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7" name="Google Shape;867;p17"/>
              <p:cNvSpPr/>
              <p:nvPr/>
            </p:nvSpPr>
            <p:spPr>
              <a:xfrm>
                <a:off x="5726370" y="1899608"/>
                <a:ext cx="70187" cy="84178"/>
              </a:xfrm>
              <a:custGeom>
                <a:rect b="b" l="l" r="r" t="t"/>
                <a:pathLst>
                  <a:path extrusionOk="0" h="1095" w="913">
                    <a:moveTo>
                      <a:pt x="304" y="122"/>
                    </a:moveTo>
                    <a:cubicBezTo>
                      <a:pt x="456" y="122"/>
                      <a:pt x="578" y="152"/>
                      <a:pt x="639" y="213"/>
                    </a:cubicBezTo>
                    <a:cubicBezTo>
                      <a:pt x="730" y="274"/>
                      <a:pt x="760" y="395"/>
                      <a:pt x="760" y="547"/>
                    </a:cubicBezTo>
                    <a:cubicBezTo>
                      <a:pt x="760" y="699"/>
                      <a:pt x="730" y="790"/>
                      <a:pt x="639" y="882"/>
                    </a:cubicBezTo>
                    <a:cubicBezTo>
                      <a:pt x="578" y="942"/>
                      <a:pt x="456" y="973"/>
                      <a:pt x="304" y="973"/>
                    </a:cubicBezTo>
                    <a:lnTo>
                      <a:pt x="122" y="973"/>
                    </a:lnTo>
                    <a:lnTo>
                      <a:pt x="122" y="122"/>
                    </a:lnTo>
                    <a:close/>
                    <a:moveTo>
                      <a:pt x="0" y="0"/>
                    </a:moveTo>
                    <a:lnTo>
                      <a:pt x="0" y="1094"/>
                    </a:lnTo>
                    <a:lnTo>
                      <a:pt x="304" y="1094"/>
                    </a:lnTo>
                    <a:cubicBezTo>
                      <a:pt x="517" y="1094"/>
                      <a:pt x="669" y="1064"/>
                      <a:pt x="760" y="973"/>
                    </a:cubicBezTo>
                    <a:cubicBezTo>
                      <a:pt x="882" y="882"/>
                      <a:pt x="912" y="730"/>
                      <a:pt x="912" y="547"/>
                    </a:cubicBezTo>
                    <a:cubicBezTo>
                      <a:pt x="912" y="365"/>
                      <a:pt x="882" y="213"/>
                      <a:pt x="760" y="122"/>
                    </a:cubicBezTo>
                    <a:cubicBezTo>
                      <a:pt x="669" y="31"/>
                      <a:pt x="517" y="0"/>
                      <a:pt x="304" y="0"/>
                    </a:cubicBezTo>
                    <a:close/>
                  </a:path>
                </a:pathLst>
              </a:custGeom>
              <a:solidFill>
                <a:srgbClr val="3D465E"/>
              </a:solidFill>
              <a:ln cap="flat"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17"/>
              <p:cNvSpPr/>
              <p:nvPr/>
            </p:nvSpPr>
            <p:spPr>
              <a:xfrm>
                <a:off x="5815161" y="1894918"/>
                <a:ext cx="9379" cy="88867"/>
              </a:xfrm>
              <a:custGeom>
                <a:rect b="b" l="l" r="r" t="t"/>
                <a:pathLst>
                  <a:path extrusionOk="0" h="1156" w="122">
                    <a:moveTo>
                      <a:pt x="0" y="0"/>
                    </a:moveTo>
                    <a:lnTo>
                      <a:pt x="0" y="183"/>
                    </a:lnTo>
                    <a:lnTo>
                      <a:pt x="122" y="183"/>
                    </a:lnTo>
                    <a:lnTo>
                      <a:pt x="122" y="0"/>
                    </a:lnTo>
                    <a:close/>
                    <a:moveTo>
                      <a:pt x="0" y="335"/>
                    </a:moveTo>
                    <a:lnTo>
                      <a:pt x="0" y="1155"/>
                    </a:lnTo>
                    <a:lnTo>
                      <a:pt x="122" y="1155"/>
                    </a:lnTo>
                    <a:lnTo>
                      <a:pt x="122" y="335"/>
                    </a:lnTo>
                    <a:close/>
                  </a:path>
                </a:pathLst>
              </a:custGeom>
              <a:solidFill>
                <a:srgbClr val="3D465E"/>
              </a:solidFill>
              <a:ln cap="flat"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17"/>
              <p:cNvSpPr/>
              <p:nvPr/>
            </p:nvSpPr>
            <p:spPr>
              <a:xfrm>
                <a:off x="5843144" y="1918289"/>
                <a:ext cx="53889" cy="67804"/>
              </a:xfrm>
              <a:custGeom>
                <a:rect b="b" l="l" r="r" t="t"/>
                <a:pathLst>
                  <a:path extrusionOk="0" h="882" w="701">
                    <a:moveTo>
                      <a:pt x="579" y="426"/>
                    </a:moveTo>
                    <a:lnTo>
                      <a:pt x="579" y="456"/>
                    </a:lnTo>
                    <a:cubicBezTo>
                      <a:pt x="579" y="547"/>
                      <a:pt x="548" y="639"/>
                      <a:pt x="487" y="669"/>
                    </a:cubicBezTo>
                    <a:cubicBezTo>
                      <a:pt x="457" y="730"/>
                      <a:pt x="396" y="760"/>
                      <a:pt x="305" y="760"/>
                    </a:cubicBezTo>
                    <a:cubicBezTo>
                      <a:pt x="275" y="760"/>
                      <a:pt x="214" y="760"/>
                      <a:pt x="183" y="730"/>
                    </a:cubicBezTo>
                    <a:cubicBezTo>
                      <a:pt x="153" y="699"/>
                      <a:pt x="153" y="639"/>
                      <a:pt x="153" y="608"/>
                    </a:cubicBezTo>
                    <a:cubicBezTo>
                      <a:pt x="153" y="547"/>
                      <a:pt x="153" y="487"/>
                      <a:pt x="214" y="487"/>
                    </a:cubicBezTo>
                    <a:cubicBezTo>
                      <a:pt x="244" y="456"/>
                      <a:pt x="335" y="426"/>
                      <a:pt x="427" y="426"/>
                    </a:cubicBezTo>
                    <a:close/>
                    <a:moveTo>
                      <a:pt x="335" y="0"/>
                    </a:moveTo>
                    <a:cubicBezTo>
                      <a:pt x="305" y="0"/>
                      <a:pt x="244" y="0"/>
                      <a:pt x="214" y="31"/>
                    </a:cubicBezTo>
                    <a:cubicBezTo>
                      <a:pt x="153" y="31"/>
                      <a:pt x="123" y="31"/>
                      <a:pt x="62" y="61"/>
                    </a:cubicBezTo>
                    <a:lnTo>
                      <a:pt x="62" y="183"/>
                    </a:lnTo>
                    <a:cubicBezTo>
                      <a:pt x="92" y="152"/>
                      <a:pt x="153" y="152"/>
                      <a:pt x="183" y="122"/>
                    </a:cubicBezTo>
                    <a:lnTo>
                      <a:pt x="335" y="122"/>
                    </a:lnTo>
                    <a:cubicBezTo>
                      <a:pt x="396" y="122"/>
                      <a:pt x="457" y="122"/>
                      <a:pt x="518" y="183"/>
                    </a:cubicBezTo>
                    <a:cubicBezTo>
                      <a:pt x="548" y="213"/>
                      <a:pt x="579" y="244"/>
                      <a:pt x="579" y="304"/>
                    </a:cubicBezTo>
                    <a:lnTo>
                      <a:pt x="579" y="335"/>
                    </a:lnTo>
                    <a:lnTo>
                      <a:pt x="366" y="335"/>
                    </a:lnTo>
                    <a:cubicBezTo>
                      <a:pt x="244" y="335"/>
                      <a:pt x="153" y="365"/>
                      <a:pt x="92" y="396"/>
                    </a:cubicBezTo>
                    <a:cubicBezTo>
                      <a:pt x="31" y="456"/>
                      <a:pt x="1" y="517"/>
                      <a:pt x="1" y="608"/>
                    </a:cubicBezTo>
                    <a:cubicBezTo>
                      <a:pt x="1" y="699"/>
                      <a:pt x="31" y="760"/>
                      <a:pt x="62" y="791"/>
                    </a:cubicBezTo>
                    <a:cubicBezTo>
                      <a:pt x="123" y="851"/>
                      <a:pt x="183" y="882"/>
                      <a:pt x="275" y="882"/>
                    </a:cubicBezTo>
                    <a:cubicBezTo>
                      <a:pt x="335" y="882"/>
                      <a:pt x="396" y="851"/>
                      <a:pt x="457" y="851"/>
                    </a:cubicBezTo>
                    <a:cubicBezTo>
                      <a:pt x="487" y="821"/>
                      <a:pt x="548" y="791"/>
                      <a:pt x="579" y="730"/>
                    </a:cubicBezTo>
                    <a:lnTo>
                      <a:pt x="579" y="851"/>
                    </a:lnTo>
                    <a:lnTo>
                      <a:pt x="700" y="851"/>
                    </a:lnTo>
                    <a:lnTo>
                      <a:pt x="700" y="365"/>
                    </a:lnTo>
                    <a:cubicBezTo>
                      <a:pt x="700" y="244"/>
                      <a:pt x="670" y="152"/>
                      <a:pt x="609" y="92"/>
                    </a:cubicBezTo>
                    <a:cubicBezTo>
                      <a:pt x="548" y="31"/>
                      <a:pt x="457" y="0"/>
                      <a:pt x="335" y="0"/>
                    </a:cubicBezTo>
                    <a:close/>
                  </a:path>
                </a:pathLst>
              </a:custGeom>
              <a:solidFill>
                <a:srgbClr val="3D465E"/>
              </a:solidFill>
              <a:ln cap="flat"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17"/>
              <p:cNvSpPr/>
              <p:nvPr/>
            </p:nvSpPr>
            <p:spPr>
              <a:xfrm>
                <a:off x="5917943" y="1918289"/>
                <a:ext cx="93557" cy="65497"/>
              </a:xfrm>
              <a:custGeom>
                <a:rect b="b" l="l" r="r" t="t"/>
                <a:pathLst>
                  <a:path extrusionOk="0" h="852" w="1217">
                    <a:moveTo>
                      <a:pt x="396" y="0"/>
                    </a:moveTo>
                    <a:cubicBezTo>
                      <a:pt x="365" y="0"/>
                      <a:pt x="305" y="0"/>
                      <a:pt x="244" y="31"/>
                    </a:cubicBezTo>
                    <a:cubicBezTo>
                      <a:pt x="213" y="61"/>
                      <a:pt x="183" y="92"/>
                      <a:pt x="153" y="152"/>
                    </a:cubicBezTo>
                    <a:lnTo>
                      <a:pt x="153" y="31"/>
                    </a:lnTo>
                    <a:lnTo>
                      <a:pt x="1" y="31"/>
                    </a:lnTo>
                    <a:lnTo>
                      <a:pt x="1" y="851"/>
                    </a:lnTo>
                    <a:lnTo>
                      <a:pt x="153" y="851"/>
                    </a:lnTo>
                    <a:lnTo>
                      <a:pt x="153" y="396"/>
                    </a:lnTo>
                    <a:cubicBezTo>
                      <a:pt x="153" y="304"/>
                      <a:pt x="153" y="244"/>
                      <a:pt x="213" y="183"/>
                    </a:cubicBezTo>
                    <a:cubicBezTo>
                      <a:pt x="244" y="152"/>
                      <a:pt x="305" y="122"/>
                      <a:pt x="365" y="122"/>
                    </a:cubicBezTo>
                    <a:cubicBezTo>
                      <a:pt x="426" y="122"/>
                      <a:pt x="487" y="152"/>
                      <a:pt x="517" y="183"/>
                    </a:cubicBezTo>
                    <a:cubicBezTo>
                      <a:pt x="517" y="213"/>
                      <a:pt x="548" y="274"/>
                      <a:pt x="548" y="365"/>
                    </a:cubicBezTo>
                    <a:lnTo>
                      <a:pt x="548" y="851"/>
                    </a:lnTo>
                    <a:lnTo>
                      <a:pt x="669" y="851"/>
                    </a:lnTo>
                    <a:lnTo>
                      <a:pt x="669" y="396"/>
                    </a:lnTo>
                    <a:cubicBezTo>
                      <a:pt x="669" y="304"/>
                      <a:pt x="700" y="244"/>
                      <a:pt x="730" y="183"/>
                    </a:cubicBezTo>
                    <a:cubicBezTo>
                      <a:pt x="791" y="152"/>
                      <a:pt x="852" y="122"/>
                      <a:pt x="913" y="122"/>
                    </a:cubicBezTo>
                    <a:cubicBezTo>
                      <a:pt x="973" y="122"/>
                      <a:pt x="1004" y="152"/>
                      <a:pt x="1034" y="183"/>
                    </a:cubicBezTo>
                    <a:cubicBezTo>
                      <a:pt x="1065" y="213"/>
                      <a:pt x="1095" y="274"/>
                      <a:pt x="1095" y="365"/>
                    </a:cubicBezTo>
                    <a:lnTo>
                      <a:pt x="1095" y="851"/>
                    </a:lnTo>
                    <a:lnTo>
                      <a:pt x="1216" y="851"/>
                    </a:lnTo>
                    <a:lnTo>
                      <a:pt x="1216" y="365"/>
                    </a:lnTo>
                    <a:cubicBezTo>
                      <a:pt x="1216" y="244"/>
                      <a:pt x="1186" y="152"/>
                      <a:pt x="1156" y="92"/>
                    </a:cubicBezTo>
                    <a:cubicBezTo>
                      <a:pt x="1095" y="31"/>
                      <a:pt x="1034" y="0"/>
                      <a:pt x="943" y="0"/>
                    </a:cubicBezTo>
                    <a:cubicBezTo>
                      <a:pt x="882" y="0"/>
                      <a:pt x="821" y="31"/>
                      <a:pt x="791" y="61"/>
                    </a:cubicBezTo>
                    <a:cubicBezTo>
                      <a:pt x="730" y="61"/>
                      <a:pt x="700" y="122"/>
                      <a:pt x="669" y="183"/>
                    </a:cubicBezTo>
                    <a:cubicBezTo>
                      <a:pt x="639" y="122"/>
                      <a:pt x="609" y="92"/>
                      <a:pt x="578" y="61"/>
                    </a:cubicBezTo>
                    <a:cubicBezTo>
                      <a:pt x="517" y="31"/>
                      <a:pt x="457" y="0"/>
                      <a:pt x="396" y="0"/>
                    </a:cubicBezTo>
                    <a:close/>
                  </a:path>
                </a:pathLst>
              </a:custGeom>
              <a:solidFill>
                <a:srgbClr val="3D465E"/>
              </a:solidFill>
              <a:ln cap="flat"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17"/>
              <p:cNvSpPr/>
              <p:nvPr/>
            </p:nvSpPr>
            <p:spPr>
              <a:xfrm>
                <a:off x="6069849" y="1899608"/>
                <a:ext cx="65497" cy="84178"/>
              </a:xfrm>
              <a:custGeom>
                <a:rect b="b" l="l" r="r" t="t"/>
                <a:pathLst>
                  <a:path extrusionOk="0" h="1095" w="852">
                    <a:moveTo>
                      <a:pt x="0" y="0"/>
                    </a:moveTo>
                    <a:lnTo>
                      <a:pt x="0" y="1094"/>
                    </a:lnTo>
                    <a:lnTo>
                      <a:pt x="152" y="1094"/>
                    </a:lnTo>
                    <a:lnTo>
                      <a:pt x="152" y="183"/>
                    </a:lnTo>
                    <a:lnTo>
                      <a:pt x="639" y="1094"/>
                    </a:lnTo>
                    <a:lnTo>
                      <a:pt x="851" y="1094"/>
                    </a:lnTo>
                    <a:lnTo>
                      <a:pt x="851" y="0"/>
                    </a:lnTo>
                    <a:lnTo>
                      <a:pt x="699" y="0"/>
                    </a:lnTo>
                    <a:lnTo>
                      <a:pt x="699" y="912"/>
                    </a:lnTo>
                    <a:lnTo>
                      <a:pt x="213" y="0"/>
                    </a:lnTo>
                    <a:close/>
                  </a:path>
                </a:pathLst>
              </a:custGeom>
              <a:solidFill>
                <a:srgbClr val="3D465E"/>
              </a:solidFill>
              <a:ln cap="flat"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17"/>
              <p:cNvSpPr/>
              <p:nvPr/>
            </p:nvSpPr>
            <p:spPr>
              <a:xfrm>
                <a:off x="6151644" y="1918289"/>
                <a:ext cx="60808" cy="67804"/>
              </a:xfrm>
              <a:custGeom>
                <a:rect b="b" l="l" r="r" t="t"/>
                <a:pathLst>
                  <a:path extrusionOk="0" h="882" w="791">
                    <a:moveTo>
                      <a:pt x="395" y="122"/>
                    </a:moveTo>
                    <a:cubicBezTo>
                      <a:pt x="456" y="122"/>
                      <a:pt x="517" y="152"/>
                      <a:pt x="578" y="213"/>
                    </a:cubicBezTo>
                    <a:cubicBezTo>
                      <a:pt x="608" y="274"/>
                      <a:pt x="639" y="335"/>
                      <a:pt x="639" y="426"/>
                    </a:cubicBezTo>
                    <a:cubicBezTo>
                      <a:pt x="639" y="547"/>
                      <a:pt x="608" y="608"/>
                      <a:pt x="578" y="669"/>
                    </a:cubicBezTo>
                    <a:cubicBezTo>
                      <a:pt x="517" y="730"/>
                      <a:pt x="456" y="760"/>
                      <a:pt x="395" y="760"/>
                    </a:cubicBezTo>
                    <a:cubicBezTo>
                      <a:pt x="335" y="760"/>
                      <a:pt x="274" y="730"/>
                      <a:pt x="213" y="669"/>
                    </a:cubicBezTo>
                    <a:cubicBezTo>
                      <a:pt x="183" y="608"/>
                      <a:pt x="152" y="547"/>
                      <a:pt x="152" y="426"/>
                    </a:cubicBezTo>
                    <a:cubicBezTo>
                      <a:pt x="152" y="335"/>
                      <a:pt x="183" y="274"/>
                      <a:pt x="213" y="213"/>
                    </a:cubicBezTo>
                    <a:cubicBezTo>
                      <a:pt x="274" y="152"/>
                      <a:pt x="335" y="122"/>
                      <a:pt x="395" y="122"/>
                    </a:cubicBezTo>
                    <a:close/>
                    <a:moveTo>
                      <a:pt x="395" y="0"/>
                    </a:moveTo>
                    <a:cubicBezTo>
                      <a:pt x="274" y="0"/>
                      <a:pt x="183" y="31"/>
                      <a:pt x="122" y="122"/>
                    </a:cubicBezTo>
                    <a:cubicBezTo>
                      <a:pt x="61" y="183"/>
                      <a:pt x="0" y="304"/>
                      <a:pt x="0" y="426"/>
                    </a:cubicBezTo>
                    <a:cubicBezTo>
                      <a:pt x="0" y="578"/>
                      <a:pt x="61" y="669"/>
                      <a:pt x="122" y="760"/>
                    </a:cubicBezTo>
                    <a:cubicBezTo>
                      <a:pt x="183" y="851"/>
                      <a:pt x="274" y="882"/>
                      <a:pt x="395" y="882"/>
                    </a:cubicBezTo>
                    <a:cubicBezTo>
                      <a:pt x="517" y="882"/>
                      <a:pt x="608" y="851"/>
                      <a:pt x="669" y="760"/>
                    </a:cubicBezTo>
                    <a:cubicBezTo>
                      <a:pt x="730" y="669"/>
                      <a:pt x="791" y="578"/>
                      <a:pt x="791" y="426"/>
                    </a:cubicBezTo>
                    <a:cubicBezTo>
                      <a:pt x="791" y="304"/>
                      <a:pt x="730" y="183"/>
                      <a:pt x="669" y="122"/>
                    </a:cubicBezTo>
                    <a:cubicBezTo>
                      <a:pt x="608" y="31"/>
                      <a:pt x="517" y="0"/>
                      <a:pt x="395" y="0"/>
                    </a:cubicBezTo>
                    <a:close/>
                  </a:path>
                </a:pathLst>
              </a:custGeom>
              <a:solidFill>
                <a:srgbClr val="3D465E"/>
              </a:solidFill>
              <a:ln cap="flat"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17"/>
              <p:cNvSpPr/>
              <p:nvPr/>
            </p:nvSpPr>
            <p:spPr>
              <a:xfrm>
                <a:off x="6228750" y="1918289"/>
                <a:ext cx="53813" cy="65497"/>
              </a:xfrm>
              <a:custGeom>
                <a:rect b="b" l="l" r="r" t="t"/>
                <a:pathLst>
                  <a:path extrusionOk="0" h="852" w="700">
                    <a:moveTo>
                      <a:pt x="395" y="0"/>
                    </a:moveTo>
                    <a:cubicBezTo>
                      <a:pt x="335" y="0"/>
                      <a:pt x="304" y="0"/>
                      <a:pt x="243" y="31"/>
                    </a:cubicBezTo>
                    <a:cubicBezTo>
                      <a:pt x="213" y="61"/>
                      <a:pt x="152" y="92"/>
                      <a:pt x="122" y="152"/>
                    </a:cubicBezTo>
                    <a:lnTo>
                      <a:pt x="122" y="31"/>
                    </a:lnTo>
                    <a:lnTo>
                      <a:pt x="0" y="31"/>
                    </a:lnTo>
                    <a:lnTo>
                      <a:pt x="0" y="851"/>
                    </a:lnTo>
                    <a:lnTo>
                      <a:pt x="122" y="851"/>
                    </a:lnTo>
                    <a:lnTo>
                      <a:pt x="122" y="396"/>
                    </a:lnTo>
                    <a:cubicBezTo>
                      <a:pt x="122" y="304"/>
                      <a:pt x="152" y="244"/>
                      <a:pt x="183" y="183"/>
                    </a:cubicBezTo>
                    <a:cubicBezTo>
                      <a:pt x="243" y="152"/>
                      <a:pt x="304" y="122"/>
                      <a:pt x="365" y="122"/>
                    </a:cubicBezTo>
                    <a:cubicBezTo>
                      <a:pt x="426" y="122"/>
                      <a:pt x="487" y="152"/>
                      <a:pt x="517" y="183"/>
                    </a:cubicBezTo>
                    <a:cubicBezTo>
                      <a:pt x="547" y="213"/>
                      <a:pt x="547" y="274"/>
                      <a:pt x="547" y="365"/>
                    </a:cubicBezTo>
                    <a:lnTo>
                      <a:pt x="547" y="851"/>
                    </a:lnTo>
                    <a:lnTo>
                      <a:pt x="699" y="851"/>
                    </a:lnTo>
                    <a:lnTo>
                      <a:pt x="699" y="365"/>
                    </a:lnTo>
                    <a:cubicBezTo>
                      <a:pt x="699" y="244"/>
                      <a:pt x="669" y="152"/>
                      <a:pt x="608" y="92"/>
                    </a:cubicBezTo>
                    <a:cubicBezTo>
                      <a:pt x="578" y="31"/>
                      <a:pt x="487" y="0"/>
                      <a:pt x="395" y="0"/>
                    </a:cubicBezTo>
                    <a:close/>
                  </a:path>
                </a:pathLst>
              </a:custGeom>
              <a:solidFill>
                <a:srgbClr val="3D465E"/>
              </a:solidFill>
              <a:ln cap="flat"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17"/>
              <p:cNvSpPr/>
              <p:nvPr/>
            </p:nvSpPr>
            <p:spPr>
              <a:xfrm>
                <a:off x="6301167" y="1920595"/>
                <a:ext cx="53813" cy="65497"/>
              </a:xfrm>
              <a:custGeom>
                <a:rect b="b" l="l" r="r" t="t"/>
                <a:pathLst>
                  <a:path extrusionOk="0" h="852" w="700">
                    <a:moveTo>
                      <a:pt x="1" y="1"/>
                    </a:moveTo>
                    <a:lnTo>
                      <a:pt x="1" y="487"/>
                    </a:lnTo>
                    <a:cubicBezTo>
                      <a:pt x="1" y="609"/>
                      <a:pt x="31" y="700"/>
                      <a:pt x="92" y="761"/>
                    </a:cubicBezTo>
                    <a:cubicBezTo>
                      <a:pt x="122" y="821"/>
                      <a:pt x="213" y="852"/>
                      <a:pt x="305" y="852"/>
                    </a:cubicBezTo>
                    <a:cubicBezTo>
                      <a:pt x="365" y="852"/>
                      <a:pt x="396" y="821"/>
                      <a:pt x="456" y="821"/>
                    </a:cubicBezTo>
                    <a:cubicBezTo>
                      <a:pt x="487" y="791"/>
                      <a:pt x="517" y="761"/>
                      <a:pt x="578" y="700"/>
                    </a:cubicBezTo>
                    <a:lnTo>
                      <a:pt x="578" y="821"/>
                    </a:lnTo>
                    <a:lnTo>
                      <a:pt x="700" y="821"/>
                    </a:lnTo>
                    <a:lnTo>
                      <a:pt x="700" y="1"/>
                    </a:lnTo>
                    <a:lnTo>
                      <a:pt x="578" y="1"/>
                    </a:lnTo>
                    <a:lnTo>
                      <a:pt x="578" y="457"/>
                    </a:lnTo>
                    <a:cubicBezTo>
                      <a:pt x="578" y="548"/>
                      <a:pt x="548" y="609"/>
                      <a:pt x="487" y="669"/>
                    </a:cubicBezTo>
                    <a:cubicBezTo>
                      <a:pt x="456" y="700"/>
                      <a:pt x="396" y="730"/>
                      <a:pt x="335" y="730"/>
                    </a:cubicBezTo>
                    <a:cubicBezTo>
                      <a:pt x="274" y="730"/>
                      <a:pt x="213" y="700"/>
                      <a:pt x="183" y="669"/>
                    </a:cubicBezTo>
                    <a:cubicBezTo>
                      <a:pt x="153" y="639"/>
                      <a:pt x="153" y="578"/>
                      <a:pt x="153" y="487"/>
                    </a:cubicBezTo>
                    <a:lnTo>
                      <a:pt x="153" y="1"/>
                    </a:lnTo>
                    <a:close/>
                  </a:path>
                </a:pathLst>
              </a:custGeom>
              <a:solidFill>
                <a:srgbClr val="3D465E"/>
              </a:solidFill>
              <a:ln cap="flat"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17"/>
              <p:cNvSpPr/>
              <p:nvPr/>
            </p:nvSpPr>
            <p:spPr>
              <a:xfrm>
                <a:off x="6375966" y="1918289"/>
                <a:ext cx="93557" cy="65497"/>
              </a:xfrm>
              <a:custGeom>
                <a:rect b="b" l="l" r="r" t="t"/>
                <a:pathLst>
                  <a:path extrusionOk="0" h="852" w="1217">
                    <a:moveTo>
                      <a:pt x="395" y="0"/>
                    </a:moveTo>
                    <a:cubicBezTo>
                      <a:pt x="365" y="0"/>
                      <a:pt x="304" y="0"/>
                      <a:pt x="243" y="31"/>
                    </a:cubicBezTo>
                    <a:cubicBezTo>
                      <a:pt x="213" y="61"/>
                      <a:pt x="183" y="92"/>
                      <a:pt x="152" y="152"/>
                    </a:cubicBezTo>
                    <a:lnTo>
                      <a:pt x="152" y="31"/>
                    </a:lnTo>
                    <a:lnTo>
                      <a:pt x="0" y="31"/>
                    </a:lnTo>
                    <a:lnTo>
                      <a:pt x="0" y="851"/>
                    </a:lnTo>
                    <a:lnTo>
                      <a:pt x="152" y="851"/>
                    </a:lnTo>
                    <a:lnTo>
                      <a:pt x="152" y="396"/>
                    </a:lnTo>
                    <a:cubicBezTo>
                      <a:pt x="152" y="304"/>
                      <a:pt x="152" y="244"/>
                      <a:pt x="213" y="183"/>
                    </a:cubicBezTo>
                    <a:cubicBezTo>
                      <a:pt x="243" y="152"/>
                      <a:pt x="304" y="122"/>
                      <a:pt x="365" y="122"/>
                    </a:cubicBezTo>
                    <a:cubicBezTo>
                      <a:pt x="426" y="122"/>
                      <a:pt x="487" y="152"/>
                      <a:pt x="487" y="183"/>
                    </a:cubicBezTo>
                    <a:cubicBezTo>
                      <a:pt x="517" y="213"/>
                      <a:pt x="547" y="274"/>
                      <a:pt x="547" y="365"/>
                    </a:cubicBezTo>
                    <a:lnTo>
                      <a:pt x="547" y="851"/>
                    </a:lnTo>
                    <a:lnTo>
                      <a:pt x="669" y="851"/>
                    </a:lnTo>
                    <a:lnTo>
                      <a:pt x="669" y="396"/>
                    </a:lnTo>
                    <a:cubicBezTo>
                      <a:pt x="669" y="304"/>
                      <a:pt x="699" y="244"/>
                      <a:pt x="730" y="183"/>
                    </a:cubicBezTo>
                    <a:cubicBezTo>
                      <a:pt x="791" y="152"/>
                      <a:pt x="851" y="122"/>
                      <a:pt x="912" y="122"/>
                    </a:cubicBezTo>
                    <a:cubicBezTo>
                      <a:pt x="973" y="122"/>
                      <a:pt x="1003" y="152"/>
                      <a:pt x="1034" y="183"/>
                    </a:cubicBezTo>
                    <a:cubicBezTo>
                      <a:pt x="1064" y="213"/>
                      <a:pt x="1094" y="274"/>
                      <a:pt x="1094" y="365"/>
                    </a:cubicBezTo>
                    <a:lnTo>
                      <a:pt x="1094" y="851"/>
                    </a:lnTo>
                    <a:lnTo>
                      <a:pt x="1216" y="851"/>
                    </a:lnTo>
                    <a:lnTo>
                      <a:pt x="1216" y="365"/>
                    </a:lnTo>
                    <a:cubicBezTo>
                      <a:pt x="1216" y="244"/>
                      <a:pt x="1186" y="152"/>
                      <a:pt x="1155" y="92"/>
                    </a:cubicBezTo>
                    <a:cubicBezTo>
                      <a:pt x="1094" y="31"/>
                      <a:pt x="1034" y="0"/>
                      <a:pt x="942" y="0"/>
                    </a:cubicBezTo>
                    <a:cubicBezTo>
                      <a:pt x="882" y="0"/>
                      <a:pt x="821" y="31"/>
                      <a:pt x="791" y="61"/>
                    </a:cubicBezTo>
                    <a:cubicBezTo>
                      <a:pt x="730" y="61"/>
                      <a:pt x="699" y="122"/>
                      <a:pt x="669" y="183"/>
                    </a:cubicBezTo>
                    <a:cubicBezTo>
                      <a:pt x="639" y="122"/>
                      <a:pt x="608" y="92"/>
                      <a:pt x="578" y="61"/>
                    </a:cubicBezTo>
                    <a:cubicBezTo>
                      <a:pt x="517" y="31"/>
                      <a:pt x="456" y="0"/>
                      <a:pt x="395" y="0"/>
                    </a:cubicBezTo>
                    <a:close/>
                  </a:path>
                </a:pathLst>
              </a:custGeom>
              <a:solidFill>
                <a:srgbClr val="3D465E"/>
              </a:solidFill>
              <a:ln cap="flat"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17"/>
              <p:cNvSpPr/>
              <p:nvPr/>
            </p:nvSpPr>
            <p:spPr>
              <a:xfrm>
                <a:off x="6490434" y="1918289"/>
                <a:ext cx="93557" cy="65497"/>
              </a:xfrm>
              <a:custGeom>
                <a:rect b="b" l="l" r="r" t="t"/>
                <a:pathLst>
                  <a:path extrusionOk="0" h="852" w="1217">
                    <a:moveTo>
                      <a:pt x="396" y="0"/>
                    </a:moveTo>
                    <a:cubicBezTo>
                      <a:pt x="335" y="0"/>
                      <a:pt x="305" y="0"/>
                      <a:pt x="244" y="31"/>
                    </a:cubicBezTo>
                    <a:cubicBezTo>
                      <a:pt x="213" y="61"/>
                      <a:pt x="153" y="92"/>
                      <a:pt x="122" y="152"/>
                    </a:cubicBezTo>
                    <a:lnTo>
                      <a:pt x="122" y="31"/>
                    </a:lnTo>
                    <a:lnTo>
                      <a:pt x="1" y="31"/>
                    </a:lnTo>
                    <a:lnTo>
                      <a:pt x="1" y="851"/>
                    </a:lnTo>
                    <a:lnTo>
                      <a:pt x="122" y="851"/>
                    </a:lnTo>
                    <a:lnTo>
                      <a:pt x="122" y="396"/>
                    </a:lnTo>
                    <a:cubicBezTo>
                      <a:pt x="122" y="304"/>
                      <a:pt x="153" y="244"/>
                      <a:pt x="183" y="183"/>
                    </a:cubicBezTo>
                    <a:cubicBezTo>
                      <a:pt x="244" y="152"/>
                      <a:pt x="305" y="122"/>
                      <a:pt x="365" y="122"/>
                    </a:cubicBezTo>
                    <a:cubicBezTo>
                      <a:pt x="426" y="122"/>
                      <a:pt x="457" y="152"/>
                      <a:pt x="487" y="183"/>
                    </a:cubicBezTo>
                    <a:cubicBezTo>
                      <a:pt x="517" y="213"/>
                      <a:pt x="548" y="274"/>
                      <a:pt x="548" y="365"/>
                    </a:cubicBezTo>
                    <a:lnTo>
                      <a:pt x="548" y="851"/>
                    </a:lnTo>
                    <a:lnTo>
                      <a:pt x="669" y="851"/>
                    </a:lnTo>
                    <a:lnTo>
                      <a:pt x="669" y="396"/>
                    </a:lnTo>
                    <a:cubicBezTo>
                      <a:pt x="669" y="304"/>
                      <a:pt x="700" y="244"/>
                      <a:pt x="730" y="183"/>
                    </a:cubicBezTo>
                    <a:cubicBezTo>
                      <a:pt x="761" y="152"/>
                      <a:pt x="821" y="122"/>
                      <a:pt x="912" y="122"/>
                    </a:cubicBezTo>
                    <a:cubicBezTo>
                      <a:pt x="973" y="122"/>
                      <a:pt x="1004" y="152"/>
                      <a:pt x="1034" y="183"/>
                    </a:cubicBezTo>
                    <a:cubicBezTo>
                      <a:pt x="1064" y="213"/>
                      <a:pt x="1064" y="274"/>
                      <a:pt x="1064" y="365"/>
                    </a:cubicBezTo>
                    <a:lnTo>
                      <a:pt x="1064" y="851"/>
                    </a:lnTo>
                    <a:lnTo>
                      <a:pt x="1216" y="851"/>
                    </a:lnTo>
                    <a:lnTo>
                      <a:pt x="1216" y="365"/>
                    </a:lnTo>
                    <a:cubicBezTo>
                      <a:pt x="1216" y="244"/>
                      <a:pt x="1186" y="152"/>
                      <a:pt x="1125" y="92"/>
                    </a:cubicBezTo>
                    <a:cubicBezTo>
                      <a:pt x="1095" y="31"/>
                      <a:pt x="1034" y="0"/>
                      <a:pt x="943" y="0"/>
                    </a:cubicBezTo>
                    <a:cubicBezTo>
                      <a:pt x="882" y="0"/>
                      <a:pt x="821" y="31"/>
                      <a:pt x="761" y="61"/>
                    </a:cubicBezTo>
                    <a:cubicBezTo>
                      <a:pt x="730" y="61"/>
                      <a:pt x="669" y="122"/>
                      <a:pt x="639" y="183"/>
                    </a:cubicBezTo>
                    <a:cubicBezTo>
                      <a:pt x="639" y="122"/>
                      <a:pt x="609" y="92"/>
                      <a:pt x="548" y="61"/>
                    </a:cubicBezTo>
                    <a:cubicBezTo>
                      <a:pt x="517" y="31"/>
                      <a:pt x="457" y="0"/>
                      <a:pt x="396" y="0"/>
                    </a:cubicBezTo>
                    <a:close/>
                  </a:path>
                </a:pathLst>
              </a:custGeom>
              <a:solidFill>
                <a:srgbClr val="3D465E"/>
              </a:solidFill>
              <a:ln cap="flat"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17"/>
              <p:cNvSpPr/>
              <p:nvPr/>
            </p:nvSpPr>
            <p:spPr>
              <a:xfrm>
                <a:off x="6597905" y="1920595"/>
                <a:ext cx="60885" cy="86561"/>
              </a:xfrm>
              <a:custGeom>
                <a:rect b="b" l="l" r="r" t="t"/>
                <a:pathLst>
                  <a:path extrusionOk="0" h="1126" w="792">
                    <a:moveTo>
                      <a:pt x="1" y="1"/>
                    </a:moveTo>
                    <a:lnTo>
                      <a:pt x="335" y="821"/>
                    </a:lnTo>
                    <a:lnTo>
                      <a:pt x="305" y="882"/>
                    </a:lnTo>
                    <a:cubicBezTo>
                      <a:pt x="274" y="943"/>
                      <a:pt x="244" y="973"/>
                      <a:pt x="244" y="1004"/>
                    </a:cubicBezTo>
                    <a:cubicBezTo>
                      <a:pt x="214" y="1004"/>
                      <a:pt x="183" y="1034"/>
                      <a:pt x="153" y="1034"/>
                    </a:cubicBezTo>
                    <a:lnTo>
                      <a:pt x="62" y="1034"/>
                    </a:lnTo>
                    <a:lnTo>
                      <a:pt x="62" y="1125"/>
                    </a:lnTo>
                    <a:lnTo>
                      <a:pt x="183" y="1125"/>
                    </a:lnTo>
                    <a:cubicBezTo>
                      <a:pt x="244" y="1125"/>
                      <a:pt x="274" y="1125"/>
                      <a:pt x="305" y="1095"/>
                    </a:cubicBezTo>
                    <a:cubicBezTo>
                      <a:pt x="366" y="1065"/>
                      <a:pt x="396" y="1004"/>
                      <a:pt x="426" y="913"/>
                    </a:cubicBezTo>
                    <a:lnTo>
                      <a:pt x="791" y="1"/>
                    </a:lnTo>
                    <a:lnTo>
                      <a:pt x="639" y="1"/>
                    </a:lnTo>
                    <a:lnTo>
                      <a:pt x="396" y="639"/>
                    </a:lnTo>
                    <a:lnTo>
                      <a:pt x="122" y="1"/>
                    </a:lnTo>
                    <a:close/>
                  </a:path>
                </a:pathLst>
              </a:custGeom>
              <a:solidFill>
                <a:srgbClr val="3D465E"/>
              </a:solidFill>
              <a:ln cap="flat"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17"/>
              <p:cNvSpPr/>
              <p:nvPr/>
            </p:nvSpPr>
            <p:spPr>
              <a:xfrm>
                <a:off x="5282416" y="1254625"/>
                <a:ext cx="2600758" cy="2818084"/>
              </a:xfrm>
              <a:custGeom>
                <a:rect b="b" l="l" r="r" t="t"/>
                <a:pathLst>
                  <a:path extrusionOk="0" h="36658" w="33831">
                    <a:moveTo>
                      <a:pt x="32037" y="36657"/>
                    </a:moveTo>
                    <a:lnTo>
                      <a:pt x="1793" y="36657"/>
                    </a:lnTo>
                    <a:cubicBezTo>
                      <a:pt x="790" y="36657"/>
                      <a:pt x="0" y="35867"/>
                      <a:pt x="0" y="34864"/>
                    </a:cubicBezTo>
                    <a:lnTo>
                      <a:pt x="0" y="1793"/>
                    </a:lnTo>
                    <a:cubicBezTo>
                      <a:pt x="0" y="790"/>
                      <a:pt x="790" y="0"/>
                      <a:pt x="1793" y="0"/>
                    </a:cubicBezTo>
                    <a:lnTo>
                      <a:pt x="32037" y="0"/>
                    </a:lnTo>
                    <a:cubicBezTo>
                      <a:pt x="33040" y="0"/>
                      <a:pt x="33830" y="790"/>
                      <a:pt x="33830" y="1793"/>
                    </a:cubicBezTo>
                    <a:lnTo>
                      <a:pt x="33830" y="34864"/>
                    </a:lnTo>
                    <a:cubicBezTo>
                      <a:pt x="33830" y="35867"/>
                      <a:pt x="33040" y="36657"/>
                      <a:pt x="32037" y="36657"/>
                    </a:cubicBezTo>
                    <a:close/>
                  </a:path>
                </a:pathLst>
              </a:custGeom>
              <a:gradFill>
                <a:gsLst>
                  <a:gs pos="0">
                    <a:srgbClr val="63A4D5"/>
                  </a:gs>
                  <a:gs pos="100000">
                    <a:srgbClr val="860CD1"/>
                  </a:gs>
                </a:gsLst>
                <a:lin ang="10800025" scaled="0"/>
              </a:gradFill>
              <a:ln cap="flat" cmpd="sng" w="9525">
                <a:solidFill>
                  <a:srgbClr val="263238"/>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17"/>
              <p:cNvSpPr/>
              <p:nvPr/>
            </p:nvSpPr>
            <p:spPr>
              <a:xfrm>
                <a:off x="5282416" y="1714878"/>
                <a:ext cx="2591379" cy="77"/>
              </a:xfrm>
              <a:custGeom>
                <a:rect b="b" l="l" r="r" t="t"/>
                <a:pathLst>
                  <a:path extrusionOk="0" fill="none" h="1" w="33709">
                    <a:moveTo>
                      <a:pt x="0" y="1"/>
                    </a:moveTo>
                    <a:lnTo>
                      <a:pt x="33709" y="1"/>
                    </a:lnTo>
                  </a:path>
                </a:pathLst>
              </a:custGeom>
              <a:noFill/>
              <a:ln cap="flat" cmpd="sng" w="9525">
                <a:solidFill>
                  <a:srgbClr val="263238"/>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17"/>
              <p:cNvSpPr/>
              <p:nvPr/>
            </p:nvSpPr>
            <p:spPr>
              <a:xfrm>
                <a:off x="5457614" y="1425135"/>
                <a:ext cx="105242" cy="105242"/>
              </a:xfrm>
              <a:custGeom>
                <a:rect b="b" l="l" r="r" t="t"/>
                <a:pathLst>
                  <a:path extrusionOk="0" fill="none" h="1369" w="1369">
                    <a:moveTo>
                      <a:pt x="1369" y="700"/>
                    </a:moveTo>
                    <a:cubicBezTo>
                      <a:pt x="1369" y="305"/>
                      <a:pt x="1065" y="1"/>
                      <a:pt x="669" y="1"/>
                    </a:cubicBezTo>
                    <a:cubicBezTo>
                      <a:pt x="305" y="1"/>
                      <a:pt x="1" y="305"/>
                      <a:pt x="1" y="700"/>
                    </a:cubicBezTo>
                    <a:cubicBezTo>
                      <a:pt x="1" y="1065"/>
                      <a:pt x="305" y="1369"/>
                      <a:pt x="669" y="1369"/>
                    </a:cubicBezTo>
                    <a:cubicBezTo>
                      <a:pt x="1065" y="1369"/>
                      <a:pt x="1369" y="1065"/>
                      <a:pt x="1369" y="700"/>
                    </a:cubicBezTo>
                    <a:close/>
                  </a:path>
                </a:pathLst>
              </a:custGeom>
              <a:noFill/>
              <a:ln cap="flat" cmpd="sng" w="9525">
                <a:solidFill>
                  <a:srgbClr val="263238"/>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17"/>
              <p:cNvSpPr/>
              <p:nvPr/>
            </p:nvSpPr>
            <p:spPr>
              <a:xfrm>
                <a:off x="5660949" y="1425135"/>
                <a:ext cx="107548" cy="105242"/>
              </a:xfrm>
              <a:custGeom>
                <a:rect b="b" l="l" r="r" t="t"/>
                <a:pathLst>
                  <a:path extrusionOk="0" fill="none" h="1369" w="1399">
                    <a:moveTo>
                      <a:pt x="1398" y="700"/>
                    </a:moveTo>
                    <a:cubicBezTo>
                      <a:pt x="1398" y="305"/>
                      <a:pt x="1094" y="1"/>
                      <a:pt x="699" y="1"/>
                    </a:cubicBezTo>
                    <a:cubicBezTo>
                      <a:pt x="334" y="1"/>
                      <a:pt x="0" y="305"/>
                      <a:pt x="0" y="700"/>
                    </a:cubicBezTo>
                    <a:cubicBezTo>
                      <a:pt x="0" y="1065"/>
                      <a:pt x="334" y="1369"/>
                      <a:pt x="699" y="1369"/>
                    </a:cubicBezTo>
                    <a:cubicBezTo>
                      <a:pt x="1094" y="1369"/>
                      <a:pt x="1398" y="1065"/>
                      <a:pt x="1398" y="700"/>
                    </a:cubicBezTo>
                    <a:close/>
                  </a:path>
                </a:pathLst>
              </a:custGeom>
              <a:noFill/>
              <a:ln cap="flat" cmpd="sng" w="9525">
                <a:solidFill>
                  <a:srgbClr val="263238"/>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17"/>
              <p:cNvSpPr/>
              <p:nvPr/>
            </p:nvSpPr>
            <p:spPr>
              <a:xfrm>
                <a:off x="5866514" y="1425135"/>
                <a:ext cx="107625" cy="105242"/>
              </a:xfrm>
              <a:custGeom>
                <a:rect b="b" l="l" r="r" t="t"/>
                <a:pathLst>
                  <a:path extrusionOk="0" fill="none" h="1369" w="1400">
                    <a:moveTo>
                      <a:pt x="1399" y="700"/>
                    </a:moveTo>
                    <a:cubicBezTo>
                      <a:pt x="1399" y="305"/>
                      <a:pt x="1065" y="1"/>
                      <a:pt x="700" y="1"/>
                    </a:cubicBezTo>
                    <a:cubicBezTo>
                      <a:pt x="305" y="1"/>
                      <a:pt x="1" y="305"/>
                      <a:pt x="1" y="700"/>
                    </a:cubicBezTo>
                    <a:cubicBezTo>
                      <a:pt x="1" y="1065"/>
                      <a:pt x="305" y="1369"/>
                      <a:pt x="700" y="1369"/>
                    </a:cubicBezTo>
                    <a:cubicBezTo>
                      <a:pt x="1065" y="1369"/>
                      <a:pt x="1399" y="1065"/>
                      <a:pt x="1399" y="700"/>
                    </a:cubicBezTo>
                    <a:close/>
                  </a:path>
                </a:pathLst>
              </a:custGeom>
              <a:noFill/>
              <a:ln cap="flat" cmpd="sng" w="9525">
                <a:solidFill>
                  <a:srgbClr val="263238"/>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17"/>
              <p:cNvSpPr/>
              <p:nvPr/>
            </p:nvSpPr>
            <p:spPr>
              <a:xfrm>
                <a:off x="5455308" y="2207957"/>
                <a:ext cx="2268966" cy="460404"/>
              </a:xfrm>
              <a:custGeom>
                <a:rect b="b" l="l" r="r" t="t"/>
                <a:pathLst>
                  <a:path extrusionOk="0" h="5989" w="29515">
                    <a:moveTo>
                      <a:pt x="1915" y="0"/>
                    </a:moveTo>
                    <a:cubicBezTo>
                      <a:pt x="851" y="0"/>
                      <a:pt x="0" y="851"/>
                      <a:pt x="0" y="1915"/>
                    </a:cubicBezTo>
                    <a:lnTo>
                      <a:pt x="0" y="4073"/>
                    </a:lnTo>
                    <a:cubicBezTo>
                      <a:pt x="0" y="5137"/>
                      <a:pt x="851" y="5988"/>
                      <a:pt x="1915" y="5988"/>
                    </a:cubicBezTo>
                    <a:lnTo>
                      <a:pt x="27600" y="5988"/>
                    </a:lnTo>
                    <a:cubicBezTo>
                      <a:pt x="28663" y="5988"/>
                      <a:pt x="29515" y="5137"/>
                      <a:pt x="29515" y="4073"/>
                    </a:cubicBezTo>
                    <a:lnTo>
                      <a:pt x="29515" y="1915"/>
                    </a:lnTo>
                    <a:cubicBezTo>
                      <a:pt x="29515" y="851"/>
                      <a:pt x="28663" y="0"/>
                      <a:pt x="27600" y="0"/>
                    </a:cubicBezTo>
                    <a:close/>
                  </a:path>
                </a:pathLst>
              </a:custGeom>
              <a:solidFill>
                <a:srgbClr val="FFFFFF"/>
              </a:solidFill>
              <a:ln cap="flat" cmpd="sng" w="9525">
                <a:solidFill>
                  <a:srgbClr val="263238"/>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17"/>
              <p:cNvSpPr/>
              <p:nvPr/>
            </p:nvSpPr>
            <p:spPr>
              <a:xfrm>
                <a:off x="5567469" y="2294442"/>
                <a:ext cx="299121" cy="299121"/>
              </a:xfrm>
              <a:custGeom>
                <a:rect b="b" l="l" r="r" t="t"/>
                <a:pathLst>
                  <a:path extrusionOk="0" h="3891" w="3891">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rgbClr val="F3F3F3"/>
              </a:solidFill>
              <a:ln cap="flat" cmpd="sng" w="9525">
                <a:solidFill>
                  <a:srgbClr val="263238"/>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17"/>
              <p:cNvSpPr/>
              <p:nvPr/>
            </p:nvSpPr>
            <p:spPr>
              <a:xfrm>
                <a:off x="5642192" y="2357479"/>
                <a:ext cx="147293" cy="151982"/>
              </a:xfrm>
              <a:custGeom>
                <a:rect b="b" l="l" r="r" t="t"/>
                <a:pathLst>
                  <a:path extrusionOk="0" h="1977" w="1916">
                    <a:moveTo>
                      <a:pt x="1916" y="1976"/>
                    </a:moveTo>
                    <a:cubicBezTo>
                      <a:pt x="1916" y="1521"/>
                      <a:pt x="1612" y="1095"/>
                      <a:pt x="1247" y="943"/>
                    </a:cubicBezTo>
                    <a:cubicBezTo>
                      <a:pt x="1369" y="852"/>
                      <a:pt x="1460" y="700"/>
                      <a:pt x="1460" y="517"/>
                    </a:cubicBezTo>
                    <a:cubicBezTo>
                      <a:pt x="1460" y="244"/>
                      <a:pt x="1247" y="1"/>
                      <a:pt x="974" y="1"/>
                    </a:cubicBezTo>
                    <a:cubicBezTo>
                      <a:pt x="670" y="1"/>
                      <a:pt x="457" y="244"/>
                      <a:pt x="457" y="517"/>
                    </a:cubicBezTo>
                    <a:cubicBezTo>
                      <a:pt x="457" y="700"/>
                      <a:pt x="548" y="852"/>
                      <a:pt x="700" y="943"/>
                    </a:cubicBezTo>
                    <a:cubicBezTo>
                      <a:pt x="305" y="1095"/>
                      <a:pt x="1" y="1521"/>
                      <a:pt x="1" y="1976"/>
                    </a:cubicBezTo>
                    <a:close/>
                  </a:path>
                </a:pathLst>
              </a:custGeom>
              <a:solidFill>
                <a:srgbClr val="FFFFFF"/>
              </a:solidFill>
              <a:ln cap="rnd"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17"/>
              <p:cNvSpPr/>
              <p:nvPr/>
            </p:nvSpPr>
            <p:spPr>
              <a:xfrm>
                <a:off x="5990360" y="2439275"/>
                <a:ext cx="1198789" cy="77"/>
              </a:xfrm>
              <a:custGeom>
                <a:rect b="b" l="l" r="r" t="t"/>
                <a:pathLst>
                  <a:path extrusionOk="0" fill="none" h="1" w="15594">
                    <a:moveTo>
                      <a:pt x="1" y="1"/>
                    </a:moveTo>
                    <a:lnTo>
                      <a:pt x="15594" y="1"/>
                    </a:lnTo>
                  </a:path>
                </a:pathLst>
              </a:custGeom>
              <a:noFill/>
              <a:ln cap="rnd"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17"/>
              <p:cNvSpPr/>
              <p:nvPr/>
            </p:nvSpPr>
            <p:spPr>
              <a:xfrm>
                <a:off x="5455308" y="2785137"/>
                <a:ext cx="2268966" cy="458021"/>
              </a:xfrm>
              <a:custGeom>
                <a:rect b="b" l="l" r="r" t="t"/>
                <a:pathLst>
                  <a:path extrusionOk="0" h="5958" w="29515">
                    <a:moveTo>
                      <a:pt x="1915" y="0"/>
                    </a:moveTo>
                    <a:cubicBezTo>
                      <a:pt x="851" y="0"/>
                      <a:pt x="0" y="851"/>
                      <a:pt x="0" y="1885"/>
                    </a:cubicBezTo>
                    <a:lnTo>
                      <a:pt x="0" y="4073"/>
                    </a:lnTo>
                    <a:cubicBezTo>
                      <a:pt x="0" y="5107"/>
                      <a:pt x="851" y="5958"/>
                      <a:pt x="1915" y="5958"/>
                    </a:cubicBezTo>
                    <a:lnTo>
                      <a:pt x="27600" y="5958"/>
                    </a:lnTo>
                    <a:cubicBezTo>
                      <a:pt x="28663" y="5958"/>
                      <a:pt x="29515" y="5107"/>
                      <a:pt x="29515" y="4073"/>
                    </a:cubicBezTo>
                    <a:lnTo>
                      <a:pt x="29515" y="1885"/>
                    </a:lnTo>
                    <a:cubicBezTo>
                      <a:pt x="29515" y="851"/>
                      <a:pt x="28663" y="0"/>
                      <a:pt x="27600" y="0"/>
                    </a:cubicBezTo>
                    <a:close/>
                  </a:path>
                </a:pathLst>
              </a:custGeom>
              <a:solidFill>
                <a:srgbClr val="FFFFFF"/>
              </a:solidFill>
              <a:ln cap="flat" cmpd="sng" w="9525">
                <a:solidFill>
                  <a:srgbClr val="263238"/>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17"/>
              <p:cNvSpPr/>
              <p:nvPr/>
            </p:nvSpPr>
            <p:spPr>
              <a:xfrm>
                <a:off x="5567469" y="2869239"/>
                <a:ext cx="299121" cy="299121"/>
              </a:xfrm>
              <a:custGeom>
                <a:rect b="b" l="l" r="r" t="t"/>
                <a:pathLst>
                  <a:path extrusionOk="0" h="3891" w="3891">
                    <a:moveTo>
                      <a:pt x="1946" y="0"/>
                    </a:moveTo>
                    <a:cubicBezTo>
                      <a:pt x="851" y="0"/>
                      <a:pt x="0" y="882"/>
                      <a:pt x="0" y="1946"/>
                    </a:cubicBezTo>
                    <a:cubicBezTo>
                      <a:pt x="0" y="3040"/>
                      <a:pt x="851" y="3891"/>
                      <a:pt x="1946" y="3891"/>
                    </a:cubicBezTo>
                    <a:cubicBezTo>
                      <a:pt x="3009" y="3891"/>
                      <a:pt x="3891" y="3040"/>
                      <a:pt x="3891" y="1946"/>
                    </a:cubicBezTo>
                    <a:cubicBezTo>
                      <a:pt x="3891" y="882"/>
                      <a:pt x="3009" y="0"/>
                      <a:pt x="1946" y="0"/>
                    </a:cubicBezTo>
                    <a:close/>
                  </a:path>
                </a:pathLst>
              </a:custGeom>
              <a:solidFill>
                <a:srgbClr val="F3F3F3"/>
              </a:solidFill>
              <a:ln cap="flat" cmpd="sng" w="9525">
                <a:solidFill>
                  <a:srgbClr val="263238"/>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17"/>
              <p:cNvSpPr/>
              <p:nvPr/>
            </p:nvSpPr>
            <p:spPr>
              <a:xfrm>
                <a:off x="5642192" y="2934660"/>
                <a:ext cx="147293" cy="149599"/>
              </a:xfrm>
              <a:custGeom>
                <a:rect b="b" l="l" r="r" t="t"/>
                <a:pathLst>
                  <a:path extrusionOk="0" h="1946" w="1916">
                    <a:moveTo>
                      <a:pt x="1916" y="1946"/>
                    </a:moveTo>
                    <a:cubicBezTo>
                      <a:pt x="1916" y="1520"/>
                      <a:pt x="1612" y="1064"/>
                      <a:pt x="1247" y="912"/>
                    </a:cubicBezTo>
                    <a:cubicBezTo>
                      <a:pt x="1369" y="821"/>
                      <a:pt x="1460" y="669"/>
                      <a:pt x="1460" y="487"/>
                    </a:cubicBezTo>
                    <a:cubicBezTo>
                      <a:pt x="1460" y="213"/>
                      <a:pt x="1247" y="0"/>
                      <a:pt x="974" y="0"/>
                    </a:cubicBezTo>
                    <a:cubicBezTo>
                      <a:pt x="670" y="0"/>
                      <a:pt x="457" y="213"/>
                      <a:pt x="457" y="487"/>
                    </a:cubicBezTo>
                    <a:cubicBezTo>
                      <a:pt x="457" y="669"/>
                      <a:pt x="548" y="821"/>
                      <a:pt x="700" y="912"/>
                    </a:cubicBezTo>
                    <a:cubicBezTo>
                      <a:pt x="305" y="1064"/>
                      <a:pt x="1" y="1520"/>
                      <a:pt x="1" y="1946"/>
                    </a:cubicBezTo>
                    <a:close/>
                  </a:path>
                </a:pathLst>
              </a:custGeom>
              <a:solidFill>
                <a:srgbClr val="FFFFFF"/>
              </a:solidFill>
              <a:ln cap="rnd"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17"/>
              <p:cNvSpPr/>
              <p:nvPr/>
            </p:nvSpPr>
            <p:spPr>
              <a:xfrm>
                <a:off x="5990360" y="3014072"/>
                <a:ext cx="1451169" cy="77"/>
              </a:xfrm>
              <a:custGeom>
                <a:rect b="b" l="l" r="r" t="t"/>
                <a:pathLst>
                  <a:path extrusionOk="0" fill="none" h="1" w="18877">
                    <a:moveTo>
                      <a:pt x="1" y="1"/>
                    </a:moveTo>
                    <a:lnTo>
                      <a:pt x="18877" y="1"/>
                    </a:lnTo>
                  </a:path>
                </a:pathLst>
              </a:custGeom>
              <a:noFill/>
              <a:ln cap="rnd"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17"/>
              <p:cNvSpPr/>
              <p:nvPr/>
            </p:nvSpPr>
            <p:spPr>
              <a:xfrm>
                <a:off x="5455308" y="3359934"/>
                <a:ext cx="2268966" cy="460404"/>
              </a:xfrm>
              <a:custGeom>
                <a:rect b="b" l="l" r="r" t="t"/>
                <a:pathLst>
                  <a:path extrusionOk="0" h="5989" w="29515">
                    <a:moveTo>
                      <a:pt x="1915" y="0"/>
                    </a:moveTo>
                    <a:cubicBezTo>
                      <a:pt x="851" y="0"/>
                      <a:pt x="0" y="852"/>
                      <a:pt x="0" y="1915"/>
                    </a:cubicBezTo>
                    <a:lnTo>
                      <a:pt x="0" y="4073"/>
                    </a:lnTo>
                    <a:cubicBezTo>
                      <a:pt x="0" y="5137"/>
                      <a:pt x="851" y="5988"/>
                      <a:pt x="1915" y="5988"/>
                    </a:cubicBezTo>
                    <a:lnTo>
                      <a:pt x="27600" y="5988"/>
                    </a:lnTo>
                    <a:cubicBezTo>
                      <a:pt x="28663" y="5988"/>
                      <a:pt x="29515" y="5137"/>
                      <a:pt x="29515" y="4073"/>
                    </a:cubicBezTo>
                    <a:lnTo>
                      <a:pt x="29515" y="1915"/>
                    </a:lnTo>
                    <a:cubicBezTo>
                      <a:pt x="29515" y="852"/>
                      <a:pt x="28663" y="0"/>
                      <a:pt x="27600" y="0"/>
                    </a:cubicBezTo>
                    <a:close/>
                  </a:path>
                </a:pathLst>
              </a:custGeom>
              <a:solidFill>
                <a:srgbClr val="FFFFFF"/>
              </a:solidFill>
              <a:ln cap="flat" cmpd="sng" w="9525">
                <a:solidFill>
                  <a:srgbClr val="263238"/>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17"/>
              <p:cNvSpPr/>
              <p:nvPr/>
            </p:nvSpPr>
            <p:spPr>
              <a:xfrm>
                <a:off x="5567469" y="3446419"/>
                <a:ext cx="299121" cy="299121"/>
              </a:xfrm>
              <a:custGeom>
                <a:rect b="b" l="l" r="r" t="t"/>
                <a:pathLst>
                  <a:path extrusionOk="0" h="3891" w="3891">
                    <a:moveTo>
                      <a:pt x="1946" y="0"/>
                    </a:moveTo>
                    <a:cubicBezTo>
                      <a:pt x="851" y="0"/>
                      <a:pt x="0" y="851"/>
                      <a:pt x="0" y="1945"/>
                    </a:cubicBezTo>
                    <a:cubicBezTo>
                      <a:pt x="0" y="3009"/>
                      <a:pt x="851" y="3891"/>
                      <a:pt x="1946" y="3891"/>
                    </a:cubicBezTo>
                    <a:cubicBezTo>
                      <a:pt x="3009" y="3891"/>
                      <a:pt x="3891" y="3009"/>
                      <a:pt x="3891" y="1945"/>
                    </a:cubicBezTo>
                    <a:cubicBezTo>
                      <a:pt x="3891" y="851"/>
                      <a:pt x="3009" y="0"/>
                      <a:pt x="1946" y="0"/>
                    </a:cubicBezTo>
                    <a:close/>
                  </a:path>
                </a:pathLst>
              </a:custGeom>
              <a:solidFill>
                <a:srgbClr val="F3F3F3"/>
              </a:solidFill>
              <a:ln cap="flat" cmpd="sng" w="9525">
                <a:solidFill>
                  <a:srgbClr val="263238"/>
                </a:solidFill>
                <a:prstDash val="solid"/>
                <a:miter lim="30395"/>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17"/>
              <p:cNvSpPr/>
              <p:nvPr/>
            </p:nvSpPr>
            <p:spPr>
              <a:xfrm>
                <a:off x="5642192" y="3509457"/>
                <a:ext cx="147293" cy="149676"/>
              </a:xfrm>
              <a:custGeom>
                <a:rect b="b" l="l" r="r" t="t"/>
                <a:pathLst>
                  <a:path extrusionOk="0" h="1947" w="1916">
                    <a:moveTo>
                      <a:pt x="1916" y="1946"/>
                    </a:moveTo>
                    <a:cubicBezTo>
                      <a:pt x="1916" y="1521"/>
                      <a:pt x="1612" y="1095"/>
                      <a:pt x="1247" y="943"/>
                    </a:cubicBezTo>
                    <a:cubicBezTo>
                      <a:pt x="1369" y="852"/>
                      <a:pt x="1460" y="700"/>
                      <a:pt x="1460" y="517"/>
                    </a:cubicBezTo>
                    <a:cubicBezTo>
                      <a:pt x="1460" y="214"/>
                      <a:pt x="1247" y="1"/>
                      <a:pt x="974" y="1"/>
                    </a:cubicBezTo>
                    <a:cubicBezTo>
                      <a:pt x="670" y="1"/>
                      <a:pt x="457" y="214"/>
                      <a:pt x="457" y="517"/>
                    </a:cubicBezTo>
                    <a:cubicBezTo>
                      <a:pt x="457" y="669"/>
                      <a:pt x="548" y="852"/>
                      <a:pt x="700" y="943"/>
                    </a:cubicBezTo>
                    <a:cubicBezTo>
                      <a:pt x="305" y="1095"/>
                      <a:pt x="1" y="1521"/>
                      <a:pt x="1" y="1946"/>
                    </a:cubicBezTo>
                    <a:close/>
                  </a:path>
                </a:pathLst>
              </a:custGeom>
              <a:solidFill>
                <a:srgbClr val="FFFFFF"/>
              </a:solidFill>
              <a:ln cap="rnd"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17"/>
              <p:cNvSpPr/>
              <p:nvPr/>
            </p:nvSpPr>
            <p:spPr>
              <a:xfrm>
                <a:off x="5990360" y="3588946"/>
                <a:ext cx="853005" cy="77"/>
              </a:xfrm>
              <a:custGeom>
                <a:rect b="b" l="l" r="r" t="t"/>
                <a:pathLst>
                  <a:path extrusionOk="0" fill="none" h="1" w="11096">
                    <a:moveTo>
                      <a:pt x="1" y="0"/>
                    </a:moveTo>
                    <a:lnTo>
                      <a:pt x="11095" y="0"/>
                    </a:lnTo>
                  </a:path>
                </a:pathLst>
              </a:custGeom>
              <a:noFill/>
              <a:ln cap="rnd"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95" name="Google Shape;895;p17"/>
            <p:cNvGrpSpPr/>
            <p:nvPr/>
          </p:nvGrpSpPr>
          <p:grpSpPr>
            <a:xfrm>
              <a:off x="7030174" y="843676"/>
              <a:ext cx="506348" cy="506388"/>
              <a:chOff x="7030174" y="843676"/>
              <a:chExt cx="506348" cy="506388"/>
            </a:xfrm>
          </p:grpSpPr>
          <p:sp>
            <p:nvSpPr>
              <p:cNvPr id="896" name="Google Shape;896;p17"/>
              <p:cNvSpPr/>
              <p:nvPr/>
            </p:nvSpPr>
            <p:spPr>
              <a:xfrm>
                <a:off x="7030174" y="843676"/>
                <a:ext cx="506348" cy="506388"/>
              </a:xfrm>
              <a:custGeom>
                <a:rect b="b" l="l" r="r" t="t"/>
                <a:pathLst>
                  <a:path extrusionOk="0" h="16384" w="16384">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rgbClr val="D36980"/>
                  </a:gs>
                  <a:gs pos="100000">
                    <a:srgbClr val="860CD1"/>
                  </a:gs>
                </a:gsLst>
                <a:lin ang="8100019" scaled="0"/>
              </a:gradFill>
              <a:ln cap="flat"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17"/>
              <p:cNvSpPr/>
              <p:nvPr/>
            </p:nvSpPr>
            <p:spPr>
              <a:xfrm>
                <a:off x="7143844" y="957351"/>
                <a:ext cx="279010" cy="279033"/>
              </a:xfrm>
              <a:custGeom>
                <a:rect b="b" l="l" r="r" t="t"/>
                <a:pathLst>
                  <a:path extrusionOk="0" fill="none" h="9028" w="9028">
                    <a:moveTo>
                      <a:pt x="9028" y="4499"/>
                    </a:moveTo>
                    <a:cubicBezTo>
                      <a:pt x="9028" y="6991"/>
                      <a:pt x="6991" y="9028"/>
                      <a:pt x="4529" y="9028"/>
                    </a:cubicBezTo>
                    <a:cubicBezTo>
                      <a:pt x="2037" y="9028"/>
                      <a:pt x="0" y="6991"/>
                      <a:pt x="0" y="4499"/>
                    </a:cubicBezTo>
                    <a:cubicBezTo>
                      <a:pt x="0" y="2007"/>
                      <a:pt x="2037" y="0"/>
                      <a:pt x="4529" y="0"/>
                    </a:cubicBezTo>
                    <a:cubicBezTo>
                      <a:pt x="6991" y="0"/>
                      <a:pt x="9028" y="2007"/>
                      <a:pt x="9028" y="4499"/>
                    </a:cubicBezTo>
                    <a:close/>
                  </a:path>
                </a:pathLst>
              </a:custGeom>
              <a:noFill/>
              <a:ln cap="rnd"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17"/>
              <p:cNvSpPr/>
              <p:nvPr/>
            </p:nvSpPr>
            <p:spPr>
              <a:xfrm>
                <a:off x="7217120" y="1018422"/>
                <a:ext cx="132490" cy="136240"/>
              </a:xfrm>
              <a:custGeom>
                <a:rect b="b" l="l" r="r" t="t"/>
                <a:pathLst>
                  <a:path extrusionOk="0" fill="none" h="4408" w="4287">
                    <a:moveTo>
                      <a:pt x="4286" y="4408"/>
                    </a:moveTo>
                    <a:cubicBezTo>
                      <a:pt x="4286" y="3435"/>
                      <a:pt x="3648" y="2432"/>
                      <a:pt x="2766" y="2097"/>
                    </a:cubicBezTo>
                    <a:cubicBezTo>
                      <a:pt x="3070" y="1885"/>
                      <a:pt x="3283" y="1550"/>
                      <a:pt x="3283" y="1125"/>
                    </a:cubicBezTo>
                    <a:cubicBezTo>
                      <a:pt x="3283" y="487"/>
                      <a:pt x="2766" y="0"/>
                      <a:pt x="2158" y="0"/>
                    </a:cubicBezTo>
                    <a:cubicBezTo>
                      <a:pt x="1520" y="0"/>
                      <a:pt x="1003" y="487"/>
                      <a:pt x="1003" y="1125"/>
                    </a:cubicBezTo>
                    <a:cubicBezTo>
                      <a:pt x="1003" y="1550"/>
                      <a:pt x="1216" y="1885"/>
                      <a:pt x="1520" y="2097"/>
                    </a:cubicBezTo>
                    <a:cubicBezTo>
                      <a:pt x="639" y="2432"/>
                      <a:pt x="0" y="3435"/>
                      <a:pt x="0" y="4408"/>
                    </a:cubicBezTo>
                    <a:close/>
                  </a:path>
                </a:pathLst>
              </a:custGeom>
              <a:noFill/>
              <a:ln cap="rnd" cmpd="sng" w="9525">
                <a:solidFill>
                  <a:srgbClr val="26323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99" name="Google Shape;899;p17"/>
          <p:cNvSpPr/>
          <p:nvPr/>
        </p:nvSpPr>
        <p:spPr>
          <a:xfrm>
            <a:off x="1377550" y="1998500"/>
            <a:ext cx="1938000" cy="358200"/>
          </a:xfrm>
          <a:prstGeom prst="roundRect">
            <a:avLst>
              <a:gd fmla="val 16667" name="adj"/>
            </a:avLst>
          </a:prstGeom>
          <a:solidFill>
            <a:srgbClr val="8E7CC3"/>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sng" cap="none" strike="noStrike">
                <a:solidFill>
                  <a:srgbClr val="D9D2E9"/>
                </a:solidFill>
                <a:latin typeface="Quicksand"/>
                <a:ea typeface="Quicksand"/>
                <a:cs typeface="Quicksand"/>
                <a:sym typeface="Quicksand"/>
                <a:hlinkClick r:id="rId3">
                  <a:extLst>
                    <a:ext uri="{A12FA001-AC4F-418D-AE19-62706E023703}">
                      <ahyp:hlinkClr val="tx"/>
                    </a:ext>
                  </a:extLst>
                </a:hlinkClick>
              </a:rPr>
              <a:t>Available Here</a:t>
            </a:r>
            <a:endParaRPr b="0" i="0" sz="1400" u="none" cap="none" strike="noStrike">
              <a:solidFill>
                <a:srgbClr val="D9D2E9"/>
              </a:solidFill>
              <a:latin typeface="Arial"/>
              <a:ea typeface="Arial"/>
              <a:cs typeface="Arial"/>
              <a:sym typeface="Arial"/>
            </a:endParaRPr>
          </a:p>
        </p:txBody>
      </p:sp>
      <p:sp>
        <p:nvSpPr>
          <p:cNvPr id="900" name="Google Shape;900;p17"/>
          <p:cNvSpPr txBox="1"/>
          <p:nvPr/>
        </p:nvSpPr>
        <p:spPr>
          <a:xfrm>
            <a:off x="171450" y="2948975"/>
            <a:ext cx="4698900" cy="115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400"/>
              <a:buFont typeface="Arial"/>
              <a:buNone/>
            </a:pPr>
            <a:r>
              <a:rPr b="1" i="0" lang="en" sz="4400" u="none" cap="none" strike="noStrike">
                <a:solidFill>
                  <a:srgbClr val="263238"/>
                </a:solidFill>
                <a:latin typeface="Montserrat"/>
                <a:ea typeface="Montserrat"/>
                <a:cs typeface="Montserrat"/>
                <a:sym typeface="Montserrat"/>
              </a:rPr>
              <a:t>Use Case Diagram </a:t>
            </a:r>
            <a:endParaRPr b="1" i="0" sz="4400" u="none" cap="none" strike="noStrike">
              <a:solidFill>
                <a:srgbClr val="263238"/>
              </a:solidFill>
              <a:latin typeface="Montserrat"/>
              <a:ea typeface="Montserrat"/>
              <a:cs typeface="Montserrat"/>
              <a:sym typeface="Montserrat"/>
            </a:endParaRPr>
          </a:p>
        </p:txBody>
      </p:sp>
      <p:sp>
        <p:nvSpPr>
          <p:cNvPr id="901" name="Google Shape;901;p17"/>
          <p:cNvSpPr/>
          <p:nvPr/>
        </p:nvSpPr>
        <p:spPr>
          <a:xfrm>
            <a:off x="1377550" y="4470825"/>
            <a:ext cx="1938000" cy="358200"/>
          </a:xfrm>
          <a:prstGeom prst="roundRect">
            <a:avLst>
              <a:gd fmla="val 16667" name="adj"/>
            </a:avLst>
          </a:prstGeom>
          <a:solidFill>
            <a:srgbClr val="8E7CC3"/>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600"/>
              <a:buFont typeface="Arial"/>
              <a:buNone/>
            </a:pPr>
            <a:r>
              <a:rPr b="0" i="0" lang="en" sz="1600" u="sng" cap="none" strike="noStrike">
                <a:solidFill>
                  <a:srgbClr val="D9D2E9"/>
                </a:solidFill>
                <a:latin typeface="Quicksand"/>
                <a:ea typeface="Quicksand"/>
                <a:cs typeface="Quicksand"/>
                <a:sym typeface="Quicksand"/>
                <a:hlinkClick r:id="rId4">
                  <a:extLst>
                    <a:ext uri="{A12FA001-AC4F-418D-AE19-62706E023703}">
                      <ahyp:hlinkClr val="tx"/>
                    </a:ext>
                  </a:extLst>
                </a:hlinkClick>
              </a:rPr>
              <a:t>Available Here</a:t>
            </a:r>
            <a:endParaRPr b="0" i="0" sz="1400" u="none" cap="none" strike="noStrike">
              <a:solidFill>
                <a:srgbClr val="D9D2E9"/>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18"/>
          <p:cNvSpPr txBox="1"/>
          <p:nvPr>
            <p:ph idx="1" type="subTitle"/>
          </p:nvPr>
        </p:nvSpPr>
        <p:spPr>
          <a:xfrm>
            <a:off x="539500" y="921875"/>
            <a:ext cx="8064900" cy="327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
              <a:buNone/>
            </a:pPr>
            <a:r>
              <a:rPr lang="en" sz="1100" u="sng">
                <a:solidFill>
                  <a:srgbClr val="1155CC"/>
                </a:solidFill>
                <a:latin typeface="Roboto"/>
                <a:ea typeface="Roboto"/>
                <a:cs typeface="Roboto"/>
                <a:sym typeface="Roboto"/>
                <a:hlinkClick r:id="rId3">
                  <a:extLst>
                    <a:ext uri="{A12FA001-AC4F-418D-AE19-62706E023703}">
                      <ahyp:hlinkClr val="tx"/>
                    </a:ext>
                  </a:extLst>
                </a:hlinkClick>
              </a:rPr>
              <a:t>https://www.intercom.com/resources/demos/intro-to-operator</a:t>
            </a:r>
            <a:r>
              <a:rPr lang="en" sz="1100">
                <a:solidFill>
                  <a:srgbClr val="666666"/>
                </a:solidFill>
                <a:latin typeface="Roboto"/>
                <a:ea typeface="Roboto"/>
                <a:cs typeface="Roboto"/>
                <a:sym typeface="Roboto"/>
              </a:rPr>
              <a:t> </a:t>
            </a:r>
            <a:endParaRPr sz="1100">
              <a:solidFill>
                <a:srgbClr val="666666"/>
              </a:solidFill>
              <a:latin typeface="Roboto"/>
              <a:ea typeface="Roboto"/>
              <a:cs typeface="Roboto"/>
              <a:sym typeface="Roboto"/>
            </a:endParaRPr>
          </a:p>
          <a:p>
            <a:pPr indent="0" lvl="0" marL="0" rtl="0" algn="l">
              <a:lnSpc>
                <a:spcPct val="100000"/>
              </a:lnSpc>
              <a:spcBef>
                <a:spcPts val="0"/>
              </a:spcBef>
              <a:spcAft>
                <a:spcPts val="0"/>
              </a:spcAft>
              <a:buSzPts val="480"/>
              <a:buNone/>
            </a:pPr>
            <a:r>
              <a:rPr lang="en" sz="1100" u="sng">
                <a:solidFill>
                  <a:srgbClr val="1155CC"/>
                </a:solidFill>
                <a:latin typeface="Roboto"/>
                <a:ea typeface="Roboto"/>
                <a:cs typeface="Roboto"/>
                <a:sym typeface="Roboto"/>
                <a:hlinkClick r:id="rId4">
                  <a:extLst>
                    <a:ext uri="{A12FA001-AC4F-418D-AE19-62706E023703}">
                      <ahyp:hlinkClr val="tx"/>
                    </a:ext>
                  </a:extLst>
                </a:hlinkClick>
              </a:rPr>
              <a:t>https://www.intercom.com/resources/demos/intro-to-the-messenger</a:t>
            </a:r>
            <a:r>
              <a:rPr lang="en" sz="1100">
                <a:solidFill>
                  <a:srgbClr val="666666"/>
                </a:solidFill>
                <a:latin typeface="Roboto"/>
                <a:ea typeface="Roboto"/>
                <a:cs typeface="Roboto"/>
                <a:sym typeface="Roboto"/>
              </a:rPr>
              <a:t> </a:t>
            </a:r>
            <a:endParaRPr sz="1100">
              <a:solidFill>
                <a:srgbClr val="666666"/>
              </a:solidFill>
              <a:latin typeface="Roboto"/>
              <a:ea typeface="Roboto"/>
              <a:cs typeface="Roboto"/>
              <a:sym typeface="Roboto"/>
            </a:endParaRPr>
          </a:p>
          <a:p>
            <a:pPr indent="0" lvl="0" marL="0" rtl="0" algn="l">
              <a:lnSpc>
                <a:spcPct val="100000"/>
              </a:lnSpc>
              <a:spcBef>
                <a:spcPts val="0"/>
              </a:spcBef>
              <a:spcAft>
                <a:spcPts val="0"/>
              </a:spcAft>
              <a:buSzPts val="480"/>
              <a:buNone/>
            </a:pPr>
            <a:r>
              <a:rPr lang="en" sz="1100" u="sng">
                <a:solidFill>
                  <a:srgbClr val="1155CC"/>
                </a:solidFill>
                <a:latin typeface="Roboto"/>
                <a:ea typeface="Roboto"/>
                <a:cs typeface="Roboto"/>
                <a:sym typeface="Roboto"/>
                <a:hlinkClick r:id="rId5">
                  <a:extLst>
                    <a:ext uri="{A12FA001-AC4F-418D-AE19-62706E023703}">
                      <ahyp:hlinkClr val="tx"/>
                    </a:ext>
                  </a:extLst>
                </a:hlinkClick>
              </a:rPr>
              <a:t>https://www.intercom.com/resources/demos/intro-to-custom-bots</a:t>
            </a:r>
            <a:r>
              <a:rPr lang="en" sz="1100">
                <a:solidFill>
                  <a:srgbClr val="666666"/>
                </a:solidFill>
                <a:latin typeface="Roboto"/>
                <a:ea typeface="Roboto"/>
                <a:cs typeface="Roboto"/>
                <a:sym typeface="Roboto"/>
              </a:rPr>
              <a:t> </a:t>
            </a:r>
            <a:endParaRPr sz="1100">
              <a:solidFill>
                <a:srgbClr val="666666"/>
              </a:solidFill>
              <a:latin typeface="Roboto"/>
              <a:ea typeface="Roboto"/>
              <a:cs typeface="Roboto"/>
              <a:sym typeface="Roboto"/>
            </a:endParaRPr>
          </a:p>
          <a:p>
            <a:pPr indent="0" lvl="0" marL="0" rtl="0" algn="l">
              <a:lnSpc>
                <a:spcPct val="100000"/>
              </a:lnSpc>
              <a:spcBef>
                <a:spcPts val="0"/>
              </a:spcBef>
              <a:spcAft>
                <a:spcPts val="0"/>
              </a:spcAft>
              <a:buSzPts val="480"/>
              <a:buNone/>
            </a:pPr>
            <a:r>
              <a:rPr lang="en" sz="1100" u="sng">
                <a:solidFill>
                  <a:srgbClr val="1155CC"/>
                </a:solidFill>
                <a:latin typeface="Roboto"/>
                <a:ea typeface="Roboto"/>
                <a:cs typeface="Roboto"/>
                <a:sym typeface="Roboto"/>
                <a:hlinkClick r:id="rId6">
                  <a:extLst>
                    <a:ext uri="{A12FA001-AC4F-418D-AE19-62706E023703}">
                      <ahyp:hlinkClr val="tx"/>
                    </a:ext>
                  </a:extLst>
                </a:hlinkClick>
              </a:rPr>
              <a:t>https://www.intercom.com/resources/demos/mobile-carousels</a:t>
            </a:r>
            <a:r>
              <a:rPr lang="en" sz="1100">
                <a:solidFill>
                  <a:srgbClr val="666666"/>
                </a:solidFill>
                <a:latin typeface="Roboto"/>
                <a:ea typeface="Roboto"/>
                <a:cs typeface="Roboto"/>
                <a:sym typeface="Roboto"/>
              </a:rPr>
              <a:t> </a:t>
            </a:r>
            <a:endParaRPr sz="1100">
              <a:solidFill>
                <a:srgbClr val="666666"/>
              </a:solidFill>
              <a:latin typeface="Roboto"/>
              <a:ea typeface="Roboto"/>
              <a:cs typeface="Roboto"/>
              <a:sym typeface="Roboto"/>
            </a:endParaRPr>
          </a:p>
          <a:p>
            <a:pPr indent="0" lvl="0" marL="0" rtl="0" algn="l">
              <a:lnSpc>
                <a:spcPct val="100000"/>
              </a:lnSpc>
              <a:spcBef>
                <a:spcPts val="0"/>
              </a:spcBef>
              <a:spcAft>
                <a:spcPts val="0"/>
              </a:spcAft>
              <a:buSzPts val="480"/>
              <a:buNone/>
            </a:pPr>
            <a:r>
              <a:rPr lang="en" sz="1100" u="sng">
                <a:solidFill>
                  <a:srgbClr val="1155CC"/>
                </a:solidFill>
                <a:latin typeface="Roboto"/>
                <a:ea typeface="Roboto"/>
                <a:cs typeface="Roboto"/>
                <a:sym typeface="Roboto"/>
                <a:hlinkClick r:id="rId7">
                  <a:extLst>
                    <a:ext uri="{A12FA001-AC4F-418D-AE19-62706E023703}">
                      <ahyp:hlinkClr val="tx"/>
                    </a:ext>
                  </a:extLst>
                </a:hlinkClick>
              </a:rPr>
              <a:t>https://www.intercom.com/resources/demos/what-is-intercom</a:t>
            </a:r>
            <a:r>
              <a:rPr lang="en" sz="1100">
                <a:solidFill>
                  <a:srgbClr val="666666"/>
                </a:solidFill>
                <a:latin typeface="Roboto"/>
                <a:ea typeface="Roboto"/>
                <a:cs typeface="Roboto"/>
                <a:sym typeface="Roboto"/>
              </a:rPr>
              <a:t> </a:t>
            </a:r>
            <a:endParaRPr sz="1100">
              <a:solidFill>
                <a:srgbClr val="666666"/>
              </a:solidFill>
              <a:latin typeface="Roboto"/>
              <a:ea typeface="Roboto"/>
              <a:cs typeface="Roboto"/>
              <a:sym typeface="Roboto"/>
            </a:endParaRPr>
          </a:p>
          <a:p>
            <a:pPr indent="0" lvl="0" marL="0" rtl="0" algn="l">
              <a:lnSpc>
                <a:spcPct val="100000"/>
              </a:lnSpc>
              <a:spcBef>
                <a:spcPts val="0"/>
              </a:spcBef>
              <a:spcAft>
                <a:spcPts val="0"/>
              </a:spcAft>
              <a:buSzPts val="480"/>
              <a:buNone/>
            </a:pPr>
            <a:r>
              <a:rPr lang="en" sz="1100" u="sng">
                <a:solidFill>
                  <a:srgbClr val="1155CC"/>
                </a:solidFill>
                <a:latin typeface="Roboto"/>
                <a:ea typeface="Roboto"/>
                <a:cs typeface="Roboto"/>
                <a:sym typeface="Roboto"/>
                <a:hlinkClick r:id="rId8">
                  <a:extLst>
                    <a:ext uri="{A12FA001-AC4F-418D-AE19-62706E023703}">
                      <ahyp:hlinkClr val="tx"/>
                    </a:ext>
                  </a:extLst>
                </a:hlinkClick>
              </a:rPr>
              <a:t>https://www.intercom.com/resources/demos/tips-for-using-intercom-to-help-with-your-covid-19-response</a:t>
            </a:r>
            <a:r>
              <a:rPr lang="en" sz="1100">
                <a:solidFill>
                  <a:srgbClr val="666666"/>
                </a:solidFill>
                <a:latin typeface="Roboto"/>
                <a:ea typeface="Roboto"/>
                <a:cs typeface="Roboto"/>
                <a:sym typeface="Roboto"/>
              </a:rPr>
              <a:t> </a:t>
            </a:r>
            <a:endParaRPr sz="1100">
              <a:solidFill>
                <a:srgbClr val="666666"/>
              </a:solidFill>
              <a:latin typeface="Roboto"/>
              <a:ea typeface="Roboto"/>
              <a:cs typeface="Roboto"/>
              <a:sym typeface="Roboto"/>
            </a:endParaRPr>
          </a:p>
          <a:p>
            <a:pPr indent="0" lvl="0" marL="0" rtl="0" algn="l">
              <a:lnSpc>
                <a:spcPct val="100000"/>
              </a:lnSpc>
              <a:spcBef>
                <a:spcPts val="0"/>
              </a:spcBef>
              <a:spcAft>
                <a:spcPts val="0"/>
              </a:spcAft>
              <a:buSzPts val="480"/>
              <a:buNone/>
            </a:pPr>
            <a:r>
              <a:rPr lang="en" sz="1100" u="sng">
                <a:solidFill>
                  <a:srgbClr val="1155CC"/>
                </a:solidFill>
                <a:latin typeface="Roboto"/>
                <a:ea typeface="Roboto"/>
                <a:cs typeface="Roboto"/>
                <a:sym typeface="Roboto"/>
                <a:hlinkClick r:id="rId9">
                  <a:extLst>
                    <a:ext uri="{A12FA001-AC4F-418D-AE19-62706E023703}">
                      <ahyp:hlinkClr val="tx"/>
                    </a:ext>
                  </a:extLst>
                </a:hlinkClick>
              </a:rPr>
              <a:t>https://www.intercom.com/resources/demos/intro-to-onboarding</a:t>
            </a:r>
            <a:r>
              <a:rPr lang="en" sz="1100">
                <a:solidFill>
                  <a:srgbClr val="666666"/>
                </a:solidFill>
                <a:latin typeface="Roboto"/>
                <a:ea typeface="Roboto"/>
                <a:cs typeface="Roboto"/>
                <a:sym typeface="Roboto"/>
              </a:rPr>
              <a:t> </a:t>
            </a:r>
            <a:endParaRPr sz="1100">
              <a:solidFill>
                <a:srgbClr val="666666"/>
              </a:solidFill>
              <a:latin typeface="Roboto"/>
              <a:ea typeface="Roboto"/>
              <a:cs typeface="Roboto"/>
              <a:sym typeface="Roboto"/>
            </a:endParaRPr>
          </a:p>
          <a:p>
            <a:pPr indent="0" lvl="0" marL="0" rtl="0" algn="l">
              <a:lnSpc>
                <a:spcPct val="100000"/>
              </a:lnSpc>
              <a:spcBef>
                <a:spcPts val="0"/>
              </a:spcBef>
              <a:spcAft>
                <a:spcPts val="0"/>
              </a:spcAft>
              <a:buSzPts val="480"/>
              <a:buNone/>
            </a:pPr>
            <a:r>
              <a:rPr lang="en" sz="1100" u="sng">
                <a:solidFill>
                  <a:srgbClr val="1155CC"/>
                </a:solidFill>
                <a:latin typeface="Roboto"/>
                <a:ea typeface="Roboto"/>
                <a:cs typeface="Roboto"/>
                <a:sym typeface="Roboto"/>
                <a:hlinkClick r:id="rId10">
                  <a:extLst>
                    <a:ext uri="{A12FA001-AC4F-418D-AE19-62706E023703}">
                      <ahyp:hlinkClr val="tx"/>
                    </a:ext>
                  </a:extLst>
                </a:hlinkClick>
              </a:rPr>
              <a:t>https://www.intercom.com/resources/demos/customize-your-messenger</a:t>
            </a:r>
            <a:r>
              <a:rPr lang="en" sz="1100">
                <a:solidFill>
                  <a:srgbClr val="666666"/>
                </a:solidFill>
                <a:latin typeface="Roboto"/>
                <a:ea typeface="Roboto"/>
                <a:cs typeface="Roboto"/>
                <a:sym typeface="Roboto"/>
              </a:rPr>
              <a:t> </a:t>
            </a:r>
            <a:endParaRPr sz="1100">
              <a:solidFill>
                <a:srgbClr val="666666"/>
              </a:solidFill>
              <a:latin typeface="Roboto"/>
              <a:ea typeface="Roboto"/>
              <a:cs typeface="Roboto"/>
              <a:sym typeface="Roboto"/>
            </a:endParaRPr>
          </a:p>
          <a:p>
            <a:pPr indent="0" lvl="0" marL="0" rtl="0" algn="l">
              <a:lnSpc>
                <a:spcPct val="100000"/>
              </a:lnSpc>
              <a:spcBef>
                <a:spcPts val="0"/>
              </a:spcBef>
              <a:spcAft>
                <a:spcPts val="0"/>
              </a:spcAft>
              <a:buSzPts val="480"/>
              <a:buNone/>
            </a:pPr>
            <a:r>
              <a:rPr lang="en" sz="1100" u="sng">
                <a:solidFill>
                  <a:srgbClr val="1155CC"/>
                </a:solidFill>
                <a:latin typeface="Roboto"/>
                <a:ea typeface="Roboto"/>
                <a:cs typeface="Roboto"/>
                <a:sym typeface="Roboto"/>
                <a:hlinkClick r:id="rId11">
                  <a:extLst>
                    <a:ext uri="{A12FA001-AC4F-418D-AE19-62706E023703}">
                      <ahyp:hlinkClr val="tx"/>
                    </a:ext>
                  </a:extLst>
                </a:hlinkClick>
              </a:rPr>
              <a:t>https://www.intercom.com/resources/demos/track-user-data</a:t>
            </a:r>
            <a:r>
              <a:rPr lang="en" sz="1100">
                <a:solidFill>
                  <a:srgbClr val="666666"/>
                </a:solidFill>
                <a:latin typeface="Roboto"/>
                <a:ea typeface="Roboto"/>
                <a:cs typeface="Roboto"/>
                <a:sym typeface="Roboto"/>
              </a:rPr>
              <a:t> </a:t>
            </a:r>
            <a:endParaRPr sz="1100">
              <a:solidFill>
                <a:srgbClr val="666666"/>
              </a:solidFill>
              <a:latin typeface="Roboto"/>
              <a:ea typeface="Roboto"/>
              <a:cs typeface="Roboto"/>
              <a:sym typeface="Roboto"/>
            </a:endParaRPr>
          </a:p>
          <a:p>
            <a:pPr indent="0" lvl="0" marL="0" rtl="0" algn="l">
              <a:lnSpc>
                <a:spcPct val="100000"/>
              </a:lnSpc>
              <a:spcBef>
                <a:spcPts val="0"/>
              </a:spcBef>
              <a:spcAft>
                <a:spcPts val="0"/>
              </a:spcAft>
              <a:buSzPts val="480"/>
              <a:buNone/>
            </a:pPr>
            <a:r>
              <a:rPr lang="en" sz="1100" u="sng">
                <a:solidFill>
                  <a:srgbClr val="1155CC"/>
                </a:solidFill>
                <a:latin typeface="Roboto"/>
                <a:ea typeface="Roboto"/>
                <a:cs typeface="Roboto"/>
                <a:sym typeface="Roboto"/>
                <a:hlinkClick r:id="rId12">
                  <a:extLst>
                    <a:ext uri="{A12FA001-AC4F-418D-AE19-62706E023703}">
                      <ahyp:hlinkClr val="tx"/>
                    </a:ext>
                  </a:extLst>
                </a:hlinkClick>
              </a:rPr>
              <a:t>https://www.intercom.com/resources/demos/forward-your-emails-and-social-messages</a:t>
            </a:r>
            <a:r>
              <a:rPr lang="en" sz="1100">
                <a:solidFill>
                  <a:srgbClr val="666666"/>
                </a:solidFill>
                <a:latin typeface="Roboto"/>
                <a:ea typeface="Roboto"/>
                <a:cs typeface="Roboto"/>
                <a:sym typeface="Roboto"/>
              </a:rPr>
              <a:t> </a:t>
            </a:r>
            <a:endParaRPr sz="1100">
              <a:solidFill>
                <a:srgbClr val="666666"/>
              </a:solidFill>
              <a:latin typeface="Roboto"/>
              <a:ea typeface="Roboto"/>
              <a:cs typeface="Roboto"/>
              <a:sym typeface="Roboto"/>
            </a:endParaRPr>
          </a:p>
          <a:p>
            <a:pPr indent="0" lvl="0" marL="0" rtl="0" algn="l">
              <a:lnSpc>
                <a:spcPct val="100000"/>
              </a:lnSpc>
              <a:spcBef>
                <a:spcPts val="0"/>
              </a:spcBef>
              <a:spcAft>
                <a:spcPts val="0"/>
              </a:spcAft>
              <a:buSzPts val="480"/>
              <a:buNone/>
            </a:pPr>
            <a:r>
              <a:rPr lang="en" sz="1100" u="sng">
                <a:solidFill>
                  <a:srgbClr val="1155CC"/>
                </a:solidFill>
                <a:latin typeface="Roboto"/>
                <a:ea typeface="Roboto"/>
                <a:cs typeface="Roboto"/>
                <a:sym typeface="Roboto"/>
                <a:hlinkClick r:id="rId13">
                  <a:extLst>
                    <a:ext uri="{A12FA001-AC4F-418D-AE19-62706E023703}">
                      <ahyp:hlinkClr val="tx"/>
                    </a:ext>
                  </a:extLst>
                </a:hlinkClick>
              </a:rPr>
              <a:t>https://www.intercom.com/resources/demos/design-an-inbound-custom-bot</a:t>
            </a:r>
            <a:r>
              <a:rPr lang="en" sz="1100">
                <a:solidFill>
                  <a:srgbClr val="666666"/>
                </a:solidFill>
                <a:latin typeface="Roboto"/>
                <a:ea typeface="Roboto"/>
                <a:cs typeface="Roboto"/>
                <a:sym typeface="Roboto"/>
              </a:rPr>
              <a:t> </a:t>
            </a:r>
            <a:endParaRPr sz="1100">
              <a:solidFill>
                <a:srgbClr val="666666"/>
              </a:solidFill>
              <a:latin typeface="Roboto"/>
              <a:ea typeface="Roboto"/>
              <a:cs typeface="Roboto"/>
              <a:sym typeface="Roboto"/>
            </a:endParaRPr>
          </a:p>
          <a:p>
            <a:pPr indent="0" lvl="0" marL="0" rtl="0" algn="l">
              <a:lnSpc>
                <a:spcPct val="100000"/>
              </a:lnSpc>
              <a:spcBef>
                <a:spcPts val="0"/>
              </a:spcBef>
              <a:spcAft>
                <a:spcPts val="0"/>
              </a:spcAft>
              <a:buSzPts val="480"/>
              <a:buNone/>
            </a:pPr>
            <a:r>
              <a:rPr lang="en" sz="1100" u="sng">
                <a:solidFill>
                  <a:srgbClr val="1155CC"/>
                </a:solidFill>
                <a:latin typeface="Roboto"/>
                <a:ea typeface="Roboto"/>
                <a:cs typeface="Roboto"/>
                <a:sym typeface="Roboto"/>
                <a:hlinkClick r:id="rId14">
                  <a:extLst>
                    <a:ext uri="{A12FA001-AC4F-418D-AE19-62706E023703}">
                      <ahyp:hlinkClr val="tx"/>
                    </a:ext>
                  </a:extLst>
                </a:hlinkClick>
              </a:rPr>
              <a:t>https://www.intercom.com/resources/demos/create-an-ongoing-message</a:t>
            </a:r>
            <a:r>
              <a:rPr lang="en" sz="1100">
                <a:solidFill>
                  <a:srgbClr val="666666"/>
                </a:solidFill>
                <a:latin typeface="Roboto"/>
                <a:ea typeface="Roboto"/>
                <a:cs typeface="Roboto"/>
                <a:sym typeface="Roboto"/>
              </a:rPr>
              <a:t> </a:t>
            </a:r>
            <a:endParaRPr sz="1100">
              <a:solidFill>
                <a:srgbClr val="666666"/>
              </a:solidFill>
              <a:latin typeface="Roboto"/>
              <a:ea typeface="Roboto"/>
              <a:cs typeface="Roboto"/>
              <a:sym typeface="Roboto"/>
            </a:endParaRPr>
          </a:p>
          <a:p>
            <a:pPr indent="0" lvl="0" marL="0" rtl="0" algn="l">
              <a:lnSpc>
                <a:spcPct val="100000"/>
              </a:lnSpc>
              <a:spcBef>
                <a:spcPts val="0"/>
              </a:spcBef>
              <a:spcAft>
                <a:spcPts val="0"/>
              </a:spcAft>
              <a:buSzPts val="480"/>
              <a:buNone/>
            </a:pPr>
            <a:r>
              <a:rPr lang="en" sz="1100" u="sng">
                <a:solidFill>
                  <a:srgbClr val="1155CC"/>
                </a:solidFill>
                <a:latin typeface="Roboto"/>
                <a:ea typeface="Roboto"/>
                <a:cs typeface="Roboto"/>
                <a:sym typeface="Roboto"/>
                <a:hlinkClick r:id="rId15">
                  <a:extLst>
                    <a:ext uri="{A12FA001-AC4F-418D-AE19-62706E023703}">
                      <ahyp:hlinkClr val="tx"/>
                    </a:ext>
                  </a:extLst>
                </a:hlinkClick>
              </a:rPr>
              <a:t>https://www.intercom.com/automated-answers?on_pageview_event=automated_answers_footer</a:t>
            </a:r>
            <a:r>
              <a:rPr lang="en" sz="1100">
                <a:solidFill>
                  <a:srgbClr val="666666"/>
                </a:solidFill>
                <a:latin typeface="Roboto"/>
                <a:ea typeface="Roboto"/>
                <a:cs typeface="Roboto"/>
                <a:sym typeface="Roboto"/>
              </a:rPr>
              <a:t> </a:t>
            </a:r>
            <a:endParaRPr sz="1100">
              <a:solidFill>
                <a:srgbClr val="666666"/>
              </a:solidFill>
              <a:latin typeface="Roboto"/>
              <a:ea typeface="Roboto"/>
              <a:cs typeface="Roboto"/>
              <a:sym typeface="Roboto"/>
            </a:endParaRPr>
          </a:p>
          <a:p>
            <a:pPr indent="0" lvl="0" marL="0" rtl="0" algn="l">
              <a:lnSpc>
                <a:spcPct val="100000"/>
              </a:lnSpc>
              <a:spcBef>
                <a:spcPts val="0"/>
              </a:spcBef>
              <a:spcAft>
                <a:spcPts val="0"/>
              </a:spcAft>
              <a:buSzPts val="480"/>
              <a:buNone/>
            </a:pPr>
            <a:r>
              <a:rPr lang="en" sz="1100" u="sng">
                <a:solidFill>
                  <a:srgbClr val="1155CC"/>
                </a:solidFill>
                <a:latin typeface="Roboto"/>
                <a:ea typeface="Roboto"/>
                <a:cs typeface="Roboto"/>
                <a:sym typeface="Roboto"/>
                <a:hlinkClick r:id="rId16">
                  <a:extLst>
                    <a:ext uri="{A12FA001-AC4F-418D-AE19-62706E023703}">
                      <ahyp:hlinkClr val="tx"/>
                    </a:ext>
                  </a:extLst>
                </a:hlinkClick>
              </a:rPr>
              <a:t>https://helpcrunch.com/blog/intercom-competitors/</a:t>
            </a:r>
            <a:r>
              <a:rPr lang="en" sz="1100">
                <a:solidFill>
                  <a:srgbClr val="666666"/>
                </a:solidFill>
                <a:latin typeface="Roboto"/>
                <a:ea typeface="Roboto"/>
                <a:cs typeface="Roboto"/>
                <a:sym typeface="Roboto"/>
              </a:rPr>
              <a:t> </a:t>
            </a:r>
            <a:endParaRPr sz="1100">
              <a:solidFill>
                <a:srgbClr val="666666"/>
              </a:solidFill>
              <a:latin typeface="Roboto"/>
              <a:ea typeface="Roboto"/>
              <a:cs typeface="Roboto"/>
              <a:sym typeface="Roboto"/>
            </a:endParaRPr>
          </a:p>
          <a:p>
            <a:pPr indent="0" lvl="0" marL="0" rtl="0" algn="l">
              <a:lnSpc>
                <a:spcPct val="100000"/>
              </a:lnSpc>
              <a:spcBef>
                <a:spcPts val="0"/>
              </a:spcBef>
              <a:spcAft>
                <a:spcPts val="0"/>
              </a:spcAft>
              <a:buSzPts val="480"/>
              <a:buNone/>
            </a:pPr>
            <a:r>
              <a:rPr lang="en" sz="1100" u="sng">
                <a:solidFill>
                  <a:srgbClr val="1155CC"/>
                </a:solidFill>
                <a:latin typeface="Roboto"/>
                <a:ea typeface="Roboto"/>
                <a:cs typeface="Roboto"/>
                <a:sym typeface="Roboto"/>
                <a:hlinkClick r:id="rId17">
                  <a:extLst>
                    <a:ext uri="{A12FA001-AC4F-418D-AE19-62706E023703}">
                      <ahyp:hlinkClr val="tx"/>
                    </a:ext>
                  </a:extLst>
                </a:hlinkClick>
              </a:rPr>
              <a:t>https://www.g2.com/products/intercom/competitors/alternatives</a:t>
            </a:r>
            <a:r>
              <a:rPr lang="en" sz="1100">
                <a:solidFill>
                  <a:srgbClr val="666666"/>
                </a:solidFill>
                <a:latin typeface="Roboto"/>
                <a:ea typeface="Roboto"/>
                <a:cs typeface="Roboto"/>
                <a:sym typeface="Roboto"/>
              </a:rPr>
              <a:t> </a:t>
            </a:r>
            <a:endParaRPr sz="1100">
              <a:solidFill>
                <a:srgbClr val="666666"/>
              </a:solidFill>
              <a:latin typeface="Roboto"/>
              <a:ea typeface="Roboto"/>
              <a:cs typeface="Roboto"/>
              <a:sym typeface="Roboto"/>
            </a:endParaRPr>
          </a:p>
          <a:p>
            <a:pPr indent="0" lvl="0" marL="0" rtl="0" algn="l">
              <a:lnSpc>
                <a:spcPct val="100000"/>
              </a:lnSpc>
              <a:spcBef>
                <a:spcPts val="0"/>
              </a:spcBef>
              <a:spcAft>
                <a:spcPts val="0"/>
              </a:spcAft>
              <a:buSzPts val="480"/>
              <a:buNone/>
            </a:pPr>
            <a:r>
              <a:rPr lang="en" sz="1100" u="sng">
                <a:solidFill>
                  <a:srgbClr val="1155CC"/>
                </a:solidFill>
                <a:latin typeface="Roboto"/>
                <a:ea typeface="Roboto"/>
                <a:cs typeface="Roboto"/>
                <a:sym typeface="Roboto"/>
                <a:hlinkClick r:id="rId18">
                  <a:extLst>
                    <a:ext uri="{A12FA001-AC4F-418D-AE19-62706E023703}">
                      <ahyp:hlinkClr val="tx"/>
                    </a:ext>
                  </a:extLst>
                </a:hlinkClick>
              </a:rPr>
              <a:t>https://www.g2.com/compare/birdeye-vs-drift-vs-freshworks-freshchat-vs-zendesk-support-suite</a:t>
            </a:r>
            <a:r>
              <a:rPr lang="en" sz="1100">
                <a:solidFill>
                  <a:srgbClr val="666666"/>
                </a:solidFill>
                <a:latin typeface="Roboto"/>
                <a:ea typeface="Roboto"/>
                <a:cs typeface="Roboto"/>
                <a:sym typeface="Roboto"/>
              </a:rPr>
              <a:t> </a:t>
            </a:r>
            <a:endParaRPr sz="1100">
              <a:solidFill>
                <a:srgbClr val="666666"/>
              </a:solidFill>
              <a:latin typeface="Roboto"/>
              <a:ea typeface="Roboto"/>
              <a:cs typeface="Roboto"/>
              <a:sym typeface="Roboto"/>
            </a:endParaRPr>
          </a:p>
          <a:p>
            <a:pPr indent="0" lvl="0" marL="0" rtl="0" algn="l">
              <a:lnSpc>
                <a:spcPct val="100000"/>
              </a:lnSpc>
              <a:spcBef>
                <a:spcPts val="0"/>
              </a:spcBef>
              <a:spcAft>
                <a:spcPts val="0"/>
              </a:spcAft>
              <a:buSzPts val="480"/>
              <a:buNone/>
            </a:pPr>
            <a:r>
              <a:rPr lang="en" sz="1100" u="sng">
                <a:solidFill>
                  <a:srgbClr val="1155CC"/>
                </a:solidFill>
                <a:latin typeface="Roboto"/>
                <a:ea typeface="Roboto"/>
                <a:cs typeface="Roboto"/>
                <a:sym typeface="Roboto"/>
                <a:hlinkClick r:id="rId19">
                  <a:extLst>
                    <a:ext uri="{A12FA001-AC4F-418D-AE19-62706E023703}">
                      <ahyp:hlinkClr val="tx"/>
                    </a:ext>
                  </a:extLst>
                </a:hlinkClick>
              </a:rPr>
              <a:t>https://www.g2.com/compare/drift-vs-intercom-vs-tidio-vs-zendesk-support-suite</a:t>
            </a:r>
            <a:r>
              <a:rPr lang="en" sz="1100">
                <a:solidFill>
                  <a:srgbClr val="666666"/>
                </a:solidFill>
                <a:latin typeface="Roboto"/>
                <a:ea typeface="Roboto"/>
                <a:cs typeface="Roboto"/>
                <a:sym typeface="Roboto"/>
              </a:rPr>
              <a:t> </a:t>
            </a:r>
            <a:endParaRPr sz="1100">
              <a:solidFill>
                <a:srgbClr val="666666"/>
              </a:solidFill>
              <a:latin typeface="Roboto"/>
              <a:ea typeface="Roboto"/>
              <a:cs typeface="Roboto"/>
              <a:sym typeface="Roboto"/>
            </a:endParaRPr>
          </a:p>
          <a:p>
            <a:pPr indent="0" lvl="0" marL="0" rtl="0" algn="l">
              <a:lnSpc>
                <a:spcPct val="100000"/>
              </a:lnSpc>
              <a:spcBef>
                <a:spcPts val="0"/>
              </a:spcBef>
              <a:spcAft>
                <a:spcPts val="0"/>
              </a:spcAft>
              <a:buSzPts val="480"/>
              <a:buNone/>
            </a:pPr>
            <a:r>
              <a:rPr lang="en" sz="1100" u="sng">
                <a:solidFill>
                  <a:srgbClr val="1155CC"/>
                </a:solidFill>
                <a:latin typeface="Roboto"/>
                <a:ea typeface="Roboto"/>
                <a:cs typeface="Roboto"/>
                <a:sym typeface="Roboto"/>
                <a:hlinkClick r:id="rId20">
                  <a:extLst>
                    <a:ext uri="{A12FA001-AC4F-418D-AE19-62706E023703}">
                      <ahyp:hlinkClr val="tx"/>
                    </a:ext>
                  </a:extLst>
                </a:hlinkClick>
              </a:rPr>
              <a:t>https://www.g2.com/compare/drift-vs-intercom-vs-zendesk-support-suite-vs-mobilemonkey</a:t>
            </a:r>
            <a:r>
              <a:rPr lang="en" sz="1100">
                <a:solidFill>
                  <a:srgbClr val="666666"/>
                </a:solidFill>
                <a:latin typeface="Roboto"/>
                <a:ea typeface="Roboto"/>
                <a:cs typeface="Roboto"/>
                <a:sym typeface="Roboto"/>
              </a:rPr>
              <a:t> </a:t>
            </a:r>
            <a:endParaRPr sz="1100">
              <a:solidFill>
                <a:srgbClr val="666666"/>
              </a:solidFill>
              <a:latin typeface="Roboto"/>
              <a:ea typeface="Roboto"/>
              <a:cs typeface="Roboto"/>
              <a:sym typeface="Roboto"/>
            </a:endParaRPr>
          </a:p>
          <a:p>
            <a:pPr indent="0" lvl="0" marL="0" rtl="0" algn="l">
              <a:lnSpc>
                <a:spcPct val="100000"/>
              </a:lnSpc>
              <a:spcBef>
                <a:spcPts val="0"/>
              </a:spcBef>
              <a:spcAft>
                <a:spcPts val="0"/>
              </a:spcAft>
              <a:buSzPts val="480"/>
              <a:buNone/>
            </a:pPr>
            <a:r>
              <a:rPr lang="en" sz="1100" u="sng">
                <a:solidFill>
                  <a:srgbClr val="1155CC"/>
                </a:solidFill>
                <a:latin typeface="Roboto"/>
                <a:ea typeface="Roboto"/>
                <a:cs typeface="Roboto"/>
                <a:sym typeface="Roboto"/>
                <a:hlinkClick r:id="rId21">
                  <a:extLst>
                    <a:ext uri="{A12FA001-AC4F-418D-AE19-62706E023703}">
                      <ahyp:hlinkClr val="tx"/>
                    </a:ext>
                  </a:extLst>
                </a:hlinkClick>
              </a:rPr>
              <a:t>https://www.gartner.com/reviews/market/social-customer-service-applications/vendor/intercom/reviews?marketSeoName=social-customer-service-applications&amp;vendorSeoName=intercom&amp;sort=-helpfulness</a:t>
            </a:r>
            <a:r>
              <a:rPr lang="en" sz="1100">
                <a:solidFill>
                  <a:srgbClr val="666666"/>
                </a:solidFill>
                <a:latin typeface="Roboto"/>
                <a:ea typeface="Roboto"/>
                <a:cs typeface="Roboto"/>
                <a:sym typeface="Roboto"/>
              </a:rPr>
              <a:t> </a:t>
            </a:r>
            <a:endParaRPr sz="1100">
              <a:solidFill>
                <a:srgbClr val="666666"/>
              </a:solidFill>
              <a:latin typeface="Roboto"/>
              <a:ea typeface="Roboto"/>
              <a:cs typeface="Roboto"/>
              <a:sym typeface="Roboto"/>
            </a:endParaRPr>
          </a:p>
          <a:p>
            <a:pPr indent="0" lvl="0" marL="0" rtl="0" algn="l">
              <a:lnSpc>
                <a:spcPct val="100000"/>
              </a:lnSpc>
              <a:spcBef>
                <a:spcPts val="0"/>
              </a:spcBef>
              <a:spcAft>
                <a:spcPts val="0"/>
              </a:spcAft>
              <a:buSzPts val="480"/>
              <a:buNone/>
            </a:pPr>
            <a:r>
              <a:rPr lang="en" sz="1100" u="sng">
                <a:solidFill>
                  <a:srgbClr val="1155CC"/>
                </a:solidFill>
                <a:latin typeface="Roboto"/>
                <a:ea typeface="Roboto"/>
                <a:cs typeface="Roboto"/>
                <a:sym typeface="Roboto"/>
                <a:hlinkClick r:id="rId22">
                  <a:extLst>
                    <a:ext uri="{A12FA001-AC4F-418D-AE19-62706E023703}">
                      <ahyp:hlinkClr val="tx"/>
                    </a:ext>
                  </a:extLst>
                </a:hlinkClick>
              </a:rPr>
              <a:t>https://www.g2.com/categories/natural-language-understanding-nlu?utf8=%E2%9C%93&amp;order=g2_score</a:t>
            </a:r>
            <a:r>
              <a:rPr lang="en" sz="1100">
                <a:solidFill>
                  <a:srgbClr val="666666"/>
                </a:solidFill>
                <a:latin typeface="Roboto"/>
                <a:ea typeface="Roboto"/>
                <a:cs typeface="Roboto"/>
                <a:sym typeface="Roboto"/>
              </a:rPr>
              <a:t> </a:t>
            </a:r>
            <a:endParaRPr sz="1100">
              <a:solidFill>
                <a:srgbClr val="666666"/>
              </a:solidFill>
              <a:latin typeface="Roboto"/>
              <a:ea typeface="Roboto"/>
              <a:cs typeface="Roboto"/>
              <a:sym typeface="Roboto"/>
            </a:endParaRPr>
          </a:p>
          <a:p>
            <a:pPr indent="0" lvl="0" marL="0" rtl="0" algn="l">
              <a:lnSpc>
                <a:spcPct val="100000"/>
              </a:lnSpc>
              <a:spcBef>
                <a:spcPts val="0"/>
              </a:spcBef>
              <a:spcAft>
                <a:spcPts val="0"/>
              </a:spcAft>
              <a:buSzPts val="480"/>
              <a:buNone/>
            </a:pPr>
            <a:r>
              <a:rPr lang="en" sz="1100" u="sng">
                <a:solidFill>
                  <a:srgbClr val="1155CC"/>
                </a:solidFill>
                <a:latin typeface="Roboto"/>
                <a:ea typeface="Roboto"/>
                <a:cs typeface="Roboto"/>
                <a:sym typeface="Roboto"/>
                <a:hlinkClick r:id="rId23">
                  <a:extLst>
                    <a:ext uri="{A12FA001-AC4F-418D-AE19-62706E023703}">
                      <ahyp:hlinkClr val="tx"/>
                    </a:ext>
                  </a:extLst>
                </a:hlinkClick>
              </a:rPr>
              <a:t>https://www.altexsoft.com/blog/datascience/comparing-machine-learning-as-a-service-amazon-microsoft-azure-google-cloud-ai-ibm-watson/</a:t>
            </a:r>
            <a:r>
              <a:rPr lang="en" sz="1100">
                <a:solidFill>
                  <a:srgbClr val="666666"/>
                </a:solidFill>
                <a:latin typeface="Roboto"/>
                <a:ea typeface="Roboto"/>
                <a:cs typeface="Roboto"/>
                <a:sym typeface="Roboto"/>
              </a:rPr>
              <a:t> </a:t>
            </a:r>
            <a:endParaRPr sz="1100">
              <a:solidFill>
                <a:srgbClr val="666666"/>
              </a:solidFill>
              <a:latin typeface="Roboto"/>
              <a:ea typeface="Roboto"/>
              <a:cs typeface="Roboto"/>
              <a:sym typeface="Roboto"/>
            </a:endParaRPr>
          </a:p>
          <a:p>
            <a:pPr indent="0" lvl="0" marL="0" rtl="0" algn="l">
              <a:lnSpc>
                <a:spcPct val="100000"/>
              </a:lnSpc>
              <a:spcBef>
                <a:spcPts val="0"/>
              </a:spcBef>
              <a:spcAft>
                <a:spcPts val="0"/>
              </a:spcAft>
              <a:buSzPts val="480"/>
              <a:buNone/>
            </a:pPr>
            <a:r>
              <a:rPr lang="en" sz="1100" u="sng">
                <a:solidFill>
                  <a:srgbClr val="1155CC"/>
                </a:solidFill>
                <a:latin typeface="Roboto"/>
                <a:ea typeface="Roboto"/>
                <a:cs typeface="Roboto"/>
                <a:sym typeface="Roboto"/>
                <a:hlinkClick r:id="rId24">
                  <a:extLst>
                    <a:ext uri="{A12FA001-AC4F-418D-AE19-62706E023703}">
                      <ahyp:hlinkClr val="tx"/>
                    </a:ext>
                  </a:extLst>
                </a:hlinkClick>
              </a:rPr>
              <a:t>https://yourtechdiet.com/blogs/best-ai-tools-in-market/</a:t>
            </a:r>
            <a:r>
              <a:rPr lang="en" sz="1100">
                <a:solidFill>
                  <a:srgbClr val="666666"/>
                </a:solidFill>
                <a:latin typeface="Roboto"/>
                <a:ea typeface="Roboto"/>
                <a:cs typeface="Roboto"/>
                <a:sym typeface="Roboto"/>
              </a:rPr>
              <a:t> </a:t>
            </a:r>
            <a:endParaRPr sz="1100">
              <a:solidFill>
                <a:srgbClr val="666666"/>
              </a:solidFill>
              <a:latin typeface="Roboto"/>
              <a:ea typeface="Roboto"/>
              <a:cs typeface="Roboto"/>
              <a:sym typeface="Roboto"/>
            </a:endParaRPr>
          </a:p>
          <a:p>
            <a:pPr indent="0" lvl="0" marL="0" rtl="0" algn="l">
              <a:lnSpc>
                <a:spcPct val="100000"/>
              </a:lnSpc>
              <a:spcBef>
                <a:spcPts val="0"/>
              </a:spcBef>
              <a:spcAft>
                <a:spcPts val="0"/>
              </a:spcAft>
              <a:buSzPts val="480"/>
              <a:buNone/>
            </a:pPr>
            <a:r>
              <a:rPr lang="en" sz="1100" u="sng">
                <a:solidFill>
                  <a:srgbClr val="1155CC"/>
                </a:solidFill>
                <a:latin typeface="Roboto"/>
                <a:ea typeface="Roboto"/>
                <a:cs typeface="Roboto"/>
                <a:sym typeface="Roboto"/>
                <a:hlinkClick r:id="rId25">
                  <a:extLst>
                    <a:ext uri="{A12FA001-AC4F-418D-AE19-62706E023703}">
                      <ahyp:hlinkClr val="tx"/>
                    </a:ext>
                  </a:extLst>
                </a:hlinkClick>
              </a:rPr>
              <a:t>https://www.netguru.com/blog/ibm-watson-vs-google-cloud-vs-aws-vs-azure</a:t>
            </a:r>
            <a:r>
              <a:rPr lang="en" sz="1100">
                <a:solidFill>
                  <a:srgbClr val="666666"/>
                </a:solidFill>
                <a:latin typeface="Roboto"/>
                <a:ea typeface="Roboto"/>
                <a:cs typeface="Roboto"/>
                <a:sym typeface="Roboto"/>
              </a:rPr>
              <a:t> </a:t>
            </a:r>
            <a:endParaRPr sz="1100">
              <a:solidFill>
                <a:srgbClr val="666666"/>
              </a:solidFill>
              <a:latin typeface="Roboto"/>
              <a:ea typeface="Roboto"/>
              <a:cs typeface="Roboto"/>
              <a:sym typeface="Roboto"/>
            </a:endParaRPr>
          </a:p>
          <a:p>
            <a:pPr indent="0" lvl="0" marL="0" rtl="0" algn="l">
              <a:lnSpc>
                <a:spcPct val="100000"/>
              </a:lnSpc>
              <a:spcBef>
                <a:spcPts val="0"/>
              </a:spcBef>
              <a:spcAft>
                <a:spcPts val="0"/>
              </a:spcAft>
              <a:buSzPts val="480"/>
              <a:buNone/>
            </a:pPr>
            <a:r>
              <a:rPr lang="en" sz="1100" u="sng">
                <a:solidFill>
                  <a:srgbClr val="1155CC"/>
                </a:solidFill>
                <a:latin typeface="Roboto"/>
                <a:ea typeface="Roboto"/>
                <a:cs typeface="Roboto"/>
                <a:sym typeface="Roboto"/>
                <a:hlinkClick r:id="rId26">
                  <a:extLst>
                    <a:ext uri="{A12FA001-AC4F-418D-AE19-62706E023703}">
                      <ahyp:hlinkClr val="tx"/>
                    </a:ext>
                  </a:extLst>
                </a:hlinkClick>
              </a:rPr>
              <a:t>https://docs.microsoft.com/en-us/azure/cognitive-services/luis/what-is-luis</a:t>
            </a:r>
            <a:r>
              <a:rPr lang="en" sz="1100">
                <a:solidFill>
                  <a:srgbClr val="666666"/>
                </a:solidFill>
                <a:latin typeface="Roboto"/>
                <a:ea typeface="Roboto"/>
                <a:cs typeface="Roboto"/>
                <a:sym typeface="Roboto"/>
              </a:rPr>
              <a:t> </a:t>
            </a:r>
            <a:endParaRPr sz="1100">
              <a:solidFill>
                <a:srgbClr val="666666"/>
              </a:solidFill>
              <a:latin typeface="Roboto"/>
              <a:ea typeface="Roboto"/>
              <a:cs typeface="Roboto"/>
              <a:sym typeface="Roboto"/>
            </a:endParaRPr>
          </a:p>
          <a:p>
            <a:pPr indent="0" lvl="0" marL="0" rtl="0" algn="l">
              <a:lnSpc>
                <a:spcPct val="100000"/>
              </a:lnSpc>
              <a:spcBef>
                <a:spcPts val="0"/>
              </a:spcBef>
              <a:spcAft>
                <a:spcPts val="0"/>
              </a:spcAft>
              <a:buSzPts val="480"/>
              <a:buNone/>
            </a:pPr>
            <a:r>
              <a:rPr lang="en" sz="1100" u="sng">
                <a:solidFill>
                  <a:srgbClr val="1155CC"/>
                </a:solidFill>
                <a:latin typeface="Roboto"/>
                <a:ea typeface="Roboto"/>
                <a:cs typeface="Roboto"/>
                <a:sym typeface="Roboto"/>
                <a:hlinkClick r:id="rId27">
                  <a:extLst>
                    <a:ext uri="{A12FA001-AC4F-418D-AE19-62706E023703}">
                      <ahyp:hlinkClr val="tx"/>
                    </a:ext>
                  </a:extLst>
                </a:hlinkClick>
              </a:rPr>
              <a:t>https://www.luis.ai/</a:t>
            </a:r>
            <a:r>
              <a:rPr lang="en" sz="1100">
                <a:solidFill>
                  <a:srgbClr val="666666"/>
                </a:solidFill>
                <a:latin typeface="Roboto"/>
                <a:ea typeface="Roboto"/>
                <a:cs typeface="Roboto"/>
                <a:sym typeface="Roboto"/>
              </a:rPr>
              <a:t> </a:t>
            </a:r>
            <a:endParaRPr sz="1100">
              <a:solidFill>
                <a:srgbClr val="666666"/>
              </a:solidFill>
              <a:latin typeface="Roboto"/>
              <a:ea typeface="Roboto"/>
              <a:cs typeface="Roboto"/>
              <a:sym typeface="Roboto"/>
            </a:endParaRPr>
          </a:p>
          <a:p>
            <a:pPr indent="0" lvl="0" marL="0" rtl="0" algn="l">
              <a:lnSpc>
                <a:spcPct val="100000"/>
              </a:lnSpc>
              <a:spcBef>
                <a:spcPts val="0"/>
              </a:spcBef>
              <a:spcAft>
                <a:spcPts val="0"/>
              </a:spcAft>
              <a:buSzPts val="480"/>
              <a:buNone/>
            </a:pPr>
            <a:r>
              <a:t/>
            </a:r>
            <a:endParaRPr/>
          </a:p>
        </p:txBody>
      </p:sp>
      <p:sp>
        <p:nvSpPr>
          <p:cNvPr id="907" name="Google Shape;907;p18"/>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References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2"/>
          <p:cNvSpPr txBox="1"/>
          <p:nvPr>
            <p:ph idx="1" type="subTitle"/>
          </p:nvPr>
        </p:nvSpPr>
        <p:spPr>
          <a:xfrm>
            <a:off x="539500" y="1150475"/>
            <a:ext cx="8064900" cy="32751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sz="1600"/>
              <a:t>Conversational</a:t>
            </a:r>
            <a:r>
              <a:rPr b="1" lang="en" sz="1600"/>
              <a:t> Relationship platform</a:t>
            </a:r>
            <a:r>
              <a:rPr lang="en" sz="1600"/>
              <a:t> with online customers </a:t>
            </a:r>
            <a:endParaRPr sz="1600"/>
          </a:p>
          <a:p>
            <a:pPr indent="-298450" lvl="0" marL="457200" rtl="0" algn="l">
              <a:lnSpc>
                <a:spcPct val="100000"/>
              </a:lnSpc>
              <a:spcBef>
                <a:spcPts val="0"/>
              </a:spcBef>
              <a:spcAft>
                <a:spcPts val="0"/>
              </a:spcAft>
              <a:buSzPts val="1100"/>
              <a:buChar char="●"/>
            </a:pPr>
            <a:r>
              <a:rPr lang="en" sz="1600"/>
              <a:t>Powerful automation technology powers our bots for sales, and </a:t>
            </a:r>
            <a:r>
              <a:rPr b="1" lang="en" sz="1600"/>
              <a:t>support</a:t>
            </a:r>
            <a:r>
              <a:rPr lang="en" sz="1600"/>
              <a:t>, </a:t>
            </a:r>
            <a:r>
              <a:rPr b="1" lang="en" sz="1600"/>
              <a:t>amplifying </a:t>
            </a:r>
            <a:r>
              <a:rPr lang="en" sz="1600"/>
              <a:t>the impact of the team and automating simple actions like  r</a:t>
            </a:r>
            <a:r>
              <a:rPr b="1" lang="en" sz="1600"/>
              <a:t>ecommending help content to resolve queries</a:t>
            </a:r>
            <a:r>
              <a:rPr lang="en" sz="1600"/>
              <a:t> </a:t>
            </a:r>
            <a:endParaRPr sz="1600"/>
          </a:p>
          <a:p>
            <a:pPr indent="-298450" lvl="0" marL="457200" rtl="0" algn="l">
              <a:lnSpc>
                <a:spcPct val="100000"/>
              </a:lnSpc>
              <a:spcBef>
                <a:spcPts val="0"/>
              </a:spcBef>
              <a:spcAft>
                <a:spcPts val="0"/>
              </a:spcAft>
              <a:buSzPts val="1100"/>
              <a:buChar char="●"/>
            </a:pPr>
            <a:r>
              <a:rPr b="1" lang="en" sz="1600"/>
              <a:t>Onboard and support</a:t>
            </a:r>
            <a:r>
              <a:rPr lang="en" sz="1600"/>
              <a:t> your customers with the team you already have. </a:t>
            </a:r>
            <a:endParaRPr sz="1600"/>
          </a:p>
          <a:p>
            <a:pPr indent="-298450" lvl="0" marL="457200" rtl="0" algn="l">
              <a:lnSpc>
                <a:spcPct val="100000"/>
              </a:lnSpc>
              <a:spcBef>
                <a:spcPts val="0"/>
              </a:spcBef>
              <a:spcAft>
                <a:spcPts val="0"/>
              </a:spcAft>
              <a:buSzPts val="1100"/>
              <a:buChar char="●"/>
            </a:pPr>
            <a:r>
              <a:rPr b="1" lang="en" sz="1600"/>
              <a:t>Intercom puts your customer messaging in one place.</a:t>
            </a:r>
            <a:endParaRPr b="1" sz="1600"/>
          </a:p>
          <a:p>
            <a:pPr indent="-298450" lvl="0" marL="457200" rtl="0" algn="l">
              <a:lnSpc>
                <a:spcPct val="100000"/>
              </a:lnSpc>
              <a:spcBef>
                <a:spcPts val="1000"/>
              </a:spcBef>
              <a:spcAft>
                <a:spcPts val="0"/>
              </a:spcAft>
              <a:buSzPts val="1100"/>
              <a:buChar char="●"/>
            </a:pPr>
            <a:r>
              <a:rPr lang="en" sz="1600"/>
              <a:t>Intercom is one of the most well-known customer support tools on the market</a:t>
            </a:r>
            <a:endParaRPr sz="1600"/>
          </a:p>
          <a:p>
            <a:pPr indent="-298450" lvl="0" marL="457200" rtl="0" algn="l">
              <a:lnSpc>
                <a:spcPct val="100000"/>
              </a:lnSpc>
              <a:spcBef>
                <a:spcPts val="1000"/>
              </a:spcBef>
              <a:spcAft>
                <a:spcPts val="0"/>
              </a:spcAft>
              <a:buClr>
                <a:srgbClr val="101010"/>
              </a:buClr>
              <a:buSzPts val="1100"/>
              <a:buFont typeface="Roboto"/>
              <a:buChar char="●"/>
            </a:pPr>
            <a:r>
              <a:rPr lang="en" sz="1600"/>
              <a:t>Intercom offers one of the </a:t>
            </a:r>
            <a:r>
              <a:rPr b="1" lang="en" sz="1600"/>
              <a:t>most comprehensive sets of tools</a:t>
            </a:r>
            <a:r>
              <a:rPr lang="en" sz="1600"/>
              <a:t> for a modern business to cover its customer service needs. </a:t>
            </a:r>
            <a:endParaRPr sz="1600"/>
          </a:p>
        </p:txBody>
      </p:sp>
      <p:sp>
        <p:nvSpPr>
          <p:cNvPr id="670" name="Google Shape;670;p2"/>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What’s Intercom?</a:t>
            </a:r>
            <a:endParaRPr/>
          </a:p>
        </p:txBody>
      </p:sp>
      <p:pic>
        <p:nvPicPr>
          <p:cNvPr id="671" name="Google Shape;671;p2"/>
          <p:cNvPicPr preferRelativeResize="0"/>
          <p:nvPr/>
        </p:nvPicPr>
        <p:blipFill rotWithShape="1">
          <a:blip r:embed="rId3">
            <a:alphaModFix/>
          </a:blip>
          <a:srcRect b="0" l="0" r="65595" t="0"/>
          <a:stretch/>
        </p:blipFill>
        <p:spPr>
          <a:xfrm>
            <a:off x="0" y="0"/>
            <a:ext cx="510275" cy="413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3"/>
          <p:cNvSpPr txBox="1"/>
          <p:nvPr>
            <p:ph idx="1" type="subTitle"/>
          </p:nvPr>
        </p:nvSpPr>
        <p:spPr>
          <a:xfrm>
            <a:off x="100300" y="1203075"/>
            <a:ext cx="4138500" cy="4235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
              <a:buNone/>
            </a:pPr>
            <a:r>
              <a:rPr lang="en" sz="1400"/>
              <a:t>Intercom is a great comprehensive tool offering</a:t>
            </a:r>
            <a:endParaRPr sz="1400"/>
          </a:p>
          <a:p>
            <a:pPr indent="-316230" lvl="0" marL="457200" rtl="0" algn="l">
              <a:lnSpc>
                <a:spcPct val="100000"/>
              </a:lnSpc>
              <a:spcBef>
                <a:spcPts val="1200"/>
              </a:spcBef>
              <a:spcAft>
                <a:spcPts val="0"/>
              </a:spcAft>
              <a:buSzPts val="1380"/>
              <a:buChar char="●"/>
            </a:pPr>
            <a:r>
              <a:rPr lang="en" sz="1400"/>
              <a:t>Live chat.</a:t>
            </a:r>
            <a:endParaRPr sz="1400"/>
          </a:p>
          <a:p>
            <a:pPr indent="-316230" lvl="0" marL="457200" rtl="0" algn="l">
              <a:lnSpc>
                <a:spcPct val="100000"/>
              </a:lnSpc>
              <a:spcBef>
                <a:spcPts val="0"/>
              </a:spcBef>
              <a:spcAft>
                <a:spcPts val="0"/>
              </a:spcAft>
              <a:buSzPts val="1380"/>
              <a:buChar char="●"/>
            </a:pPr>
            <a:r>
              <a:rPr lang="en" sz="1400"/>
              <a:t>Help desk.</a:t>
            </a:r>
            <a:endParaRPr sz="1400"/>
          </a:p>
          <a:p>
            <a:pPr indent="-316230" lvl="0" marL="457200" rtl="0" algn="l">
              <a:lnSpc>
                <a:spcPct val="100000"/>
              </a:lnSpc>
              <a:spcBef>
                <a:spcPts val="0"/>
              </a:spcBef>
              <a:spcAft>
                <a:spcPts val="0"/>
              </a:spcAft>
              <a:buSzPts val="1380"/>
              <a:buChar char="●"/>
            </a:pPr>
            <a:r>
              <a:rPr lang="en" sz="1400"/>
              <a:t>Email automation features.</a:t>
            </a:r>
            <a:endParaRPr sz="1400"/>
          </a:p>
          <a:p>
            <a:pPr indent="-316230" lvl="0" marL="457200" rtl="0" algn="l">
              <a:lnSpc>
                <a:spcPct val="100000"/>
              </a:lnSpc>
              <a:spcBef>
                <a:spcPts val="0"/>
              </a:spcBef>
              <a:spcAft>
                <a:spcPts val="0"/>
              </a:spcAft>
              <a:buSzPts val="1380"/>
              <a:buChar char="●"/>
            </a:pPr>
            <a:r>
              <a:rPr lang="en" sz="1400"/>
              <a:t>Custom Bots.</a:t>
            </a:r>
            <a:endParaRPr sz="1400"/>
          </a:p>
          <a:p>
            <a:pPr indent="-316230" lvl="0" marL="457200" rtl="0" algn="l">
              <a:lnSpc>
                <a:spcPct val="100000"/>
              </a:lnSpc>
              <a:spcBef>
                <a:spcPts val="0"/>
              </a:spcBef>
              <a:spcAft>
                <a:spcPts val="0"/>
              </a:spcAft>
              <a:buSzPts val="1380"/>
              <a:buChar char="●"/>
            </a:pPr>
            <a:r>
              <a:rPr lang="en" sz="1400"/>
              <a:t>Create the perfect bot that helps you crush your number, qualify more leads and book more meetings around the clock.</a:t>
            </a:r>
            <a:endParaRPr sz="1400"/>
          </a:p>
          <a:p>
            <a:pPr indent="-316230" lvl="0" marL="457200" marR="0" rtl="0" algn="l">
              <a:lnSpc>
                <a:spcPct val="100000"/>
              </a:lnSpc>
              <a:spcBef>
                <a:spcPts val="0"/>
              </a:spcBef>
              <a:spcAft>
                <a:spcPts val="0"/>
              </a:spcAft>
              <a:buSzPts val="1380"/>
              <a:buChar char="●"/>
            </a:pPr>
            <a:r>
              <a:rPr lang="en" sz="1400"/>
              <a:t>Onboard and activate customers with targeted outbound engagement.</a:t>
            </a:r>
            <a:endParaRPr sz="1400"/>
          </a:p>
          <a:p>
            <a:pPr indent="-316230" lvl="0" marL="457200" marR="0" rtl="0" algn="l">
              <a:lnSpc>
                <a:spcPct val="100000"/>
              </a:lnSpc>
              <a:spcBef>
                <a:spcPts val="0"/>
              </a:spcBef>
              <a:spcAft>
                <a:spcPts val="0"/>
              </a:spcAft>
              <a:buSzPts val="1380"/>
              <a:buChar char="●"/>
            </a:pPr>
            <a:r>
              <a:rPr lang="en" sz="1400"/>
              <a:t>Improve retention rates, share product announcements, and onboard with ease—all in your mobile app.</a:t>
            </a:r>
            <a:endParaRPr sz="1400"/>
          </a:p>
          <a:p>
            <a:pPr indent="-316230" lvl="0" marL="457200" marR="0" rtl="0" algn="l">
              <a:lnSpc>
                <a:spcPct val="100000"/>
              </a:lnSpc>
              <a:spcBef>
                <a:spcPts val="0"/>
              </a:spcBef>
              <a:spcAft>
                <a:spcPts val="0"/>
              </a:spcAft>
              <a:buSzPts val="1380"/>
              <a:buChar char="●"/>
            </a:pPr>
            <a:r>
              <a:rPr lang="en" sz="1400"/>
              <a:t>Automatically route conversations with custom bots.</a:t>
            </a:r>
            <a:endParaRPr sz="1400"/>
          </a:p>
        </p:txBody>
      </p:sp>
      <p:sp>
        <p:nvSpPr>
          <p:cNvPr id="677" name="Google Shape;677;p3"/>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Intercom Current Features </a:t>
            </a:r>
            <a:endParaRPr/>
          </a:p>
        </p:txBody>
      </p:sp>
      <p:pic>
        <p:nvPicPr>
          <p:cNvPr id="678" name="Google Shape;678;p3"/>
          <p:cNvPicPr preferRelativeResize="0"/>
          <p:nvPr/>
        </p:nvPicPr>
        <p:blipFill rotWithShape="1">
          <a:blip r:embed="rId3">
            <a:alphaModFix/>
          </a:blip>
          <a:srcRect b="0" l="0" r="65595" t="0"/>
          <a:stretch/>
        </p:blipFill>
        <p:spPr>
          <a:xfrm>
            <a:off x="0" y="0"/>
            <a:ext cx="510275" cy="413125"/>
          </a:xfrm>
          <a:prstGeom prst="rect">
            <a:avLst/>
          </a:prstGeom>
          <a:noFill/>
          <a:ln>
            <a:noFill/>
          </a:ln>
        </p:spPr>
      </p:pic>
      <p:sp>
        <p:nvSpPr>
          <p:cNvPr id="679" name="Google Shape;679;p3"/>
          <p:cNvSpPr txBox="1"/>
          <p:nvPr>
            <p:ph idx="1" type="subTitle"/>
          </p:nvPr>
        </p:nvSpPr>
        <p:spPr>
          <a:xfrm>
            <a:off x="4363850" y="1514550"/>
            <a:ext cx="4524300" cy="33870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SzPts val="1400"/>
              <a:buChar char="●"/>
            </a:pPr>
            <a:r>
              <a:rPr lang="en" sz="1400"/>
              <a:t>Instantly answer your customers’ common questions with Resolution Bot.</a:t>
            </a:r>
            <a:endParaRPr sz="1400"/>
          </a:p>
          <a:p>
            <a:pPr indent="-316230" lvl="0" marL="457200" marR="0" rtl="0" algn="l">
              <a:lnSpc>
                <a:spcPct val="100000"/>
              </a:lnSpc>
              <a:spcBef>
                <a:spcPts val="0"/>
              </a:spcBef>
              <a:spcAft>
                <a:spcPts val="0"/>
              </a:spcAft>
              <a:buSzPts val="1380"/>
              <a:buChar char="●"/>
            </a:pPr>
            <a:r>
              <a:rPr lang="en" sz="1400"/>
              <a:t>Rely on saved replies to keep your team in the loop and up to date.</a:t>
            </a:r>
            <a:endParaRPr sz="1400"/>
          </a:p>
          <a:p>
            <a:pPr indent="-316230" lvl="0" marL="457200" marR="0" rtl="0" algn="l">
              <a:lnSpc>
                <a:spcPct val="100000"/>
              </a:lnSpc>
              <a:spcBef>
                <a:spcPts val="0"/>
              </a:spcBef>
              <a:spcAft>
                <a:spcPts val="0"/>
              </a:spcAft>
              <a:buSzPts val="1380"/>
              <a:buChar char="●"/>
            </a:pPr>
            <a:r>
              <a:rPr lang="en" sz="1400"/>
              <a:t>Customizing your Messenger ensures it looks right at home on your app or site. Learn how to:</a:t>
            </a:r>
            <a:endParaRPr sz="1400"/>
          </a:p>
          <a:p>
            <a:pPr indent="-316230" lvl="0" marL="457200" marR="0" rtl="0" algn="l">
              <a:lnSpc>
                <a:spcPct val="100000"/>
              </a:lnSpc>
              <a:spcBef>
                <a:spcPts val="0"/>
              </a:spcBef>
              <a:spcAft>
                <a:spcPts val="0"/>
              </a:spcAft>
              <a:buSzPts val="1380"/>
              <a:buChar char="●"/>
            </a:pPr>
            <a:r>
              <a:rPr lang="en" sz="1400"/>
              <a:t>Customize the experience for your users, leads and visitors.</a:t>
            </a:r>
            <a:endParaRPr sz="1400"/>
          </a:p>
          <a:p>
            <a:pPr indent="-316230" lvl="0" marL="457200" marR="0" rtl="0" algn="l">
              <a:lnSpc>
                <a:spcPct val="100000"/>
              </a:lnSpc>
              <a:spcBef>
                <a:spcPts val="0"/>
              </a:spcBef>
              <a:spcAft>
                <a:spcPts val="0"/>
              </a:spcAft>
              <a:buSzPts val="1380"/>
              <a:buChar char="●"/>
            </a:pPr>
            <a:r>
              <a:rPr lang="en" sz="1400"/>
              <a:t>Set the controls for your workspace.</a:t>
            </a:r>
            <a:endParaRPr sz="1400"/>
          </a:p>
          <a:p>
            <a:pPr indent="-316230" lvl="0" marL="457200" marR="0" rtl="0" algn="l">
              <a:lnSpc>
                <a:spcPct val="100000"/>
              </a:lnSpc>
              <a:spcBef>
                <a:spcPts val="0"/>
              </a:spcBef>
              <a:spcAft>
                <a:spcPts val="0"/>
              </a:spcAft>
              <a:buSzPts val="1380"/>
              <a:buChar char="●"/>
            </a:pPr>
            <a:r>
              <a:rPr lang="en" sz="1400"/>
              <a:t>Track user data</a:t>
            </a:r>
            <a:endParaRPr sz="1400"/>
          </a:p>
          <a:p>
            <a:pPr indent="-316230" lvl="0" marL="457200" marR="0" rtl="0" algn="l">
              <a:lnSpc>
                <a:spcPct val="100000"/>
              </a:lnSpc>
              <a:spcBef>
                <a:spcPts val="0"/>
              </a:spcBef>
              <a:spcAft>
                <a:spcPts val="0"/>
              </a:spcAft>
              <a:buSzPts val="1380"/>
              <a:buChar char="●"/>
            </a:pPr>
            <a:r>
              <a:rPr lang="en" sz="1400"/>
              <a:t>Forward your emails and social messages</a:t>
            </a:r>
            <a:endParaRPr sz="1400"/>
          </a:p>
          <a:p>
            <a:pPr indent="-316230" lvl="0" marL="457200" marR="0" rtl="0" algn="l">
              <a:lnSpc>
                <a:spcPct val="100000"/>
              </a:lnSpc>
              <a:spcBef>
                <a:spcPts val="0"/>
              </a:spcBef>
              <a:spcAft>
                <a:spcPts val="0"/>
              </a:spcAft>
              <a:buSzPts val="1380"/>
              <a:buChar char="●"/>
            </a:pPr>
            <a:r>
              <a:rPr lang="en" sz="1400"/>
              <a:t>Design an inbound Custom Bot </a:t>
            </a:r>
            <a:endParaRPr sz="1400"/>
          </a:p>
          <a:p>
            <a:pPr indent="-316230" lvl="0" marL="457200" marR="0" rtl="0" algn="l">
              <a:lnSpc>
                <a:spcPct val="100000"/>
              </a:lnSpc>
              <a:spcBef>
                <a:spcPts val="0"/>
              </a:spcBef>
              <a:spcAft>
                <a:spcPts val="0"/>
              </a:spcAft>
              <a:buSzPts val="1380"/>
              <a:buChar char="●"/>
            </a:pPr>
            <a:r>
              <a:rPr lang="en" sz="1400"/>
              <a:t>Create ongoing messages</a:t>
            </a:r>
            <a:endParaRPr sz="1400"/>
          </a:p>
          <a:p>
            <a:pPr indent="-316230" lvl="0" marL="457200" marR="0" rtl="0" algn="l">
              <a:lnSpc>
                <a:spcPct val="100000"/>
              </a:lnSpc>
              <a:spcBef>
                <a:spcPts val="0"/>
              </a:spcBef>
              <a:spcAft>
                <a:spcPts val="0"/>
              </a:spcAft>
              <a:buSzPts val="1380"/>
              <a:buChar char="●"/>
            </a:pPr>
            <a:r>
              <a:rPr lang="en" sz="1400"/>
              <a:t>Faster customer resolutions</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4"/>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Apps &amp; Integration</a:t>
            </a:r>
            <a:endParaRPr/>
          </a:p>
        </p:txBody>
      </p:sp>
      <p:pic>
        <p:nvPicPr>
          <p:cNvPr id="685" name="Google Shape;685;p4"/>
          <p:cNvPicPr preferRelativeResize="0"/>
          <p:nvPr/>
        </p:nvPicPr>
        <p:blipFill rotWithShape="1">
          <a:blip r:embed="rId3">
            <a:alphaModFix/>
          </a:blip>
          <a:srcRect b="0" l="0" r="65595" t="0"/>
          <a:stretch/>
        </p:blipFill>
        <p:spPr>
          <a:xfrm>
            <a:off x="0" y="0"/>
            <a:ext cx="510275" cy="413125"/>
          </a:xfrm>
          <a:prstGeom prst="rect">
            <a:avLst/>
          </a:prstGeom>
          <a:noFill/>
          <a:ln>
            <a:noFill/>
          </a:ln>
        </p:spPr>
      </p:pic>
      <p:pic>
        <p:nvPicPr>
          <p:cNvPr id="686" name="Google Shape;686;p4"/>
          <p:cNvPicPr preferRelativeResize="0"/>
          <p:nvPr/>
        </p:nvPicPr>
        <p:blipFill rotWithShape="1">
          <a:blip r:embed="rId4">
            <a:alphaModFix/>
          </a:blip>
          <a:srcRect b="0" l="0" r="0" t="0"/>
          <a:stretch/>
        </p:blipFill>
        <p:spPr>
          <a:xfrm>
            <a:off x="446900" y="1257550"/>
            <a:ext cx="4291736" cy="3885950"/>
          </a:xfrm>
          <a:prstGeom prst="rect">
            <a:avLst/>
          </a:prstGeom>
          <a:noFill/>
          <a:ln>
            <a:noFill/>
          </a:ln>
        </p:spPr>
      </p:pic>
      <p:pic>
        <p:nvPicPr>
          <p:cNvPr id="687" name="Google Shape;687;p4"/>
          <p:cNvPicPr preferRelativeResize="0"/>
          <p:nvPr/>
        </p:nvPicPr>
        <p:blipFill rotWithShape="1">
          <a:blip r:embed="rId5">
            <a:alphaModFix/>
          </a:blip>
          <a:srcRect b="0" l="0" r="0" t="0"/>
          <a:stretch/>
        </p:blipFill>
        <p:spPr>
          <a:xfrm>
            <a:off x="4823650" y="47949"/>
            <a:ext cx="3915500" cy="2356550"/>
          </a:xfrm>
          <a:prstGeom prst="rect">
            <a:avLst/>
          </a:prstGeom>
          <a:noFill/>
          <a:ln>
            <a:noFill/>
          </a:ln>
        </p:spPr>
      </p:pic>
      <p:pic>
        <p:nvPicPr>
          <p:cNvPr id="688" name="Google Shape;688;p4"/>
          <p:cNvPicPr preferRelativeResize="0"/>
          <p:nvPr/>
        </p:nvPicPr>
        <p:blipFill rotWithShape="1">
          <a:blip r:embed="rId6">
            <a:alphaModFix/>
          </a:blip>
          <a:srcRect b="0" l="0" r="0" t="0"/>
          <a:stretch/>
        </p:blipFill>
        <p:spPr>
          <a:xfrm>
            <a:off x="4891020" y="2409950"/>
            <a:ext cx="3915500" cy="29993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5"/>
          <p:cNvSpPr txBox="1"/>
          <p:nvPr>
            <p:ph idx="1" type="subTitle"/>
          </p:nvPr>
        </p:nvSpPr>
        <p:spPr>
          <a:xfrm>
            <a:off x="539500" y="1150475"/>
            <a:ext cx="8064900" cy="10479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sz="1300"/>
              <a:t>Intercom competitors for support, marketing, and sales: </a:t>
            </a:r>
            <a:r>
              <a:rPr b="1" lang="en" sz="1300"/>
              <a:t>HelpCrunch, Crisp, Help Scout.</a:t>
            </a:r>
            <a:endParaRPr b="1" sz="1300"/>
          </a:p>
          <a:p>
            <a:pPr indent="-311150" lvl="0" marL="457200" rtl="0" algn="l">
              <a:lnSpc>
                <a:spcPct val="100000"/>
              </a:lnSpc>
              <a:spcBef>
                <a:spcPts val="0"/>
              </a:spcBef>
              <a:spcAft>
                <a:spcPts val="0"/>
              </a:spcAft>
              <a:buSzPts val="1300"/>
              <a:buChar char="●"/>
            </a:pPr>
            <a:r>
              <a:rPr lang="en" sz="1300"/>
              <a:t>Intercom competitors for live chat: </a:t>
            </a:r>
            <a:r>
              <a:rPr b="1" lang="en" sz="1300"/>
              <a:t>Olark, LiveChat, Smartsupp, GoSquared</a:t>
            </a:r>
            <a:r>
              <a:rPr lang="en" sz="1300"/>
              <a:t>.</a:t>
            </a:r>
            <a:endParaRPr sz="1300"/>
          </a:p>
          <a:p>
            <a:pPr indent="-311150" lvl="0" marL="457200" rtl="0" algn="l">
              <a:lnSpc>
                <a:spcPct val="100000"/>
              </a:lnSpc>
              <a:spcBef>
                <a:spcPts val="0"/>
              </a:spcBef>
              <a:spcAft>
                <a:spcPts val="0"/>
              </a:spcAft>
              <a:buSzPts val="1300"/>
              <a:buChar char="●"/>
            </a:pPr>
            <a:r>
              <a:rPr lang="en" sz="1300"/>
              <a:t>Support-oriented Intercom competitors: </a:t>
            </a:r>
            <a:r>
              <a:rPr b="1" lang="en" sz="1300"/>
              <a:t>Zendesk, Freshworks, LiveAgent, Lemtalk</a:t>
            </a:r>
            <a:r>
              <a:rPr lang="en" sz="1300"/>
              <a:t>.</a:t>
            </a:r>
            <a:endParaRPr sz="1300"/>
          </a:p>
          <a:p>
            <a:pPr indent="-311150" lvl="0" marL="457200" rtl="0" algn="l">
              <a:lnSpc>
                <a:spcPct val="100000"/>
              </a:lnSpc>
              <a:spcBef>
                <a:spcPts val="0"/>
              </a:spcBef>
              <a:spcAft>
                <a:spcPts val="0"/>
              </a:spcAft>
              <a:buSzPts val="1300"/>
              <a:buChar char="●"/>
            </a:pPr>
            <a:r>
              <a:rPr lang="en" sz="1300"/>
              <a:t>Marketing- and sales-oriented Intercom competitors:</a:t>
            </a:r>
            <a:r>
              <a:rPr b="1" lang="en" sz="1300"/>
              <a:t> Drift, Customerly</a:t>
            </a:r>
            <a:r>
              <a:rPr lang="en" sz="1300"/>
              <a:t>.</a:t>
            </a:r>
            <a:endParaRPr sz="1300"/>
          </a:p>
        </p:txBody>
      </p:sp>
      <p:sp>
        <p:nvSpPr>
          <p:cNvPr id="694" name="Google Shape;694;p5"/>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Intercom Competitors </a:t>
            </a:r>
            <a:endParaRPr/>
          </a:p>
        </p:txBody>
      </p:sp>
      <p:pic>
        <p:nvPicPr>
          <p:cNvPr id="695" name="Google Shape;695;p5"/>
          <p:cNvPicPr preferRelativeResize="0"/>
          <p:nvPr/>
        </p:nvPicPr>
        <p:blipFill rotWithShape="1">
          <a:blip r:embed="rId3">
            <a:alphaModFix/>
          </a:blip>
          <a:srcRect b="0" l="0" r="65595" t="0"/>
          <a:stretch/>
        </p:blipFill>
        <p:spPr>
          <a:xfrm>
            <a:off x="0" y="0"/>
            <a:ext cx="510275" cy="413125"/>
          </a:xfrm>
          <a:prstGeom prst="rect">
            <a:avLst/>
          </a:prstGeom>
          <a:noFill/>
          <a:ln>
            <a:noFill/>
          </a:ln>
        </p:spPr>
      </p:pic>
      <p:pic>
        <p:nvPicPr>
          <p:cNvPr id="696" name="Google Shape;696;p5"/>
          <p:cNvPicPr preferRelativeResize="0"/>
          <p:nvPr/>
        </p:nvPicPr>
        <p:blipFill rotWithShape="1">
          <a:blip r:embed="rId4">
            <a:alphaModFix/>
          </a:blip>
          <a:srcRect b="0" l="0" r="0" t="0"/>
          <a:stretch/>
        </p:blipFill>
        <p:spPr>
          <a:xfrm>
            <a:off x="153825" y="2118568"/>
            <a:ext cx="1209675" cy="1533525"/>
          </a:xfrm>
          <a:prstGeom prst="rect">
            <a:avLst/>
          </a:prstGeom>
          <a:noFill/>
          <a:ln>
            <a:noFill/>
          </a:ln>
        </p:spPr>
      </p:pic>
      <p:pic>
        <p:nvPicPr>
          <p:cNvPr id="697" name="Google Shape;697;p5"/>
          <p:cNvPicPr preferRelativeResize="0"/>
          <p:nvPr/>
        </p:nvPicPr>
        <p:blipFill rotWithShape="1">
          <a:blip r:embed="rId5">
            <a:alphaModFix/>
          </a:blip>
          <a:srcRect b="0" l="0" r="0" t="0"/>
          <a:stretch/>
        </p:blipFill>
        <p:spPr>
          <a:xfrm>
            <a:off x="199852" y="4000630"/>
            <a:ext cx="915100" cy="695325"/>
          </a:xfrm>
          <a:prstGeom prst="rect">
            <a:avLst/>
          </a:prstGeom>
          <a:noFill/>
          <a:ln>
            <a:noFill/>
          </a:ln>
        </p:spPr>
      </p:pic>
      <p:pic>
        <p:nvPicPr>
          <p:cNvPr id="698" name="Google Shape;698;p5"/>
          <p:cNvPicPr preferRelativeResize="0"/>
          <p:nvPr/>
        </p:nvPicPr>
        <p:blipFill rotWithShape="1">
          <a:blip r:embed="rId6">
            <a:alphaModFix/>
          </a:blip>
          <a:srcRect b="0" l="0" r="0" t="0"/>
          <a:stretch/>
        </p:blipFill>
        <p:spPr>
          <a:xfrm>
            <a:off x="2157525" y="2232868"/>
            <a:ext cx="752475" cy="1304925"/>
          </a:xfrm>
          <a:prstGeom prst="rect">
            <a:avLst/>
          </a:prstGeom>
          <a:noFill/>
          <a:ln>
            <a:noFill/>
          </a:ln>
        </p:spPr>
      </p:pic>
      <p:pic>
        <p:nvPicPr>
          <p:cNvPr id="699" name="Google Shape;699;p5"/>
          <p:cNvPicPr preferRelativeResize="0"/>
          <p:nvPr/>
        </p:nvPicPr>
        <p:blipFill rotWithShape="1">
          <a:blip r:embed="rId7">
            <a:alphaModFix/>
          </a:blip>
          <a:srcRect b="0" l="0" r="0" t="0"/>
          <a:stretch/>
        </p:blipFill>
        <p:spPr>
          <a:xfrm>
            <a:off x="3704025" y="2137618"/>
            <a:ext cx="1000125" cy="1495425"/>
          </a:xfrm>
          <a:prstGeom prst="rect">
            <a:avLst/>
          </a:prstGeom>
          <a:noFill/>
          <a:ln>
            <a:noFill/>
          </a:ln>
        </p:spPr>
      </p:pic>
      <p:pic>
        <p:nvPicPr>
          <p:cNvPr id="700" name="Google Shape;700;p5"/>
          <p:cNvPicPr preferRelativeResize="0"/>
          <p:nvPr/>
        </p:nvPicPr>
        <p:blipFill rotWithShape="1">
          <a:blip r:embed="rId8">
            <a:alphaModFix/>
          </a:blip>
          <a:srcRect b="0" l="0" r="0" t="0"/>
          <a:stretch/>
        </p:blipFill>
        <p:spPr>
          <a:xfrm>
            <a:off x="5182625" y="2270968"/>
            <a:ext cx="1104900" cy="1228725"/>
          </a:xfrm>
          <a:prstGeom prst="rect">
            <a:avLst/>
          </a:prstGeom>
          <a:noFill/>
          <a:ln>
            <a:noFill/>
          </a:ln>
        </p:spPr>
      </p:pic>
      <p:pic>
        <p:nvPicPr>
          <p:cNvPr id="701" name="Google Shape;701;p5"/>
          <p:cNvPicPr preferRelativeResize="0"/>
          <p:nvPr/>
        </p:nvPicPr>
        <p:blipFill rotWithShape="1">
          <a:blip r:embed="rId9">
            <a:alphaModFix/>
          </a:blip>
          <a:srcRect b="0" l="0" r="0" t="0"/>
          <a:stretch/>
        </p:blipFill>
        <p:spPr>
          <a:xfrm>
            <a:off x="6705377" y="2337643"/>
            <a:ext cx="1076325" cy="1095375"/>
          </a:xfrm>
          <a:prstGeom prst="rect">
            <a:avLst/>
          </a:prstGeom>
          <a:noFill/>
          <a:ln>
            <a:noFill/>
          </a:ln>
        </p:spPr>
      </p:pic>
      <p:pic>
        <p:nvPicPr>
          <p:cNvPr id="702" name="Google Shape;702;p5"/>
          <p:cNvPicPr preferRelativeResize="0"/>
          <p:nvPr/>
        </p:nvPicPr>
        <p:blipFill rotWithShape="1">
          <a:blip r:embed="rId10">
            <a:alphaModFix/>
          </a:blip>
          <a:srcRect b="0" l="0" r="0" t="0"/>
          <a:stretch/>
        </p:blipFill>
        <p:spPr>
          <a:xfrm>
            <a:off x="2157527" y="3754989"/>
            <a:ext cx="861389" cy="1186607"/>
          </a:xfrm>
          <a:prstGeom prst="rect">
            <a:avLst/>
          </a:prstGeom>
          <a:noFill/>
          <a:ln>
            <a:noFill/>
          </a:ln>
        </p:spPr>
      </p:pic>
      <p:pic>
        <p:nvPicPr>
          <p:cNvPr id="703" name="Google Shape;703;p5"/>
          <p:cNvPicPr preferRelativeResize="0"/>
          <p:nvPr/>
        </p:nvPicPr>
        <p:blipFill rotWithShape="1">
          <a:blip r:embed="rId11">
            <a:alphaModFix/>
          </a:blip>
          <a:srcRect b="0" l="0" r="0" t="0"/>
          <a:stretch/>
        </p:blipFill>
        <p:spPr>
          <a:xfrm>
            <a:off x="3761166" y="3762505"/>
            <a:ext cx="942975" cy="1171575"/>
          </a:xfrm>
          <a:prstGeom prst="rect">
            <a:avLst/>
          </a:prstGeom>
          <a:noFill/>
          <a:ln>
            <a:noFill/>
          </a:ln>
        </p:spPr>
      </p:pic>
      <p:pic>
        <p:nvPicPr>
          <p:cNvPr id="704" name="Google Shape;704;p5"/>
          <p:cNvPicPr preferRelativeResize="0"/>
          <p:nvPr/>
        </p:nvPicPr>
        <p:blipFill rotWithShape="1">
          <a:blip r:embed="rId12">
            <a:alphaModFix/>
          </a:blip>
          <a:srcRect b="0" l="0" r="0" t="0"/>
          <a:stretch/>
        </p:blipFill>
        <p:spPr>
          <a:xfrm>
            <a:off x="5350925" y="3691068"/>
            <a:ext cx="1085850" cy="1314450"/>
          </a:xfrm>
          <a:prstGeom prst="rect">
            <a:avLst/>
          </a:prstGeom>
          <a:noFill/>
          <a:ln>
            <a:noFill/>
          </a:ln>
        </p:spPr>
      </p:pic>
      <p:pic>
        <p:nvPicPr>
          <p:cNvPr id="705" name="Google Shape;705;p5"/>
          <p:cNvPicPr preferRelativeResize="0"/>
          <p:nvPr/>
        </p:nvPicPr>
        <p:blipFill rotWithShape="1">
          <a:blip r:embed="rId13">
            <a:alphaModFix/>
          </a:blip>
          <a:srcRect b="0" l="0" r="0" t="0"/>
          <a:stretch/>
        </p:blipFill>
        <p:spPr>
          <a:xfrm>
            <a:off x="6936300" y="3752980"/>
            <a:ext cx="990600" cy="1190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6"/>
          <p:cNvSpPr txBox="1"/>
          <p:nvPr>
            <p:ph idx="1" type="subTitle"/>
          </p:nvPr>
        </p:nvSpPr>
        <p:spPr>
          <a:xfrm>
            <a:off x="584150" y="1150475"/>
            <a:ext cx="8064900" cy="1666500"/>
          </a:xfrm>
          <a:prstGeom prst="rect">
            <a:avLst/>
          </a:prstGeom>
          <a:noFill/>
          <a:ln>
            <a:noFill/>
          </a:ln>
        </p:spPr>
        <p:txBody>
          <a:bodyPr anchorCtr="0" anchor="t" bIns="91425" lIns="91425" spcFirstLastPara="1" rIns="91425" wrap="square" tIns="91425">
            <a:noAutofit/>
          </a:bodyPr>
          <a:lstStyle/>
          <a:p>
            <a:pPr indent="-298450" lvl="0" marL="457200" marR="0" rtl="0" algn="l">
              <a:lnSpc>
                <a:spcPct val="100000"/>
              </a:lnSpc>
              <a:spcBef>
                <a:spcPts val="0"/>
              </a:spcBef>
              <a:spcAft>
                <a:spcPts val="0"/>
              </a:spcAft>
              <a:buSzPts val="1100"/>
              <a:buChar char="●"/>
            </a:pPr>
            <a:r>
              <a:rPr lang="en" sz="1600"/>
              <a:t>The pricing system is way too </a:t>
            </a:r>
            <a:r>
              <a:rPr b="1" lang="en" sz="1600"/>
              <a:t>complex to predict</a:t>
            </a:r>
            <a:r>
              <a:rPr lang="en" sz="1600"/>
              <a:t> ,and very </a:t>
            </a:r>
            <a:r>
              <a:rPr b="1" lang="en" sz="1600"/>
              <a:t>high range pricing</a:t>
            </a:r>
            <a:r>
              <a:rPr lang="en" sz="1600"/>
              <a:t>  Intercom pricing consists of several elements</a:t>
            </a:r>
            <a:endParaRPr sz="1600"/>
          </a:p>
          <a:p>
            <a:pPr indent="-298450" lvl="0" marL="457200" marR="0" rtl="0" algn="l">
              <a:lnSpc>
                <a:spcPct val="100000"/>
              </a:lnSpc>
              <a:spcBef>
                <a:spcPts val="0"/>
              </a:spcBef>
              <a:spcAft>
                <a:spcPts val="0"/>
              </a:spcAft>
              <a:buSzPts val="1100"/>
              <a:buChar char="●"/>
            </a:pPr>
            <a:r>
              <a:rPr b="1" lang="en" sz="1600"/>
              <a:t>Lack of support</a:t>
            </a:r>
            <a:r>
              <a:rPr lang="en" sz="1600"/>
              <a:t> (support must be 24/7)</a:t>
            </a:r>
            <a:endParaRPr sz="1600"/>
          </a:p>
          <a:p>
            <a:pPr indent="-298450" lvl="0" marL="457200" marR="0" rtl="0" algn="l">
              <a:lnSpc>
                <a:spcPct val="100000"/>
              </a:lnSpc>
              <a:spcBef>
                <a:spcPts val="0"/>
              </a:spcBef>
              <a:spcAft>
                <a:spcPts val="0"/>
              </a:spcAft>
              <a:buSzPts val="1100"/>
              <a:buChar char="●"/>
            </a:pPr>
            <a:r>
              <a:rPr lang="en" sz="1600"/>
              <a:t>Overpricing product not suitable for small company .</a:t>
            </a:r>
            <a:endParaRPr sz="1600"/>
          </a:p>
          <a:p>
            <a:pPr indent="-298450" lvl="0" marL="457200" marR="0" rtl="0" algn="l">
              <a:lnSpc>
                <a:spcPct val="100000"/>
              </a:lnSpc>
              <a:spcBef>
                <a:spcPts val="0"/>
              </a:spcBef>
              <a:spcAft>
                <a:spcPts val="0"/>
              </a:spcAft>
              <a:buSzPts val="1100"/>
              <a:buChar char="●"/>
            </a:pPr>
            <a:r>
              <a:rPr lang="en" sz="1600"/>
              <a:t>Customer support, overpriced product, low customisation abilities, not suitable for enterprise scale</a:t>
            </a:r>
            <a:endParaRPr>
              <a:solidFill>
                <a:srgbClr val="4A4A4A"/>
              </a:solidFill>
              <a:highlight>
                <a:srgbClr val="FFFFFF"/>
              </a:highlight>
              <a:latin typeface="Roboto"/>
              <a:ea typeface="Roboto"/>
              <a:cs typeface="Roboto"/>
              <a:sym typeface="Roboto"/>
            </a:endParaRPr>
          </a:p>
          <a:p>
            <a:pPr indent="-298450" lvl="0" marL="457200" rtl="0" algn="l">
              <a:lnSpc>
                <a:spcPct val="100000"/>
              </a:lnSpc>
              <a:spcBef>
                <a:spcPts val="0"/>
              </a:spcBef>
              <a:spcAft>
                <a:spcPts val="0"/>
              </a:spcAft>
              <a:buClr>
                <a:srgbClr val="666666"/>
              </a:buClr>
              <a:buSzPts val="1100"/>
              <a:buFont typeface="Roboto"/>
              <a:buChar char="-"/>
            </a:pPr>
            <a:r>
              <a:t/>
            </a:r>
            <a:endParaRPr sz="1100">
              <a:solidFill>
                <a:srgbClr val="666666"/>
              </a:solidFill>
              <a:latin typeface="Roboto"/>
              <a:ea typeface="Roboto"/>
              <a:cs typeface="Roboto"/>
              <a:sym typeface="Roboto"/>
            </a:endParaRPr>
          </a:p>
        </p:txBody>
      </p:sp>
      <p:sp>
        <p:nvSpPr>
          <p:cNvPr id="711" name="Google Shape;711;p6"/>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Current Problems</a:t>
            </a:r>
            <a:endParaRPr/>
          </a:p>
        </p:txBody>
      </p:sp>
      <p:pic>
        <p:nvPicPr>
          <p:cNvPr id="712" name="Google Shape;712;p6"/>
          <p:cNvPicPr preferRelativeResize="0"/>
          <p:nvPr/>
        </p:nvPicPr>
        <p:blipFill rotWithShape="1">
          <a:blip r:embed="rId3">
            <a:alphaModFix/>
          </a:blip>
          <a:srcRect b="0" l="0" r="65595" t="0"/>
          <a:stretch/>
        </p:blipFill>
        <p:spPr>
          <a:xfrm>
            <a:off x="0" y="0"/>
            <a:ext cx="510275" cy="413125"/>
          </a:xfrm>
          <a:prstGeom prst="rect">
            <a:avLst/>
          </a:prstGeom>
          <a:noFill/>
          <a:ln>
            <a:noFill/>
          </a:ln>
        </p:spPr>
      </p:pic>
      <p:sp>
        <p:nvSpPr>
          <p:cNvPr id="713" name="Google Shape;713;p6"/>
          <p:cNvSpPr txBox="1"/>
          <p:nvPr>
            <p:ph type="title"/>
          </p:nvPr>
        </p:nvSpPr>
        <p:spPr>
          <a:xfrm>
            <a:off x="713225" y="2965470"/>
            <a:ext cx="7717500" cy="36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Challenges </a:t>
            </a:r>
            <a:endParaRPr/>
          </a:p>
        </p:txBody>
      </p:sp>
      <p:sp>
        <p:nvSpPr>
          <p:cNvPr id="714" name="Google Shape;714;p6"/>
          <p:cNvSpPr txBox="1"/>
          <p:nvPr>
            <p:ph idx="1" type="subTitle"/>
          </p:nvPr>
        </p:nvSpPr>
        <p:spPr>
          <a:xfrm>
            <a:off x="584150" y="3411950"/>
            <a:ext cx="8064900" cy="17316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1000"/>
              </a:spcBef>
              <a:spcAft>
                <a:spcPts val="0"/>
              </a:spcAft>
              <a:buSzPts val="1100"/>
              <a:buChar char="●"/>
            </a:pPr>
            <a:r>
              <a:rPr lang="en" sz="1600"/>
              <a:t>Need to integrate with AI Chatbot for Increasing the demand for self-service </a:t>
            </a:r>
            <a:endParaRPr sz="1600"/>
          </a:p>
          <a:p>
            <a:pPr indent="-298450" lvl="0" marL="457200" marR="0" rtl="0" algn="l">
              <a:lnSpc>
                <a:spcPct val="100000"/>
              </a:lnSpc>
              <a:spcBef>
                <a:spcPts val="0"/>
              </a:spcBef>
              <a:spcAft>
                <a:spcPts val="0"/>
              </a:spcAft>
              <a:buSzPts val="1100"/>
              <a:buChar char="●"/>
            </a:pPr>
            <a:r>
              <a:rPr lang="en" sz="1600"/>
              <a:t>24/7 Availability </a:t>
            </a:r>
            <a:endParaRPr sz="1600"/>
          </a:p>
          <a:p>
            <a:pPr indent="-298450" lvl="0" marL="457200" marR="0" rtl="0" algn="l">
              <a:lnSpc>
                <a:spcPct val="100000"/>
              </a:lnSpc>
              <a:spcBef>
                <a:spcPts val="0"/>
              </a:spcBef>
              <a:spcAft>
                <a:spcPts val="0"/>
              </a:spcAft>
              <a:buSzPts val="1100"/>
              <a:buChar char="●"/>
            </a:pPr>
            <a:r>
              <a:rPr lang="en" sz="1600"/>
              <a:t>Instant Response</a:t>
            </a:r>
            <a:endParaRPr sz="1600"/>
          </a:p>
          <a:p>
            <a:pPr indent="-298450" lvl="0" marL="457200" marR="0" rtl="0" algn="l">
              <a:lnSpc>
                <a:spcPct val="100000"/>
              </a:lnSpc>
              <a:spcBef>
                <a:spcPts val="0"/>
              </a:spcBef>
              <a:spcAft>
                <a:spcPts val="0"/>
              </a:spcAft>
              <a:buSzPts val="1100"/>
              <a:buChar char="●"/>
            </a:pPr>
            <a:r>
              <a:rPr lang="en" sz="1600"/>
              <a:t>Relevant and quick responses are delivered to the customer.</a:t>
            </a:r>
            <a:endParaRPr sz="1600"/>
          </a:p>
          <a:p>
            <a:pPr indent="-330200" lvl="0" marL="457200" marR="0" rtl="0" algn="l">
              <a:lnSpc>
                <a:spcPct val="100000"/>
              </a:lnSpc>
              <a:spcBef>
                <a:spcPts val="0"/>
              </a:spcBef>
              <a:spcAft>
                <a:spcPts val="0"/>
              </a:spcAft>
              <a:buSzPts val="1600"/>
              <a:buChar char="●"/>
            </a:pPr>
            <a:r>
              <a:rPr lang="en" sz="1600"/>
              <a:t>Increase User Engagement.</a:t>
            </a:r>
            <a:endParaRPr sz="1600"/>
          </a:p>
          <a:p>
            <a:pPr indent="-330200" lvl="0" marL="457200" marR="0" rtl="0" algn="l">
              <a:lnSpc>
                <a:spcPct val="100000"/>
              </a:lnSpc>
              <a:spcBef>
                <a:spcPts val="0"/>
              </a:spcBef>
              <a:spcAft>
                <a:spcPts val="0"/>
              </a:spcAft>
              <a:buSzPts val="1600"/>
              <a:buChar char="●"/>
            </a:pPr>
            <a:r>
              <a:rPr lang="en" sz="1600"/>
              <a:t>Set Pricing plans covered all company size.</a:t>
            </a:r>
            <a:endParaRPr sz="1600"/>
          </a:p>
          <a:p>
            <a:pPr indent="-298450" lvl="0" marL="457200" rtl="0" algn="l">
              <a:lnSpc>
                <a:spcPct val="100000"/>
              </a:lnSpc>
              <a:spcBef>
                <a:spcPts val="0"/>
              </a:spcBef>
              <a:spcAft>
                <a:spcPts val="0"/>
              </a:spcAft>
              <a:buClr>
                <a:srgbClr val="666666"/>
              </a:buClr>
              <a:buSzPts val="1100"/>
              <a:buFont typeface="Roboto"/>
              <a:buChar char="-"/>
            </a:pPr>
            <a:r>
              <a:t/>
            </a:r>
            <a:endParaRPr sz="1100">
              <a:solidFill>
                <a:srgbClr val="666666"/>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7"/>
          <p:cNvSpPr txBox="1"/>
          <p:nvPr>
            <p:ph idx="1" type="subTitle"/>
          </p:nvPr>
        </p:nvSpPr>
        <p:spPr>
          <a:xfrm>
            <a:off x="539500" y="1150475"/>
            <a:ext cx="8064900" cy="3275100"/>
          </a:xfrm>
          <a:prstGeom prst="rect">
            <a:avLst/>
          </a:prstGeom>
          <a:noFill/>
          <a:ln>
            <a:noFill/>
          </a:ln>
        </p:spPr>
        <p:txBody>
          <a:bodyPr anchorCtr="0" anchor="t" bIns="91425" lIns="91425" spcFirstLastPara="1" rIns="91425" wrap="square" tIns="91425">
            <a:noAutofit/>
          </a:bodyPr>
          <a:lstStyle/>
          <a:p>
            <a:pPr indent="-309880" lvl="0" marL="457200" rtl="0" algn="l">
              <a:lnSpc>
                <a:spcPct val="100000"/>
              </a:lnSpc>
              <a:spcBef>
                <a:spcPts val="0"/>
              </a:spcBef>
              <a:spcAft>
                <a:spcPts val="0"/>
              </a:spcAft>
              <a:buSzPts val="1280"/>
              <a:buChar char="●"/>
            </a:pPr>
            <a:r>
              <a:rPr lang="en" sz="1600"/>
              <a:t>It should have a</a:t>
            </a:r>
            <a:r>
              <a:rPr b="1" lang="en" sz="1600"/>
              <a:t> clear and transparent pricing policy</a:t>
            </a:r>
            <a:r>
              <a:rPr lang="en" sz="1600"/>
              <a:t> that is easy to predict and scale.</a:t>
            </a:r>
            <a:endParaRPr sz="1600"/>
          </a:p>
          <a:p>
            <a:pPr indent="-309880" lvl="0" marL="457200" rtl="0" algn="l">
              <a:lnSpc>
                <a:spcPct val="100000"/>
              </a:lnSpc>
              <a:spcBef>
                <a:spcPts val="0"/>
              </a:spcBef>
              <a:spcAft>
                <a:spcPts val="0"/>
              </a:spcAft>
              <a:buSzPts val="1280"/>
              <a:buChar char="●"/>
            </a:pPr>
            <a:r>
              <a:rPr lang="en" sz="1600"/>
              <a:t>It should provide a </a:t>
            </a:r>
            <a:r>
              <a:rPr b="1" lang="en" sz="1600"/>
              <a:t>stable and reliable experience, with a customer support </a:t>
            </a:r>
            <a:r>
              <a:rPr lang="en" sz="1600"/>
              <a:t>team that’s always happy to help.</a:t>
            </a:r>
            <a:endParaRPr sz="1600"/>
          </a:p>
          <a:p>
            <a:pPr indent="-309880" lvl="0" marL="457200" rtl="0" algn="l">
              <a:lnSpc>
                <a:spcPct val="100000"/>
              </a:lnSpc>
              <a:spcBef>
                <a:spcPts val="0"/>
              </a:spcBef>
              <a:spcAft>
                <a:spcPts val="0"/>
              </a:spcAft>
              <a:buSzPts val="1280"/>
              <a:buChar char="●"/>
            </a:pPr>
            <a:r>
              <a:rPr b="1" lang="en" sz="1600"/>
              <a:t>AI chatbots</a:t>
            </a:r>
            <a:r>
              <a:rPr lang="en" sz="1600">
                <a:solidFill>
                  <a:schemeClr val="hlink"/>
                </a:solidFill>
                <a:uFill>
                  <a:noFill/>
                </a:uFill>
                <a:hlinkClick r:id="rId3"/>
              </a:rPr>
              <a:t> are the best</a:t>
            </a:r>
            <a:r>
              <a:rPr lang="en" sz="1600"/>
              <a:t> available solution for businesses for increasing user engagement , Service More Customers at the same time without any cost besides it can </a:t>
            </a:r>
            <a:r>
              <a:rPr b="1" lang="en" sz="1600"/>
              <a:t>gather data and create details reports on customer behavior </a:t>
            </a:r>
            <a:r>
              <a:rPr lang="en" sz="1600"/>
              <a:t>and preference for improving the service and Get the </a:t>
            </a:r>
            <a:r>
              <a:rPr b="1" lang="en" sz="1600"/>
              <a:t>Best Customer Experience</a:t>
            </a:r>
            <a:endParaRPr b="1"/>
          </a:p>
        </p:txBody>
      </p:sp>
      <p:sp>
        <p:nvSpPr>
          <p:cNvPr id="720" name="Google Shape;720;p7"/>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Solutions</a:t>
            </a:r>
            <a:endParaRPr/>
          </a:p>
        </p:txBody>
      </p:sp>
      <p:pic>
        <p:nvPicPr>
          <p:cNvPr id="721" name="Google Shape;721;p7"/>
          <p:cNvPicPr preferRelativeResize="0"/>
          <p:nvPr/>
        </p:nvPicPr>
        <p:blipFill rotWithShape="1">
          <a:blip r:embed="rId4">
            <a:alphaModFix/>
          </a:blip>
          <a:srcRect b="0" l="0" r="65595" t="0"/>
          <a:stretch/>
        </p:blipFill>
        <p:spPr>
          <a:xfrm>
            <a:off x="0" y="0"/>
            <a:ext cx="510275" cy="413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8"/>
          <p:cNvSpPr txBox="1"/>
          <p:nvPr>
            <p:ph idx="1" type="subTitle"/>
          </p:nvPr>
        </p:nvSpPr>
        <p:spPr>
          <a:xfrm>
            <a:off x="539500" y="1150475"/>
            <a:ext cx="8064900" cy="3624900"/>
          </a:xfrm>
          <a:prstGeom prst="rect">
            <a:avLst/>
          </a:prstGeom>
          <a:noFill/>
          <a:ln>
            <a:noFill/>
          </a:ln>
        </p:spPr>
        <p:txBody>
          <a:bodyPr anchorCtr="0" anchor="t" bIns="91425" lIns="91425" spcFirstLastPara="1" rIns="91425" wrap="square" tIns="91425">
            <a:noAutofit/>
          </a:bodyPr>
          <a:lstStyle/>
          <a:p>
            <a:pPr indent="-335280" lvl="0" marL="457200" rtl="0" algn="l">
              <a:lnSpc>
                <a:spcPct val="100000"/>
              </a:lnSpc>
              <a:spcBef>
                <a:spcPts val="0"/>
              </a:spcBef>
              <a:spcAft>
                <a:spcPts val="0"/>
              </a:spcAft>
              <a:buSzPts val="1680"/>
              <a:buChar char="●"/>
            </a:pPr>
            <a:r>
              <a:rPr b="1" lang="en" sz="1400"/>
              <a:t>All site features should </a:t>
            </a:r>
            <a:r>
              <a:rPr lang="en" sz="1400"/>
              <a:t>be </a:t>
            </a:r>
            <a:r>
              <a:rPr b="1" lang="en" sz="1400"/>
              <a:t>accessible </a:t>
            </a:r>
            <a:r>
              <a:rPr lang="en" sz="1400"/>
              <a:t>through chatbot AI.</a:t>
            </a:r>
            <a:endParaRPr sz="1400"/>
          </a:p>
          <a:p>
            <a:pPr indent="-335280" lvl="0" marL="457200" rtl="0" algn="l">
              <a:lnSpc>
                <a:spcPct val="100000"/>
              </a:lnSpc>
              <a:spcBef>
                <a:spcPts val="0"/>
              </a:spcBef>
              <a:spcAft>
                <a:spcPts val="0"/>
              </a:spcAft>
              <a:buSzPts val="1680"/>
              <a:buChar char="●"/>
            </a:pPr>
            <a:r>
              <a:rPr lang="en" sz="1400"/>
              <a:t>According to the user journey, </a:t>
            </a:r>
            <a:r>
              <a:rPr b="1" lang="en" sz="1400"/>
              <a:t>the user has two options (AI chatbot and live agent)</a:t>
            </a:r>
            <a:r>
              <a:rPr lang="en" sz="1400"/>
              <a:t>.</a:t>
            </a:r>
            <a:endParaRPr sz="1400"/>
          </a:p>
          <a:p>
            <a:pPr indent="-335280" lvl="0" marL="457200" rtl="0" algn="l">
              <a:lnSpc>
                <a:spcPct val="100000"/>
              </a:lnSpc>
              <a:spcBef>
                <a:spcPts val="0"/>
              </a:spcBef>
              <a:spcAft>
                <a:spcPts val="0"/>
              </a:spcAft>
              <a:buSzPts val="1680"/>
              <a:buChar char="●"/>
            </a:pPr>
            <a:r>
              <a:rPr lang="en" sz="1400"/>
              <a:t>At the end of each customer conversation, </a:t>
            </a:r>
            <a:r>
              <a:rPr b="1" lang="en" sz="1400"/>
              <a:t>collect customer feedback </a:t>
            </a:r>
            <a:r>
              <a:rPr lang="en" sz="1400"/>
              <a:t>via an AI chatbot.</a:t>
            </a:r>
            <a:endParaRPr sz="1400"/>
          </a:p>
          <a:p>
            <a:pPr indent="-335280" lvl="0" marL="457200" rtl="0" algn="l">
              <a:lnSpc>
                <a:spcPct val="100000"/>
              </a:lnSpc>
              <a:spcBef>
                <a:spcPts val="0"/>
              </a:spcBef>
              <a:spcAft>
                <a:spcPts val="0"/>
              </a:spcAft>
              <a:buSzPts val="1680"/>
              <a:buChar char="●"/>
            </a:pPr>
            <a:r>
              <a:rPr lang="en" sz="1400"/>
              <a:t>Obtain a</a:t>
            </a:r>
            <a:r>
              <a:rPr b="1" lang="en" sz="1400"/>
              <a:t> Net Promoter Score (NPS) </a:t>
            </a:r>
            <a:r>
              <a:rPr lang="en" sz="1400"/>
              <a:t>based on chatbot usage by customers ( at least 5 times per month).</a:t>
            </a:r>
            <a:endParaRPr sz="1400"/>
          </a:p>
          <a:p>
            <a:pPr indent="-335280" lvl="0" marL="457200" rtl="0" algn="l">
              <a:lnSpc>
                <a:spcPct val="100000"/>
              </a:lnSpc>
              <a:spcBef>
                <a:spcPts val="0"/>
              </a:spcBef>
              <a:spcAft>
                <a:spcPts val="0"/>
              </a:spcAft>
              <a:buSzPts val="1680"/>
              <a:buChar char="●"/>
            </a:pPr>
            <a:r>
              <a:rPr lang="en" sz="1400"/>
              <a:t>Customers </a:t>
            </a:r>
            <a:r>
              <a:rPr b="1" lang="en" sz="1400"/>
              <a:t>can evaluate product features using</a:t>
            </a:r>
            <a:r>
              <a:rPr lang="en" sz="1400"/>
              <a:t> an AI Chatbot.</a:t>
            </a:r>
            <a:endParaRPr sz="1400"/>
          </a:p>
          <a:p>
            <a:pPr indent="-335280" lvl="0" marL="457200" rtl="0" algn="l">
              <a:lnSpc>
                <a:spcPct val="100000"/>
              </a:lnSpc>
              <a:spcBef>
                <a:spcPts val="0"/>
              </a:spcBef>
              <a:spcAft>
                <a:spcPts val="0"/>
              </a:spcAft>
              <a:buSzPts val="1680"/>
              <a:buChar char="●"/>
            </a:pPr>
            <a:r>
              <a:rPr lang="en" sz="1400"/>
              <a:t>Customers can </a:t>
            </a:r>
            <a:r>
              <a:rPr b="1" lang="en" sz="1400"/>
              <a:t>request a demo from</a:t>
            </a:r>
            <a:r>
              <a:rPr lang="en" sz="1400"/>
              <a:t> the AI chatbot.</a:t>
            </a:r>
            <a:endParaRPr sz="1400"/>
          </a:p>
          <a:p>
            <a:pPr indent="-335280" lvl="0" marL="457200" rtl="0" algn="l">
              <a:lnSpc>
                <a:spcPct val="100000"/>
              </a:lnSpc>
              <a:spcBef>
                <a:spcPts val="0"/>
              </a:spcBef>
              <a:spcAft>
                <a:spcPts val="0"/>
              </a:spcAft>
              <a:buSzPts val="1680"/>
              <a:buChar char="●"/>
            </a:pPr>
            <a:r>
              <a:rPr lang="en" sz="1400"/>
              <a:t>Display the </a:t>
            </a:r>
            <a:r>
              <a:rPr b="1" lang="en" sz="1400"/>
              <a:t>number of conversations </a:t>
            </a:r>
            <a:r>
              <a:rPr lang="en" sz="1400"/>
              <a:t>conducted via </a:t>
            </a:r>
            <a:r>
              <a:rPr b="1" lang="en" sz="1400"/>
              <a:t>AI chatbot </a:t>
            </a:r>
            <a:r>
              <a:rPr lang="en" sz="1400"/>
              <a:t>for customers to validate the </a:t>
            </a:r>
            <a:r>
              <a:rPr b="1" lang="en" sz="1400"/>
              <a:t>effectiveness </a:t>
            </a:r>
            <a:r>
              <a:rPr lang="en" sz="1400"/>
              <a:t>the value of using AI chatbot and to </a:t>
            </a:r>
            <a:r>
              <a:rPr b="1" lang="en" sz="1400"/>
              <a:t>increase user engagement</a:t>
            </a:r>
            <a:r>
              <a:rPr lang="en" sz="1400"/>
              <a:t>.</a:t>
            </a:r>
            <a:endParaRPr sz="1400"/>
          </a:p>
          <a:p>
            <a:pPr indent="-335280" lvl="0" marL="457200" rtl="0" algn="l">
              <a:lnSpc>
                <a:spcPct val="100000"/>
              </a:lnSpc>
              <a:spcBef>
                <a:spcPts val="0"/>
              </a:spcBef>
              <a:spcAft>
                <a:spcPts val="0"/>
              </a:spcAft>
              <a:buSzPts val="1680"/>
              <a:buChar char="●"/>
            </a:pPr>
            <a:r>
              <a:rPr lang="en" sz="1400"/>
              <a:t>Using </a:t>
            </a:r>
            <a:r>
              <a:rPr b="1" lang="en" sz="1400"/>
              <a:t>ML emotion recognition</a:t>
            </a:r>
            <a:r>
              <a:rPr lang="en" sz="1400"/>
              <a:t>, an AI chatbot can recognize </a:t>
            </a:r>
            <a:r>
              <a:rPr b="1" lang="en" sz="1400"/>
              <a:t>emotions</a:t>
            </a:r>
            <a:r>
              <a:rPr lang="en" sz="1400"/>
              <a:t>.</a:t>
            </a:r>
            <a:endParaRPr sz="1400"/>
          </a:p>
          <a:p>
            <a:pPr indent="-335280" lvl="0" marL="457200" rtl="0" algn="l">
              <a:lnSpc>
                <a:spcPct val="100000"/>
              </a:lnSpc>
              <a:spcBef>
                <a:spcPts val="0"/>
              </a:spcBef>
              <a:spcAft>
                <a:spcPts val="0"/>
              </a:spcAft>
              <a:buSzPts val="1680"/>
              <a:buChar char="●"/>
            </a:pPr>
            <a:r>
              <a:rPr lang="en" sz="1400"/>
              <a:t>Apply </a:t>
            </a:r>
            <a:r>
              <a:rPr b="1" lang="en" sz="1400"/>
              <a:t>voice Recognition</a:t>
            </a:r>
            <a:r>
              <a:rPr lang="en" sz="1400"/>
              <a:t>.</a:t>
            </a:r>
            <a:endParaRPr sz="1400"/>
          </a:p>
          <a:p>
            <a:pPr indent="-335280" lvl="0" marL="457200" rtl="0" algn="l">
              <a:lnSpc>
                <a:spcPct val="100000"/>
              </a:lnSpc>
              <a:spcBef>
                <a:spcPts val="0"/>
              </a:spcBef>
              <a:spcAft>
                <a:spcPts val="0"/>
              </a:spcAft>
              <a:buSzPts val="1680"/>
              <a:buChar char="●"/>
            </a:pPr>
            <a:r>
              <a:rPr lang="en" sz="1400"/>
              <a:t>improve </a:t>
            </a:r>
            <a:r>
              <a:rPr b="1" lang="en" sz="1400"/>
              <a:t>utterances </a:t>
            </a:r>
            <a:r>
              <a:rPr lang="en" sz="1400"/>
              <a:t>of user journey based on BI.</a:t>
            </a:r>
            <a:endParaRPr sz="1400"/>
          </a:p>
          <a:p>
            <a:pPr indent="-335280" lvl="0" marL="457200" rtl="0" algn="l">
              <a:lnSpc>
                <a:spcPct val="100000"/>
              </a:lnSpc>
              <a:spcBef>
                <a:spcPts val="0"/>
              </a:spcBef>
              <a:spcAft>
                <a:spcPts val="0"/>
              </a:spcAft>
              <a:buSzPts val="1680"/>
              <a:buChar char="●"/>
            </a:pPr>
            <a:r>
              <a:rPr lang="en" sz="1400"/>
              <a:t>Reduce user </a:t>
            </a:r>
            <a:r>
              <a:rPr b="1" lang="en" sz="1400"/>
              <a:t>waiting time</a:t>
            </a:r>
            <a:r>
              <a:rPr lang="en" sz="1400"/>
              <a:t> to less than </a:t>
            </a:r>
            <a:r>
              <a:rPr b="1" lang="en" sz="1400"/>
              <a:t>30 seconds </a:t>
            </a:r>
            <a:r>
              <a:rPr lang="en" sz="1400"/>
              <a:t>.</a:t>
            </a:r>
            <a:endParaRPr sz="1400"/>
          </a:p>
        </p:txBody>
      </p:sp>
      <p:sp>
        <p:nvSpPr>
          <p:cNvPr id="727" name="Google Shape;727;p8"/>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AI Chatbot Suggested features</a:t>
            </a:r>
            <a:endParaRPr/>
          </a:p>
        </p:txBody>
      </p:sp>
      <p:pic>
        <p:nvPicPr>
          <p:cNvPr id="728" name="Google Shape;728;p8"/>
          <p:cNvPicPr preferRelativeResize="0"/>
          <p:nvPr/>
        </p:nvPicPr>
        <p:blipFill rotWithShape="1">
          <a:blip r:embed="rId3">
            <a:alphaModFix/>
          </a:blip>
          <a:srcRect b="0" l="0" r="65595" t="0"/>
          <a:stretch/>
        </p:blipFill>
        <p:spPr>
          <a:xfrm>
            <a:off x="0" y="0"/>
            <a:ext cx="510275" cy="413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9"/>
          <p:cNvSpPr txBox="1"/>
          <p:nvPr>
            <p:ph type="title"/>
          </p:nvPr>
        </p:nvSpPr>
        <p:spPr>
          <a:xfrm>
            <a:off x="713225" y="657995"/>
            <a:ext cx="7717500" cy="363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t>Benefits of Using AI Chatbot</a:t>
            </a:r>
            <a:endParaRPr/>
          </a:p>
        </p:txBody>
      </p:sp>
      <p:pic>
        <p:nvPicPr>
          <p:cNvPr id="734" name="Google Shape;734;p9"/>
          <p:cNvPicPr preferRelativeResize="0"/>
          <p:nvPr/>
        </p:nvPicPr>
        <p:blipFill rotWithShape="1">
          <a:blip r:embed="rId3">
            <a:alphaModFix/>
          </a:blip>
          <a:srcRect b="0" l="0" r="65595" t="0"/>
          <a:stretch/>
        </p:blipFill>
        <p:spPr>
          <a:xfrm>
            <a:off x="0" y="0"/>
            <a:ext cx="510275" cy="413125"/>
          </a:xfrm>
          <a:prstGeom prst="rect">
            <a:avLst/>
          </a:prstGeom>
          <a:noFill/>
          <a:ln>
            <a:noFill/>
          </a:ln>
        </p:spPr>
      </p:pic>
      <p:pic>
        <p:nvPicPr>
          <p:cNvPr id="735" name="Google Shape;735;p9"/>
          <p:cNvPicPr preferRelativeResize="0"/>
          <p:nvPr/>
        </p:nvPicPr>
        <p:blipFill rotWithShape="1">
          <a:blip r:embed="rId4">
            <a:alphaModFix/>
          </a:blip>
          <a:srcRect b="0" l="0" r="0" t="0"/>
          <a:stretch/>
        </p:blipFill>
        <p:spPr>
          <a:xfrm>
            <a:off x="1330587" y="1451550"/>
            <a:ext cx="662675" cy="757325"/>
          </a:xfrm>
          <a:prstGeom prst="rect">
            <a:avLst/>
          </a:prstGeom>
          <a:noFill/>
          <a:ln>
            <a:noFill/>
          </a:ln>
        </p:spPr>
      </p:pic>
      <p:sp>
        <p:nvSpPr>
          <p:cNvPr id="736" name="Google Shape;736;p9"/>
          <p:cNvSpPr txBox="1"/>
          <p:nvPr/>
        </p:nvSpPr>
        <p:spPr>
          <a:xfrm>
            <a:off x="820425" y="2311500"/>
            <a:ext cx="16830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40000"/>
              </a:lnSpc>
              <a:spcBef>
                <a:spcPts val="1000"/>
              </a:spcBef>
              <a:spcAft>
                <a:spcPts val="0"/>
              </a:spcAft>
              <a:buClr>
                <a:srgbClr val="000000"/>
              </a:buClr>
              <a:buSzPts val="1300"/>
              <a:buFont typeface="Arial"/>
              <a:buNone/>
            </a:pPr>
            <a:r>
              <a:rPr b="1" i="0" lang="en" sz="1300" u="none" cap="none" strike="noStrike">
                <a:solidFill>
                  <a:srgbClr val="666666"/>
                </a:solidFill>
                <a:latin typeface="Roboto"/>
                <a:ea typeface="Roboto"/>
                <a:cs typeface="Roboto"/>
                <a:sym typeface="Roboto"/>
              </a:rPr>
              <a:t>24/7 Availability </a:t>
            </a:r>
            <a:endParaRPr b="1" i="0" sz="1300" u="none" cap="none" strike="noStrike">
              <a:solidFill>
                <a:srgbClr val="666666"/>
              </a:solidFill>
              <a:latin typeface="Roboto"/>
              <a:ea typeface="Roboto"/>
              <a:cs typeface="Roboto"/>
              <a:sym typeface="Roboto"/>
            </a:endParaRPr>
          </a:p>
        </p:txBody>
      </p:sp>
      <p:pic>
        <p:nvPicPr>
          <p:cNvPr id="737" name="Google Shape;737;p9"/>
          <p:cNvPicPr preferRelativeResize="0"/>
          <p:nvPr/>
        </p:nvPicPr>
        <p:blipFill rotWithShape="1">
          <a:blip r:embed="rId5">
            <a:alphaModFix/>
          </a:blip>
          <a:srcRect b="0" l="0" r="0" t="0"/>
          <a:stretch/>
        </p:blipFill>
        <p:spPr>
          <a:xfrm>
            <a:off x="3431491" y="1501020"/>
            <a:ext cx="658368" cy="658368"/>
          </a:xfrm>
          <a:prstGeom prst="rect">
            <a:avLst/>
          </a:prstGeom>
          <a:noFill/>
          <a:ln>
            <a:noFill/>
          </a:ln>
        </p:spPr>
      </p:pic>
      <p:sp>
        <p:nvSpPr>
          <p:cNvPr id="738" name="Google Shape;738;p9"/>
          <p:cNvSpPr txBox="1"/>
          <p:nvPr/>
        </p:nvSpPr>
        <p:spPr>
          <a:xfrm>
            <a:off x="2614375" y="2311500"/>
            <a:ext cx="20670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40000"/>
              </a:lnSpc>
              <a:spcBef>
                <a:spcPts val="1000"/>
              </a:spcBef>
              <a:spcAft>
                <a:spcPts val="0"/>
              </a:spcAft>
              <a:buClr>
                <a:srgbClr val="000000"/>
              </a:buClr>
              <a:buSzPts val="1300"/>
              <a:buFont typeface="Arial"/>
              <a:buNone/>
            </a:pPr>
            <a:r>
              <a:rPr b="1" i="0" lang="en" sz="1300" u="none" cap="none" strike="noStrike">
                <a:solidFill>
                  <a:srgbClr val="666666"/>
                </a:solidFill>
                <a:latin typeface="Roboto"/>
                <a:ea typeface="Roboto"/>
                <a:cs typeface="Roboto"/>
                <a:sym typeface="Roboto"/>
              </a:rPr>
              <a:t>Instant Response</a:t>
            </a:r>
            <a:endParaRPr b="1" i="0" sz="1300" u="none" cap="none" strike="noStrike">
              <a:solidFill>
                <a:srgbClr val="666666"/>
              </a:solidFill>
              <a:latin typeface="Roboto"/>
              <a:ea typeface="Roboto"/>
              <a:cs typeface="Roboto"/>
              <a:sym typeface="Roboto"/>
            </a:endParaRPr>
          </a:p>
        </p:txBody>
      </p:sp>
      <p:pic>
        <p:nvPicPr>
          <p:cNvPr id="739" name="Google Shape;739;p9"/>
          <p:cNvPicPr preferRelativeResize="0"/>
          <p:nvPr/>
        </p:nvPicPr>
        <p:blipFill rotWithShape="1">
          <a:blip r:embed="rId6">
            <a:alphaModFix/>
          </a:blip>
          <a:srcRect b="0" l="0" r="0" t="0"/>
          <a:stretch/>
        </p:blipFill>
        <p:spPr>
          <a:xfrm>
            <a:off x="5375666" y="1501020"/>
            <a:ext cx="658368" cy="658368"/>
          </a:xfrm>
          <a:prstGeom prst="rect">
            <a:avLst/>
          </a:prstGeom>
          <a:noFill/>
          <a:ln>
            <a:noFill/>
          </a:ln>
        </p:spPr>
      </p:pic>
      <p:sp>
        <p:nvSpPr>
          <p:cNvPr id="740" name="Google Shape;740;p9"/>
          <p:cNvSpPr txBox="1"/>
          <p:nvPr/>
        </p:nvSpPr>
        <p:spPr>
          <a:xfrm>
            <a:off x="4737025" y="2326950"/>
            <a:ext cx="30000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40000"/>
              </a:lnSpc>
              <a:spcBef>
                <a:spcPts val="1000"/>
              </a:spcBef>
              <a:spcAft>
                <a:spcPts val="0"/>
              </a:spcAft>
              <a:buClr>
                <a:srgbClr val="000000"/>
              </a:buClr>
              <a:buSzPts val="1300"/>
              <a:buFont typeface="Arial"/>
              <a:buNone/>
            </a:pPr>
            <a:r>
              <a:rPr b="1" i="0" lang="en" sz="1300" u="none" cap="none" strike="noStrike">
                <a:solidFill>
                  <a:srgbClr val="666666"/>
                </a:solidFill>
                <a:latin typeface="Roboto"/>
                <a:ea typeface="Roboto"/>
                <a:cs typeface="Roboto"/>
                <a:sym typeface="Roboto"/>
              </a:rPr>
              <a:t>Consistency in Answers</a:t>
            </a:r>
            <a:r>
              <a:rPr b="0" i="0" lang="en" sz="1100" u="none" cap="none" strike="noStrike">
                <a:solidFill>
                  <a:srgbClr val="666666"/>
                </a:solidFill>
                <a:latin typeface="Roboto"/>
                <a:ea typeface="Roboto"/>
                <a:cs typeface="Roboto"/>
                <a:sym typeface="Roboto"/>
              </a:rPr>
              <a:t> </a:t>
            </a:r>
            <a:endParaRPr b="0" i="0" sz="1400" u="none" cap="none" strike="noStrike">
              <a:solidFill>
                <a:srgbClr val="000000"/>
              </a:solidFill>
              <a:latin typeface="Arial"/>
              <a:ea typeface="Arial"/>
              <a:cs typeface="Arial"/>
              <a:sym typeface="Arial"/>
            </a:endParaRPr>
          </a:p>
        </p:txBody>
      </p:sp>
      <p:pic>
        <p:nvPicPr>
          <p:cNvPr id="741" name="Google Shape;741;p9"/>
          <p:cNvPicPr preferRelativeResize="0"/>
          <p:nvPr/>
        </p:nvPicPr>
        <p:blipFill rotWithShape="1">
          <a:blip r:embed="rId7">
            <a:alphaModFix/>
          </a:blip>
          <a:srcRect b="0" l="0" r="0" t="0"/>
          <a:stretch/>
        </p:blipFill>
        <p:spPr>
          <a:xfrm>
            <a:off x="1332741" y="3437850"/>
            <a:ext cx="658368" cy="658368"/>
          </a:xfrm>
          <a:prstGeom prst="rect">
            <a:avLst/>
          </a:prstGeom>
          <a:noFill/>
          <a:ln>
            <a:noFill/>
          </a:ln>
        </p:spPr>
      </p:pic>
      <p:sp>
        <p:nvSpPr>
          <p:cNvPr id="742" name="Google Shape;742;p9"/>
          <p:cNvSpPr txBox="1"/>
          <p:nvPr/>
        </p:nvSpPr>
        <p:spPr>
          <a:xfrm>
            <a:off x="561625" y="4352075"/>
            <a:ext cx="2067000" cy="664800"/>
          </a:xfrm>
          <a:prstGeom prst="rect">
            <a:avLst/>
          </a:prstGeom>
          <a:noFill/>
          <a:ln>
            <a:noFill/>
          </a:ln>
        </p:spPr>
        <p:txBody>
          <a:bodyPr anchorCtr="0" anchor="t" bIns="91425" lIns="91425" spcFirstLastPara="1" rIns="91425" wrap="square" tIns="91425">
            <a:spAutoFit/>
          </a:bodyPr>
          <a:lstStyle/>
          <a:p>
            <a:pPr indent="0" lvl="0" marL="0" marR="0" rtl="0" algn="ctr">
              <a:lnSpc>
                <a:spcPct val="140000"/>
              </a:lnSpc>
              <a:spcBef>
                <a:spcPts val="1000"/>
              </a:spcBef>
              <a:spcAft>
                <a:spcPts val="0"/>
              </a:spcAft>
              <a:buClr>
                <a:srgbClr val="000000"/>
              </a:buClr>
              <a:buSzPts val="1300"/>
              <a:buFont typeface="Arial"/>
              <a:buNone/>
            </a:pPr>
            <a:r>
              <a:rPr b="1" i="0" lang="en" sz="1300" u="none" cap="none" strike="noStrike">
                <a:solidFill>
                  <a:srgbClr val="666666"/>
                </a:solidFill>
                <a:latin typeface="Roboto"/>
                <a:ea typeface="Roboto"/>
                <a:cs typeface="Roboto"/>
                <a:sym typeface="Roboto"/>
              </a:rPr>
              <a:t>Enriching the user experience</a:t>
            </a:r>
            <a:endParaRPr b="0" i="0" sz="1400" u="none" cap="none" strike="noStrike">
              <a:solidFill>
                <a:srgbClr val="000000"/>
              </a:solidFill>
              <a:latin typeface="Arial"/>
              <a:ea typeface="Arial"/>
              <a:cs typeface="Arial"/>
              <a:sym typeface="Arial"/>
            </a:endParaRPr>
          </a:p>
        </p:txBody>
      </p:sp>
      <p:pic>
        <p:nvPicPr>
          <p:cNvPr id="743" name="Google Shape;743;p9"/>
          <p:cNvPicPr preferRelativeResize="0"/>
          <p:nvPr/>
        </p:nvPicPr>
        <p:blipFill rotWithShape="1">
          <a:blip r:embed="rId8">
            <a:alphaModFix/>
          </a:blip>
          <a:srcRect b="0" l="0" r="0" t="0"/>
          <a:stretch/>
        </p:blipFill>
        <p:spPr>
          <a:xfrm>
            <a:off x="3166291" y="3437850"/>
            <a:ext cx="658368" cy="658368"/>
          </a:xfrm>
          <a:prstGeom prst="rect">
            <a:avLst/>
          </a:prstGeom>
          <a:noFill/>
          <a:ln>
            <a:noFill/>
          </a:ln>
        </p:spPr>
      </p:pic>
      <p:sp>
        <p:nvSpPr>
          <p:cNvPr id="744" name="Google Shape;744;p9"/>
          <p:cNvSpPr txBox="1"/>
          <p:nvPr/>
        </p:nvSpPr>
        <p:spPr>
          <a:xfrm>
            <a:off x="2485675" y="4366175"/>
            <a:ext cx="2019600" cy="384900"/>
          </a:xfrm>
          <a:prstGeom prst="rect">
            <a:avLst/>
          </a:prstGeom>
          <a:noFill/>
          <a:ln>
            <a:noFill/>
          </a:ln>
        </p:spPr>
        <p:txBody>
          <a:bodyPr anchorCtr="0" anchor="t" bIns="91425" lIns="91425" spcFirstLastPara="1" rIns="91425" wrap="square" tIns="91425">
            <a:spAutoFit/>
          </a:bodyPr>
          <a:lstStyle/>
          <a:p>
            <a:pPr indent="0" lvl="0" marL="0" marR="0" rtl="0" algn="ctr">
              <a:lnSpc>
                <a:spcPct val="140000"/>
              </a:lnSpc>
              <a:spcBef>
                <a:spcPts val="1000"/>
              </a:spcBef>
              <a:spcAft>
                <a:spcPts val="0"/>
              </a:spcAft>
              <a:buClr>
                <a:srgbClr val="000000"/>
              </a:buClr>
              <a:buSzPts val="1300"/>
              <a:buFont typeface="Arial"/>
              <a:buNone/>
            </a:pPr>
            <a:r>
              <a:rPr b="1" i="0" lang="en" sz="1300" u="none" cap="none" strike="noStrike">
                <a:solidFill>
                  <a:srgbClr val="666666"/>
                </a:solidFill>
                <a:latin typeface="Roboto"/>
                <a:ea typeface="Roboto"/>
                <a:cs typeface="Roboto"/>
                <a:sym typeface="Roboto"/>
              </a:rPr>
              <a:t>Multilingual</a:t>
            </a:r>
            <a:r>
              <a:rPr b="0" i="0" lang="en" sz="1100" u="none" cap="none" strike="noStrike">
                <a:solidFill>
                  <a:srgbClr val="666666"/>
                </a:solidFill>
                <a:latin typeface="Roboto"/>
                <a:ea typeface="Roboto"/>
                <a:cs typeface="Roboto"/>
                <a:sym typeface="Roboto"/>
              </a:rPr>
              <a:t> </a:t>
            </a:r>
            <a:endParaRPr b="0" i="0" sz="1400" u="none" cap="none" strike="noStrike">
              <a:solidFill>
                <a:srgbClr val="000000"/>
              </a:solidFill>
              <a:latin typeface="Arial"/>
              <a:ea typeface="Arial"/>
              <a:cs typeface="Arial"/>
              <a:sym typeface="Arial"/>
            </a:endParaRPr>
          </a:p>
        </p:txBody>
      </p:sp>
      <p:pic>
        <p:nvPicPr>
          <p:cNvPr id="745" name="Google Shape;745;p9"/>
          <p:cNvPicPr preferRelativeResize="0"/>
          <p:nvPr/>
        </p:nvPicPr>
        <p:blipFill rotWithShape="1">
          <a:blip r:embed="rId9">
            <a:alphaModFix/>
          </a:blip>
          <a:srcRect b="0" l="0" r="0" t="0"/>
          <a:stretch/>
        </p:blipFill>
        <p:spPr>
          <a:xfrm>
            <a:off x="5390272" y="3437850"/>
            <a:ext cx="658368" cy="658368"/>
          </a:xfrm>
          <a:prstGeom prst="rect">
            <a:avLst/>
          </a:prstGeom>
          <a:noFill/>
          <a:ln>
            <a:noFill/>
          </a:ln>
        </p:spPr>
      </p:pic>
      <p:sp>
        <p:nvSpPr>
          <p:cNvPr id="746" name="Google Shape;746;p9"/>
          <p:cNvSpPr txBox="1"/>
          <p:nvPr/>
        </p:nvSpPr>
        <p:spPr>
          <a:xfrm>
            <a:off x="4638863" y="4366175"/>
            <a:ext cx="2161200" cy="829200"/>
          </a:xfrm>
          <a:prstGeom prst="rect">
            <a:avLst/>
          </a:prstGeom>
          <a:noFill/>
          <a:ln>
            <a:noFill/>
          </a:ln>
        </p:spPr>
        <p:txBody>
          <a:bodyPr anchorCtr="0" anchor="t" bIns="91425" lIns="91425" spcFirstLastPara="1" rIns="91425" wrap="square" tIns="91425">
            <a:normAutofit/>
          </a:bodyPr>
          <a:lstStyle/>
          <a:p>
            <a:pPr indent="0" lvl="0" marL="0" marR="0" rtl="0" algn="ctr">
              <a:lnSpc>
                <a:spcPct val="140000"/>
              </a:lnSpc>
              <a:spcBef>
                <a:spcPts val="1000"/>
              </a:spcBef>
              <a:spcAft>
                <a:spcPts val="0"/>
              </a:spcAft>
              <a:buClr>
                <a:srgbClr val="000000"/>
              </a:buClr>
              <a:buSzPts val="1300"/>
              <a:buFont typeface="Arial"/>
              <a:buNone/>
            </a:pPr>
            <a:r>
              <a:rPr b="1" i="0" lang="en" sz="1300" u="none" cap="none" strike="noStrike">
                <a:solidFill>
                  <a:srgbClr val="666666"/>
                </a:solidFill>
                <a:latin typeface="Roboto"/>
                <a:ea typeface="Roboto"/>
                <a:cs typeface="Roboto"/>
                <a:sym typeface="Roboto"/>
              </a:rPr>
              <a:t>Deliver consistent</a:t>
            </a:r>
            <a:r>
              <a:rPr b="0" i="0" lang="en" sz="1100" u="none" cap="none" strike="noStrike">
                <a:solidFill>
                  <a:srgbClr val="666666"/>
                </a:solidFill>
                <a:latin typeface="Roboto"/>
                <a:ea typeface="Roboto"/>
                <a:cs typeface="Roboto"/>
                <a:sym typeface="Roboto"/>
              </a:rPr>
              <a:t> </a:t>
            </a:r>
            <a:r>
              <a:rPr b="1" i="0" lang="en" sz="1300" u="none" cap="none" strike="noStrike">
                <a:solidFill>
                  <a:srgbClr val="666666"/>
                </a:solidFill>
                <a:latin typeface="Roboto"/>
                <a:ea typeface="Roboto"/>
                <a:cs typeface="Roboto"/>
                <a:sym typeface="Roboto"/>
              </a:rPr>
              <a:t>responses</a:t>
            </a:r>
            <a:endParaRPr b="0" i="0" sz="1400" u="none" cap="none" strike="noStrike">
              <a:solidFill>
                <a:srgbClr val="000000"/>
              </a:solidFill>
              <a:latin typeface="Arial"/>
              <a:ea typeface="Arial"/>
              <a:cs typeface="Arial"/>
              <a:sym typeface="Arial"/>
            </a:endParaRPr>
          </a:p>
        </p:txBody>
      </p:sp>
      <p:pic>
        <p:nvPicPr>
          <p:cNvPr id="747" name="Google Shape;747;p9"/>
          <p:cNvPicPr preferRelativeResize="0"/>
          <p:nvPr/>
        </p:nvPicPr>
        <p:blipFill rotWithShape="1">
          <a:blip r:embed="rId10">
            <a:alphaModFix/>
          </a:blip>
          <a:srcRect b="0" l="0" r="0" t="0"/>
          <a:stretch/>
        </p:blipFill>
        <p:spPr>
          <a:xfrm>
            <a:off x="7475525" y="2311500"/>
            <a:ext cx="658368" cy="658368"/>
          </a:xfrm>
          <a:prstGeom prst="rect">
            <a:avLst/>
          </a:prstGeom>
          <a:noFill/>
          <a:ln>
            <a:noFill/>
          </a:ln>
        </p:spPr>
      </p:pic>
      <p:sp>
        <p:nvSpPr>
          <p:cNvPr id="748" name="Google Shape;748;p9"/>
          <p:cNvSpPr txBox="1"/>
          <p:nvPr/>
        </p:nvSpPr>
        <p:spPr>
          <a:xfrm>
            <a:off x="7019550" y="3109775"/>
            <a:ext cx="1742400" cy="945000"/>
          </a:xfrm>
          <a:prstGeom prst="rect">
            <a:avLst/>
          </a:prstGeom>
          <a:noFill/>
          <a:ln>
            <a:noFill/>
          </a:ln>
        </p:spPr>
        <p:txBody>
          <a:bodyPr anchorCtr="0" anchor="t" bIns="91425" lIns="91425" spcFirstLastPara="1" rIns="91425" wrap="square" tIns="91425">
            <a:spAutoFit/>
          </a:bodyPr>
          <a:lstStyle/>
          <a:p>
            <a:pPr indent="0" lvl="0" marL="457200" marR="0" rtl="0" algn="l">
              <a:lnSpc>
                <a:spcPct val="140000"/>
              </a:lnSpc>
              <a:spcBef>
                <a:spcPts val="1000"/>
              </a:spcBef>
              <a:spcAft>
                <a:spcPts val="0"/>
              </a:spcAft>
              <a:buClr>
                <a:srgbClr val="000000"/>
              </a:buClr>
              <a:buSzPts val="1300"/>
              <a:buFont typeface="Arial"/>
              <a:buNone/>
            </a:pPr>
            <a:r>
              <a:rPr b="1" i="0" lang="en" sz="1300" u="none" cap="none" strike="noStrike">
                <a:solidFill>
                  <a:srgbClr val="666666"/>
                </a:solidFill>
                <a:latin typeface="Roboto"/>
                <a:ea typeface="Roboto"/>
                <a:cs typeface="Roboto"/>
                <a:sym typeface="Roboto"/>
              </a:rPr>
              <a:t>Relevant &amp; quick responses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World Usability Day by Slidesgo">
  <a:themeElements>
    <a:clrScheme name="Simple Light">
      <a:dk1>
        <a:srgbClr val="FFFFFF"/>
      </a:dk1>
      <a:lt1>
        <a:srgbClr val="263238"/>
      </a:lt1>
      <a:dk2>
        <a:srgbClr val="595959"/>
      </a:dk2>
      <a:lt2>
        <a:srgbClr val="F3F3F3"/>
      </a:lt2>
      <a:accent1>
        <a:srgbClr val="C52878"/>
      </a:accent1>
      <a:accent2>
        <a:srgbClr val="D36980"/>
      </a:accent2>
      <a:accent3>
        <a:srgbClr val="860CD1"/>
      </a:accent3>
      <a:accent4>
        <a:srgbClr val="63A4D5"/>
      </a:accent4>
      <a:accent5>
        <a:srgbClr val="8BE1E5"/>
      </a:accent5>
      <a:accent6>
        <a:srgbClr val="F7ED8B"/>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