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FC563-AE5C-4F05-8023-D70BD3E8E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Camada de enlace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A84C7B-866C-4EB0-A4C6-7C500E459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Mary </a:t>
            </a:r>
            <a:r>
              <a:rPr lang="pt-BR" dirty="0" err="1"/>
              <a:t>jaenny</a:t>
            </a:r>
            <a:r>
              <a:rPr lang="pt-BR" dirty="0"/>
              <a:t> dos santo paixão</a:t>
            </a:r>
          </a:p>
        </p:txBody>
      </p:sp>
    </p:spTree>
    <p:extLst>
      <p:ext uri="{BB962C8B-B14F-4D97-AF65-F5344CB8AC3E}">
        <p14:creationId xmlns:p14="http://schemas.microsoft.com/office/powerpoint/2010/main" val="170924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235798"/>
            <a:ext cx="11029616" cy="1013800"/>
          </a:xfrm>
        </p:spPr>
        <p:txBody>
          <a:bodyPr/>
          <a:lstStyle/>
          <a:p>
            <a:r>
              <a:rPr lang="pt-BR" dirty="0"/>
              <a:t>Camada de enlace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847090" y="2683514"/>
            <a:ext cx="4133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Camada de enlace é o ligamento de coisas físicas  como o roteador hosts, ela erve para  fazer uma conexão lógica entre as máquinas que estiverem trocando informações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428792" y="323932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4EFA24A-C18A-44C4-859E-1F9EE3AFF845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1AD034-8E92-4721-8DA7-4BB77C9A9090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2862C8A-033F-49A5-882D-3F6D6CDC0BEF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73FE0705-9389-47CE-BA50-5A3CE936FBA8}"/>
              </a:ext>
            </a:extLst>
          </p:cNvPr>
          <p:cNvCxnSpPr>
            <a:cxnSpLocks/>
            <a:stCxn id="10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78CCFC-1ED6-4E0A-B395-96ECFCCF82CA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25C14D-1553-45DA-A19D-CD8D3A88C0E9}"/>
              </a:ext>
            </a:extLst>
          </p:cNvPr>
          <p:cNvSpPr txBox="1"/>
          <p:nvPr/>
        </p:nvSpPr>
        <p:spPr>
          <a:xfrm>
            <a:off x="563605" y="1249598"/>
            <a:ext cx="248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que é, Para que serve</a:t>
            </a:r>
          </a:p>
        </p:txBody>
      </p:sp>
    </p:spTree>
    <p:extLst>
      <p:ext uri="{BB962C8B-B14F-4D97-AF65-F5344CB8AC3E}">
        <p14:creationId xmlns:p14="http://schemas.microsoft.com/office/powerpoint/2010/main" val="199285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235798"/>
            <a:ext cx="11029616" cy="1013800"/>
          </a:xfrm>
        </p:spPr>
        <p:txBody>
          <a:bodyPr/>
          <a:lstStyle/>
          <a:p>
            <a:r>
              <a:rPr lang="pt-BR" dirty="0"/>
              <a:t>Camada de enlace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837033" y="2782669"/>
            <a:ext cx="4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Stop-</a:t>
            </a:r>
            <a:r>
              <a:rPr lang="pt-BR" dirty="0" err="1"/>
              <a:t>and</a:t>
            </a:r>
            <a:r>
              <a:rPr lang="pt-BR" dirty="0"/>
              <a:t>-</a:t>
            </a:r>
            <a:r>
              <a:rPr lang="pt-BR" dirty="0" err="1"/>
              <a:t>Wait</a:t>
            </a:r>
            <a:r>
              <a:rPr lang="pt-BR" dirty="0"/>
              <a:t> ARQ apenas um frame enviado por vez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428792" y="323932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4EFA24A-C18A-44C4-859E-1F9EE3AFF845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1AD034-8E92-4721-8DA7-4BB77C9A9090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2862C8A-033F-49A5-882D-3F6D6CDC0BEF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73FE0705-9389-47CE-BA50-5A3CE936FBA8}"/>
              </a:ext>
            </a:extLst>
          </p:cNvPr>
          <p:cNvCxnSpPr>
            <a:cxnSpLocks/>
            <a:stCxn id="10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78CCFC-1ED6-4E0A-B395-96ECFCCF82CA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25C14D-1553-45DA-A19D-CD8D3A88C0E9}"/>
              </a:ext>
            </a:extLst>
          </p:cNvPr>
          <p:cNvSpPr txBox="1"/>
          <p:nvPr/>
        </p:nvSpPr>
        <p:spPr>
          <a:xfrm>
            <a:off x="563605" y="1249598"/>
            <a:ext cx="29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Controle de Enlace de dados </a:t>
            </a:r>
          </a:p>
        </p:txBody>
      </p:sp>
    </p:spTree>
    <p:extLst>
      <p:ext uri="{BB962C8B-B14F-4D97-AF65-F5344CB8AC3E}">
        <p14:creationId xmlns:p14="http://schemas.microsoft.com/office/powerpoint/2010/main" val="56039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235798"/>
            <a:ext cx="11029616" cy="1013800"/>
          </a:xfrm>
        </p:spPr>
        <p:txBody>
          <a:bodyPr/>
          <a:lstStyle/>
          <a:p>
            <a:r>
              <a:rPr lang="pt-BR" dirty="0"/>
              <a:t>Camada de enlace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009183" y="2690336"/>
            <a:ext cx="4133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protocolo simplex stop-</a:t>
            </a:r>
            <a:r>
              <a:rPr lang="pt-BR" dirty="0" err="1"/>
              <a:t>and</a:t>
            </a:r>
            <a:r>
              <a:rPr lang="pt-BR" dirty="0"/>
              <a:t>-</a:t>
            </a:r>
            <a:r>
              <a:rPr lang="pt-BR" dirty="0" err="1"/>
              <a:t>wait</a:t>
            </a:r>
            <a:r>
              <a:rPr lang="pt-BR" dirty="0"/>
              <a:t>, é quando os dados são transmitidos apenas em um sentido, ele não é razoável em limitar a banda do transmissor para ajustar a vazão média do receptor.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428792" y="323932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4EFA24A-C18A-44C4-859E-1F9EE3AFF845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1AD034-8E92-4721-8DA7-4BB77C9A9090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2862C8A-033F-49A5-882D-3F6D6CDC0BEF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73FE0705-9389-47CE-BA50-5A3CE936FBA8}"/>
              </a:ext>
            </a:extLst>
          </p:cNvPr>
          <p:cNvCxnSpPr>
            <a:cxnSpLocks/>
            <a:stCxn id="10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78CCFC-1ED6-4E0A-B395-96ECFCCF82CA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25C14D-1553-45DA-A19D-CD8D3A88C0E9}"/>
              </a:ext>
            </a:extLst>
          </p:cNvPr>
          <p:cNvSpPr txBox="1"/>
          <p:nvPr/>
        </p:nvSpPr>
        <p:spPr>
          <a:xfrm>
            <a:off x="563605" y="1249598"/>
            <a:ext cx="253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Protocolo stop-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wait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811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235798"/>
            <a:ext cx="11029616" cy="1013800"/>
          </a:xfrm>
        </p:spPr>
        <p:txBody>
          <a:bodyPr/>
          <a:lstStyle/>
          <a:p>
            <a:r>
              <a:rPr lang="pt-BR" dirty="0"/>
              <a:t>Camada de enlace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009183" y="2690336"/>
            <a:ext cx="4133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protocolo simplex com ruído é quando um canal de comunicação está normal, mas no entanto pode acontecer um erro, uma forma para concerta isso é geralmente inserir números de sequencia.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428792" y="323932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4EFA24A-C18A-44C4-859E-1F9EE3AFF845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1AD034-8E92-4721-8DA7-4BB77C9A9090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2862C8A-033F-49A5-882D-3F6D6CDC0BEF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73FE0705-9389-47CE-BA50-5A3CE936FBA8}"/>
              </a:ext>
            </a:extLst>
          </p:cNvPr>
          <p:cNvCxnSpPr>
            <a:cxnSpLocks/>
            <a:stCxn id="10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78CCFC-1ED6-4E0A-B395-96ECFCCF82CA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25C14D-1553-45DA-A19D-CD8D3A88C0E9}"/>
              </a:ext>
            </a:extLst>
          </p:cNvPr>
          <p:cNvSpPr txBox="1"/>
          <p:nvPr/>
        </p:nvSpPr>
        <p:spPr>
          <a:xfrm>
            <a:off x="563605" y="1249598"/>
            <a:ext cx="310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Protocolo com canal de ruído  </a:t>
            </a:r>
          </a:p>
        </p:txBody>
      </p:sp>
    </p:spTree>
    <p:extLst>
      <p:ext uri="{BB962C8B-B14F-4D97-AF65-F5344CB8AC3E}">
        <p14:creationId xmlns:p14="http://schemas.microsoft.com/office/powerpoint/2010/main" val="327884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235798"/>
            <a:ext cx="11029616" cy="1013800"/>
          </a:xfrm>
        </p:spPr>
        <p:txBody>
          <a:bodyPr/>
          <a:lstStyle/>
          <a:p>
            <a:r>
              <a:rPr lang="pt-BR" dirty="0"/>
              <a:t>Camada de enlace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009183" y="2690336"/>
            <a:ext cx="4133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protocolo Go-Back-N ARQ é um pedido automático de repetição, no qual o processo de envio, envia continuamente frames até um valor máximo de 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428792" y="323932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25C14D-1553-45DA-A19D-CD8D3A88C0E9}"/>
              </a:ext>
            </a:extLst>
          </p:cNvPr>
          <p:cNvSpPr txBox="1"/>
          <p:nvPr/>
        </p:nvSpPr>
        <p:spPr>
          <a:xfrm>
            <a:off x="563605" y="1326141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Protocolo Go-Back-N ARQ</a:t>
            </a:r>
          </a:p>
        </p:txBody>
      </p:sp>
      <p:pic>
        <p:nvPicPr>
          <p:cNvPr id="1026" name="Picture 2" descr="Desempenho ARQ - MediaWiki do Campus São José">
            <a:extLst>
              <a:ext uri="{FF2B5EF4-FFF2-40B4-BE49-F238E27FC236}">
                <a16:creationId xmlns:a16="http://schemas.microsoft.com/office/drawing/2014/main" id="{3E99C7A1-37D6-4A20-AE18-69565CFD3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792" y="2591276"/>
            <a:ext cx="2437707" cy="297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39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235798"/>
            <a:ext cx="11029616" cy="1013800"/>
          </a:xfrm>
        </p:spPr>
        <p:txBody>
          <a:bodyPr/>
          <a:lstStyle/>
          <a:p>
            <a:r>
              <a:rPr lang="pt-BR" dirty="0"/>
              <a:t>Camada de enlace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001563" y="2697956"/>
            <a:ext cx="4133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protocolo </a:t>
            </a:r>
            <a:r>
              <a:rPr lang="pt-BR" dirty="0" err="1"/>
              <a:t>Selective-Repeat</a:t>
            </a:r>
            <a:r>
              <a:rPr lang="pt-BR" dirty="0"/>
              <a:t> ARQ, é um receptor capaz de classificar o quadro em uma sequencia apropriada, pois recebe em seu quadro um retransmitido cuja a sua sequencia está fora de ordem do quadro do receptor.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428792" y="323932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25C14D-1553-45DA-A19D-CD8D3A88C0E9}"/>
              </a:ext>
            </a:extLst>
          </p:cNvPr>
          <p:cNvSpPr txBox="1"/>
          <p:nvPr/>
        </p:nvSpPr>
        <p:spPr>
          <a:xfrm>
            <a:off x="563605" y="1279996"/>
            <a:ext cx="325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Protocolo </a:t>
            </a:r>
            <a:r>
              <a:rPr lang="pt-BR" dirty="0" err="1">
                <a:solidFill>
                  <a:schemeClr val="bg1"/>
                </a:solidFill>
              </a:rPr>
              <a:t>Selective-Repeat</a:t>
            </a:r>
            <a:r>
              <a:rPr lang="pt-BR" dirty="0">
                <a:solidFill>
                  <a:schemeClr val="bg1"/>
                </a:solidFill>
              </a:rPr>
              <a:t> ARQ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EC4EBD5-FD0A-474B-BBEE-59FB8CEAD636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D118F78-EC07-4244-A012-B811B82A4901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8040B50-99A3-4426-9D32-D96F754135EA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3B77D305-F26D-4EC9-9B1B-91697E27319B}"/>
              </a:ext>
            </a:extLst>
          </p:cNvPr>
          <p:cNvCxnSpPr>
            <a:cxnSpLocks/>
            <a:stCxn id="10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7158A110-CB5F-4466-B947-F10F849DAB6C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53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7CB05E-FD51-458B-8E5D-918DA9BB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235798"/>
            <a:ext cx="11029616" cy="1013800"/>
          </a:xfrm>
        </p:spPr>
        <p:txBody>
          <a:bodyPr/>
          <a:lstStyle/>
          <a:p>
            <a:r>
              <a:rPr lang="pt-BR" dirty="0"/>
              <a:t>Camada de enlace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B14F23-517B-40CC-A4BF-6937D4B82C5B}"/>
              </a:ext>
            </a:extLst>
          </p:cNvPr>
          <p:cNvSpPr txBox="1"/>
          <p:nvPr/>
        </p:nvSpPr>
        <p:spPr>
          <a:xfrm>
            <a:off x="1001563" y="2697956"/>
            <a:ext cx="41339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São erros isolados, os bits da palavra de código são numerados a partir da esquerda começando por 1, é acrescentada informação redundante em posições pré-definidas, ou seja, os bits são potência de 2 vão ser bits  de controle  2N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9F0E5-367E-4501-BC39-6EE79222D0C6}"/>
              </a:ext>
            </a:extLst>
          </p:cNvPr>
          <p:cNvSpPr txBox="1"/>
          <p:nvPr/>
        </p:nvSpPr>
        <p:spPr>
          <a:xfrm>
            <a:off x="428792" y="323932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25C14D-1553-45DA-A19D-CD8D3A88C0E9}"/>
              </a:ext>
            </a:extLst>
          </p:cNvPr>
          <p:cNvSpPr txBox="1"/>
          <p:nvPr/>
        </p:nvSpPr>
        <p:spPr>
          <a:xfrm>
            <a:off x="563605" y="1279996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Distancia de </a:t>
            </a:r>
            <a:r>
              <a:rPr lang="pt-BR" dirty="0" err="1">
                <a:solidFill>
                  <a:schemeClr val="bg1"/>
                </a:solidFill>
              </a:rPr>
              <a:t>Hamming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AAFF26E-FC5A-4B98-ABE0-CCFAADAD3D3A}"/>
              </a:ext>
            </a:extLst>
          </p:cNvPr>
          <p:cNvSpPr/>
          <p:nvPr/>
        </p:nvSpPr>
        <p:spPr>
          <a:xfrm>
            <a:off x="8343900" y="2976880"/>
            <a:ext cx="2661920" cy="117856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Entrar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C8F7423-4A58-40F8-A4BB-1C11A35336B0}"/>
              </a:ext>
            </a:extLst>
          </p:cNvPr>
          <p:cNvSpPr/>
          <p:nvPr/>
        </p:nvSpPr>
        <p:spPr>
          <a:xfrm>
            <a:off x="8699500" y="4437840"/>
            <a:ext cx="1950720" cy="517356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20B6CD6-2625-4A15-84D6-1F0FC4386B00}"/>
              </a:ext>
            </a:extLst>
          </p:cNvPr>
          <p:cNvSpPr/>
          <p:nvPr/>
        </p:nvSpPr>
        <p:spPr>
          <a:xfrm>
            <a:off x="10908753" y="4514040"/>
            <a:ext cx="194133" cy="36495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69A8DEAB-427E-4CFB-A9A0-53FA93C5EF4D}"/>
              </a:ext>
            </a:extLst>
          </p:cNvPr>
          <p:cNvCxnSpPr>
            <a:cxnSpLocks/>
            <a:stCxn id="9" idx="1"/>
          </p:cNvCxnSpPr>
          <p:nvPr/>
        </p:nvCxnSpPr>
        <p:spPr>
          <a:xfrm rot="16200000" flipV="1">
            <a:off x="10552119" y="4182422"/>
            <a:ext cx="412047" cy="3580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DBB793-F117-4A4F-817C-D68FD01F6953}"/>
              </a:ext>
            </a:extLst>
          </p:cNvPr>
          <p:cNvSpPr/>
          <p:nvPr/>
        </p:nvSpPr>
        <p:spPr>
          <a:xfrm>
            <a:off x="9547861" y="4154802"/>
            <a:ext cx="182879" cy="2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7113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4</TotalTime>
  <Words>283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Dividendo</vt:lpstr>
      <vt:lpstr>Camada de enlace </vt:lpstr>
      <vt:lpstr>Camada de enlace </vt:lpstr>
      <vt:lpstr>Camada de enlace </vt:lpstr>
      <vt:lpstr>Camada de enlace </vt:lpstr>
      <vt:lpstr>Camada de enlace </vt:lpstr>
      <vt:lpstr>Camada de enlace </vt:lpstr>
      <vt:lpstr>Camada de enlace </vt:lpstr>
      <vt:lpstr>Camada de enlace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enlace</dc:title>
  <dc:creator>MARY PAIXÃO</dc:creator>
  <cp:lastModifiedBy>MARY PAIXÃO</cp:lastModifiedBy>
  <cp:revision>2</cp:revision>
  <dcterms:created xsi:type="dcterms:W3CDTF">2023-05-03T12:11:22Z</dcterms:created>
  <dcterms:modified xsi:type="dcterms:W3CDTF">2023-05-03T12:15:29Z</dcterms:modified>
</cp:coreProperties>
</file>