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1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CB791-736C-4C52-A81C-16225821C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Maquina Virtual-Linux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94C108-ABDF-486F-AFA7-6B81E9A8E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MARY JAENNY DOS SANTOS PAIXÃO</a:t>
            </a:r>
          </a:p>
        </p:txBody>
      </p:sp>
    </p:spTree>
    <p:extLst>
      <p:ext uri="{BB962C8B-B14F-4D97-AF65-F5344CB8AC3E}">
        <p14:creationId xmlns:p14="http://schemas.microsoft.com/office/powerpoint/2010/main" val="170940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8A0E0-CBDD-4FA5-849B-B12F70AD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A107120-68B6-4E9C-9582-AAB2ABCF5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673" y="2720118"/>
            <a:ext cx="5704428" cy="441014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5057F64-B9C6-410A-B07A-082D26243EFD}"/>
              </a:ext>
            </a:extLst>
          </p:cNvPr>
          <p:cNvSpPr txBox="1"/>
          <p:nvPr/>
        </p:nvSpPr>
        <p:spPr>
          <a:xfrm>
            <a:off x="4491789" y="4925191"/>
            <a:ext cx="135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Aperte aqui </a:t>
            </a:r>
          </a:p>
        </p:txBody>
      </p: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CF15829F-2719-4132-BB74-6A27A81FDE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75137" y="4231609"/>
            <a:ext cx="738168" cy="6489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6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92A28-8DDD-4891-BC0A-5841B2B8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Nomear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3575A8C-D07C-49CE-912E-E62AD497D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626" y="1715956"/>
            <a:ext cx="7015182" cy="39028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9649AE7-4A8A-4BF8-A075-8E892D8BF0DD}"/>
              </a:ext>
            </a:extLst>
          </p:cNvPr>
          <p:cNvSpPr txBox="1"/>
          <p:nvPr/>
        </p:nvSpPr>
        <p:spPr>
          <a:xfrm>
            <a:off x="975360" y="3535680"/>
            <a:ext cx="345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Colocar um nome, selecionar uma </a:t>
            </a:r>
          </a:p>
          <a:p>
            <a:r>
              <a:rPr lang="pt-BR" dirty="0"/>
              <a:t>ISO e seguir </a:t>
            </a:r>
          </a:p>
        </p:txBody>
      </p:sp>
    </p:spTree>
    <p:extLst>
      <p:ext uri="{BB962C8B-B14F-4D97-AF65-F5344CB8AC3E}">
        <p14:creationId xmlns:p14="http://schemas.microsoft.com/office/powerpoint/2010/main" val="332460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92A28-8DDD-4891-BC0A-5841B2B8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Hardware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649AE7-4A8A-4BF8-A075-8E892D8BF0DD}"/>
              </a:ext>
            </a:extLst>
          </p:cNvPr>
          <p:cNvSpPr txBox="1"/>
          <p:nvPr/>
        </p:nvSpPr>
        <p:spPr>
          <a:xfrm>
            <a:off x="3926976" y="2761646"/>
            <a:ext cx="4338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Escolha quanto de Memória Base ira utilizar </a:t>
            </a:r>
          </a:p>
          <a:p>
            <a:r>
              <a:rPr lang="pt-BR" dirty="0"/>
              <a:t>E o do processador 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38625A4-17B4-4036-86E9-9E7531AC2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683" y="4453667"/>
            <a:ext cx="9328632" cy="125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4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92A28-8DDD-4891-BC0A-5841B2B8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Disco Rígido virtual 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649AE7-4A8A-4BF8-A075-8E892D8BF0DD}"/>
              </a:ext>
            </a:extLst>
          </p:cNvPr>
          <p:cNvSpPr txBox="1"/>
          <p:nvPr/>
        </p:nvSpPr>
        <p:spPr>
          <a:xfrm>
            <a:off x="3926976" y="2761646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Escolha o tamanho do Disco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7AF634-72C5-4CD9-A1A3-955A9639B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9794EB-91F7-4632-AB6F-317FD9ACB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973" y="3236972"/>
            <a:ext cx="5685013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1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92A28-8DDD-4891-BC0A-5841B2B8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649AE7-4A8A-4BF8-A075-8E892D8BF0DD}"/>
              </a:ext>
            </a:extLst>
          </p:cNvPr>
          <p:cNvSpPr txBox="1"/>
          <p:nvPr/>
        </p:nvSpPr>
        <p:spPr>
          <a:xfrm>
            <a:off x="1913431" y="385130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Finalizar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7AF634-72C5-4CD9-A1A3-955A9639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292" y="4931316"/>
            <a:ext cx="11029615" cy="3678303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C5CA13-0E58-4532-B18A-548AC8B70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209" y="2537322"/>
            <a:ext cx="5753599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7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92A28-8DDD-4891-BC0A-5841B2B8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649AE7-4A8A-4BF8-A075-8E892D8BF0DD}"/>
              </a:ext>
            </a:extLst>
          </p:cNvPr>
          <p:cNvSpPr txBox="1"/>
          <p:nvPr/>
        </p:nvSpPr>
        <p:spPr>
          <a:xfrm>
            <a:off x="1913431" y="385130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Finalizar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7AF634-72C5-4CD9-A1A3-955A9639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292" y="4931316"/>
            <a:ext cx="11029615" cy="3678303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C5CA13-0E58-4532-B18A-548AC8B70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209" y="2537322"/>
            <a:ext cx="5753599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3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92A28-8DDD-4891-BC0A-5841B2B8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649AE7-4A8A-4BF8-A075-8E892D8BF0DD}"/>
              </a:ext>
            </a:extLst>
          </p:cNvPr>
          <p:cNvSpPr txBox="1"/>
          <p:nvPr/>
        </p:nvSpPr>
        <p:spPr>
          <a:xfrm>
            <a:off x="1913431" y="385130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B655ED-C297-4F8E-BF31-C90C737D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657" y="2490850"/>
            <a:ext cx="6954939" cy="345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6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92A28-8DDD-4891-BC0A-5841B2B8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649AE7-4A8A-4BF8-A075-8E892D8BF0DD}"/>
              </a:ext>
            </a:extLst>
          </p:cNvPr>
          <p:cNvSpPr txBox="1"/>
          <p:nvPr/>
        </p:nvSpPr>
        <p:spPr>
          <a:xfrm>
            <a:off x="1913431" y="385130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8F049C-4DB5-4FC9-AFBA-EC3C385C3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83" y="2762152"/>
            <a:ext cx="9372617" cy="318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676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50</TotalTime>
  <Words>48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Dividendo</vt:lpstr>
      <vt:lpstr>Maquina Virtual-Linux</vt:lpstr>
      <vt:lpstr>Instalação </vt:lpstr>
      <vt:lpstr>Nomear </vt:lpstr>
      <vt:lpstr>Hardware  </vt:lpstr>
      <vt:lpstr>Disco Rígido virtual   </vt:lpstr>
      <vt:lpstr>Sumário </vt:lpstr>
      <vt:lpstr>Sumário </vt:lpstr>
      <vt:lpstr>Comandos  </vt:lpstr>
      <vt:lpstr>Comandos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Maquina Virtual-Linux</dc:title>
  <dc:creator>MARY JAENNY DOS SANTOS PAIXÃO</dc:creator>
  <cp:lastModifiedBy>MARY PAIXÃO</cp:lastModifiedBy>
  <cp:revision>3</cp:revision>
  <dcterms:created xsi:type="dcterms:W3CDTF">2023-04-19T18:42:39Z</dcterms:created>
  <dcterms:modified xsi:type="dcterms:W3CDTF">2023-04-19T19:32:47Z</dcterms:modified>
</cp:coreProperties>
</file>