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3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BFD-2364-4323-8B98-4D17E99ACD8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1A5D-0F57-41C1-9E17-873E56C1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8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BFD-2364-4323-8B98-4D17E99ACD8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1A5D-0F57-41C1-9E17-873E56C1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BFD-2364-4323-8B98-4D17E99ACD8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1A5D-0F57-41C1-9E17-873E56C1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BFD-2364-4323-8B98-4D17E99ACD8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1A5D-0F57-41C1-9E17-873E56C1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7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BFD-2364-4323-8B98-4D17E99ACD8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1A5D-0F57-41C1-9E17-873E56C1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3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BFD-2364-4323-8B98-4D17E99ACD8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1A5D-0F57-41C1-9E17-873E56C1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3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BFD-2364-4323-8B98-4D17E99ACD8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1A5D-0F57-41C1-9E17-873E56C1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3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BFD-2364-4323-8B98-4D17E99ACD8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1A5D-0F57-41C1-9E17-873E56C1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BFD-2364-4323-8B98-4D17E99ACD8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1A5D-0F57-41C1-9E17-873E56C1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4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BFD-2364-4323-8B98-4D17E99ACD8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1A5D-0F57-41C1-9E17-873E56C1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1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BFD-2364-4323-8B98-4D17E99ACD8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1A5D-0F57-41C1-9E17-873E56C1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8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1FBFD-2364-4323-8B98-4D17E99ACD8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C1A5D-0F57-41C1-9E17-873E56C1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0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931409B-C3BB-4D40-A950-7CD481D01373}"/>
              </a:ext>
            </a:extLst>
          </p:cNvPr>
          <p:cNvSpPr txBox="1"/>
          <p:nvPr/>
        </p:nvSpPr>
        <p:spPr>
          <a:xfrm>
            <a:off x="457200" y="381000"/>
            <a:ext cx="792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fMRI task for Laboratory of Brain and Cognition (LBC) @NIMH </a:t>
            </a:r>
            <a:endParaRPr lang="en-US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1093887"/>
            <a:ext cx="79657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Task demands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Image presentation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A series of images can be shown up at different locations for different amounts of time.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Image presentation begins when the first TR pulse comes in</a:t>
            </a:r>
            <a:r>
              <a:rPr lang="en-US" dirty="0"/>
              <a:t> from the magnet</a:t>
            </a:r>
            <a:r>
              <a:rPr lang="en-US" dirty="0" smtClean="0"/>
              <a:t> and never stops until the last image is displayed. It can take up to 20 minutes.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Reward delivery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Rewards are given at regular/random intervals while </a:t>
            </a:r>
            <a:r>
              <a:rPr lang="en-US" dirty="0" smtClean="0"/>
              <a:t>the subject fixates </a:t>
            </a:r>
            <a:r>
              <a:rPr lang="en-US" dirty="0" smtClean="0"/>
              <a:t>on the center of the screen.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The longer the fixation time gets, the larger the reward rate becomes. This can be done in two ways: shortening </a:t>
            </a:r>
            <a:r>
              <a:rPr lang="en-US" dirty="0" smtClean="0"/>
              <a:t>reward </a:t>
            </a:r>
            <a:r>
              <a:rPr lang="en-US" dirty="0" smtClean="0"/>
              <a:t>intervals or increasing </a:t>
            </a:r>
            <a:r>
              <a:rPr lang="en-US" dirty="0" smtClean="0"/>
              <a:t>drop </a:t>
            </a:r>
            <a:r>
              <a:rPr lang="en-US" dirty="0" smtClean="0"/>
              <a:t>sizes.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Subjects may blink during </a:t>
            </a:r>
            <a:r>
              <a:rPr lang="en-US" dirty="0" smtClean="0"/>
              <a:t>long </a:t>
            </a:r>
            <a:r>
              <a:rPr lang="en-US" dirty="0" smtClean="0"/>
              <a:t>fixation. However, it should not reset the reward rate back to the initial value, if it is short.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Breaking fixation should not interrupt the image presentation. They are independent.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The onset times of images and rewards should be stamped precisely.</a:t>
            </a:r>
          </a:p>
        </p:txBody>
      </p:sp>
    </p:spTree>
    <p:extLst>
      <p:ext uri="{BB962C8B-B14F-4D97-AF65-F5344CB8AC3E}">
        <p14:creationId xmlns:p14="http://schemas.microsoft.com/office/powerpoint/2010/main" val="321245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931409B-C3BB-4D40-A950-7CD481D01373}"/>
              </a:ext>
            </a:extLst>
          </p:cNvPr>
          <p:cNvSpPr txBox="1"/>
          <p:nvPr/>
        </p:nvSpPr>
        <p:spPr>
          <a:xfrm>
            <a:off x="457200" y="381000"/>
            <a:ext cx="500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Adapter composition for LBC 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fMRI task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063EF2D-F66B-49E5-B608-C7354C0E9EFE}"/>
              </a:ext>
            </a:extLst>
          </p:cNvPr>
          <p:cNvSpPr txBox="1"/>
          <p:nvPr/>
        </p:nvSpPr>
        <p:spPr>
          <a:xfrm>
            <a:off x="3342461" y="1426140"/>
            <a:ext cx="2444448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LBC_ExpManager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2D1A3DB-96EE-4056-9501-33C524E1EC16}"/>
              </a:ext>
            </a:extLst>
          </p:cNvPr>
          <p:cNvSpPr txBox="1"/>
          <p:nvPr/>
        </p:nvSpPr>
        <p:spPr>
          <a:xfrm>
            <a:off x="1752600" y="2282620"/>
            <a:ext cx="2444448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LBC_ImageChanger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D1BF25B-73C7-4A14-9C13-C29F73770782}"/>
              </a:ext>
            </a:extLst>
          </p:cNvPr>
          <p:cNvSpPr txBox="1"/>
          <p:nvPr/>
        </p:nvSpPr>
        <p:spPr>
          <a:xfrm>
            <a:off x="4735523" y="2287243"/>
            <a:ext cx="2455751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LBC_RewardScheduler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CF66764-52D4-4AAA-9DA3-44E1EEACCA56}"/>
              </a:ext>
            </a:extLst>
          </p:cNvPr>
          <p:cNvSpPr txBox="1"/>
          <p:nvPr/>
        </p:nvSpPr>
        <p:spPr>
          <a:xfrm>
            <a:off x="1752600" y="3151236"/>
            <a:ext cx="2444448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OnsetDetector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0B38FB3-8EA7-4A70-B9E4-980108730B14}"/>
              </a:ext>
            </a:extLst>
          </p:cNvPr>
          <p:cNvSpPr txBox="1"/>
          <p:nvPr/>
        </p:nvSpPr>
        <p:spPr>
          <a:xfrm>
            <a:off x="1752600" y="4019852"/>
            <a:ext cx="2444448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PulseCounter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CEE037F-B27D-4CA1-AE8F-D615922106E5}"/>
              </a:ext>
            </a:extLst>
          </p:cNvPr>
          <p:cNvSpPr txBox="1"/>
          <p:nvPr/>
        </p:nvSpPr>
        <p:spPr>
          <a:xfrm>
            <a:off x="1752600" y="4888468"/>
            <a:ext cx="2444448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ButtonTracker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3EF0BCB-8937-4E53-9D49-47021C916473}"/>
              </a:ext>
            </a:extLst>
          </p:cNvPr>
          <p:cNvSpPr txBox="1"/>
          <p:nvPr/>
        </p:nvSpPr>
        <p:spPr>
          <a:xfrm>
            <a:off x="4735524" y="3143723"/>
            <a:ext cx="2455751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LBC_FixAnalyzer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1EDEA06-65D8-41B5-8FAC-B3C2CB784C91}"/>
              </a:ext>
            </a:extLst>
          </p:cNvPr>
          <p:cNvSpPr txBox="1"/>
          <p:nvPr/>
        </p:nvSpPr>
        <p:spPr>
          <a:xfrm>
            <a:off x="4735523" y="4000203"/>
            <a:ext cx="2455751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SingleTarget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0B25D5C-6213-4B29-8FF5-0B5089B36972}"/>
              </a:ext>
            </a:extLst>
          </p:cNvPr>
          <p:cNvSpPr txBox="1"/>
          <p:nvPr/>
        </p:nvSpPr>
        <p:spPr>
          <a:xfrm>
            <a:off x="4735523" y="4856683"/>
            <a:ext cx="2455751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EyeTracker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2DF121A7-9BFE-4216-916D-8DA01D78E784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2974824" y="4389184"/>
            <a:ext cx="0" cy="499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7971414C-2F91-412D-B3B6-07B20A35DF73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2974824" y="3520568"/>
            <a:ext cx="0" cy="499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75374FF7-71F7-41B2-922D-A4D99C173EFE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974824" y="2651952"/>
            <a:ext cx="0" cy="499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9CA636C3-2626-4E6D-94BE-EE66C2362E78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2974824" y="1795472"/>
            <a:ext cx="1589861" cy="487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9AE572D8-73F2-4747-A49E-B8CA882074B6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5963399" y="4369535"/>
            <a:ext cx="0" cy="487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D898E297-8EA3-4BCF-9F36-B0D566D3125B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5963399" y="3513055"/>
            <a:ext cx="1" cy="487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ABFA0151-FEF8-4708-B30D-31C513A0D065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5963399" y="2656575"/>
            <a:ext cx="1" cy="487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090369CD-4A21-422A-8C52-12B5B6FC3971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4564685" y="1795472"/>
            <a:ext cx="1398714" cy="491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75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181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Jaewon Hwang</dc:creator>
  <cp:lastModifiedBy>Jaewon Hwang</cp:lastModifiedBy>
  <cp:revision>38</cp:revision>
  <dcterms:created xsi:type="dcterms:W3CDTF">2017-09-14T02:43:42Z</dcterms:created>
  <dcterms:modified xsi:type="dcterms:W3CDTF">2017-10-30T07:05:25Z</dcterms:modified>
</cp:coreProperties>
</file>