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5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29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8D308-ACCC-43B1-9AB5-AC05842CB3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D0C2-97F3-478B-B3BC-87980874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/1860618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NIMH DAQ Toolbox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Jaewon Hwang</a:t>
            </a:r>
          </a:p>
          <a:p>
            <a:r>
              <a:rPr lang="en-US" dirty="0" smtClean="0"/>
              <a:t>Staff Scientist</a:t>
            </a:r>
          </a:p>
          <a:p>
            <a:r>
              <a:rPr lang="en-US" dirty="0" smtClean="0"/>
              <a:t>Laboratory of Neuropsychology</a:t>
            </a:r>
          </a:p>
          <a:p>
            <a:r>
              <a:rPr lang="en-US" dirty="0" smtClean="0"/>
              <a:t>National Institute of Mental Health, 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3218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MonkeyLogic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MATLAB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219200"/>
            <a:ext cx="746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MonkeyLogic</a:t>
            </a:r>
            <a:r>
              <a:rPr lang="en-US" b="1" dirty="0" smtClean="0"/>
              <a:t> timing scripts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2052562"/>
            <a:ext cx="7467600" cy="221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MATLAB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9799" y="2819400"/>
            <a:ext cx="6788727" cy="1295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2450068"/>
            <a:ext cx="24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Acquisition Toolbox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1892" y="28194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32-bit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284046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64-bit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10743" y="3231885"/>
            <a:ext cx="3413657" cy="433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Legacy Interface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710021" y="2819400"/>
            <a:ext cx="30237" cy="1295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6578" y="3461266"/>
            <a:ext cx="17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Session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0600" y="4648200"/>
            <a:ext cx="746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DAQ hardware</a:t>
            </a:r>
            <a:r>
              <a:rPr lang="en-US" dirty="0" smtClean="0"/>
              <a:t> (National Instruments, etc.)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90600" y="5486400"/>
            <a:ext cx="746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Eye tracker, Joystick, Touchscreen, Reward dispenser, etc.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17526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24400" y="43434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51816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5146" y="3707458"/>
            <a:ext cx="17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Session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630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Data Acquisition Toolbox (MATLAB DAQ)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72277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Legacy Interface is available for 32-bit MATLAB only and R2015b is the last release of 32-bit MATLAB for Windows.</a:t>
            </a:r>
            <a:br>
              <a:rPr lang="en-US" dirty="0" smtClean="0"/>
            </a:br>
            <a:r>
              <a:rPr lang="en-US" dirty="0" smtClean="0"/>
              <a:t>(http://www.mathworks.com/support/sysreq/roadmap.html)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Analog samples are updated at 15-msec intervals during continuous sampling, which is not fast enough for near-</a:t>
            </a:r>
            <a:r>
              <a:rPr lang="en-US" dirty="0" err="1" smtClean="0"/>
              <a:t>realtime</a:t>
            </a:r>
            <a:r>
              <a:rPr lang="en-US" dirty="0" smtClean="0"/>
              <a:t> behavior monitoring (</a:t>
            </a:r>
            <a:r>
              <a:rPr lang="en-US" dirty="0" err="1" smtClean="0"/>
              <a:t>Asaad</a:t>
            </a:r>
            <a:r>
              <a:rPr lang="en-US" dirty="0" smtClean="0"/>
              <a:t> &amp; </a:t>
            </a:r>
            <a:r>
              <a:rPr lang="en-US" dirty="0" err="1" smtClean="0"/>
              <a:t>Eskandar</a:t>
            </a:r>
            <a:r>
              <a:rPr lang="en-US" dirty="0" smtClean="0"/>
              <a:t>, 2008a).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current solution for the slow sample update is to use </a:t>
            </a:r>
            <a:r>
              <a:rPr lang="en-US" dirty="0" smtClean="0"/>
              <a:t>two boards together.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8" y="4783423"/>
            <a:ext cx="1678162" cy="71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62" y="4056654"/>
            <a:ext cx="1913369" cy="87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67" y="5352054"/>
            <a:ext cx="1910726" cy="91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69838" y="41910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Signal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97362" y="5192172"/>
            <a:ext cx="60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6962" y="4688440"/>
            <a:ext cx="0" cy="10001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6962" y="4688440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6962" y="5688570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00" y="419100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Split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3200" y="3859649"/>
            <a:ext cx="20056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Board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Continuous sampling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Accurately timed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Long update interval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For offline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3200" y="5257800"/>
            <a:ext cx="2307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Board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One sample acquisition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No clock setting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Frequent sample update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For online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9567" y="3972972"/>
            <a:ext cx="955363" cy="990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51342" y="3733800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Update chunk size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5887" y="5316771"/>
            <a:ext cx="152400" cy="990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52893" y="5077676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Update chunk size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418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NIMH DAQ Toolbox (NIMH DAQ)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883" y="107227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complete replacement of MATLAB DAQ for </a:t>
            </a:r>
            <a:r>
              <a:rPr lang="en-US" dirty="0" err="1" smtClean="0"/>
              <a:t>MonkeyLogic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NIMH DAQ provides MATLAB DAQ’s legacy interface in both 32-bit and 64-bit MATLAB.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800" dirty="0" smtClean="0"/>
          </a:p>
          <a:p>
            <a:r>
              <a:rPr lang="en-US" dirty="0" smtClean="0"/>
              <a:t>    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MonkeyLogic</a:t>
            </a:r>
            <a:r>
              <a:rPr lang="en-US" dirty="0" smtClean="0">
                <a:sym typeface="Wingdings"/>
              </a:rPr>
              <a:t> can run on 64-bit MATLAB.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NIMH DAQ updates acquired samples much faster and more frequently.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800" dirty="0"/>
          </a:p>
          <a:p>
            <a:r>
              <a:rPr lang="en-US" dirty="0" smtClean="0">
                <a:sym typeface="Wingdings"/>
              </a:rPr>
              <a:t>      One </a:t>
            </a:r>
            <a:r>
              <a:rPr lang="en-US" dirty="0">
                <a:sym typeface="Wingdings"/>
              </a:rPr>
              <a:t>DAQ board </a:t>
            </a:r>
            <a:r>
              <a:rPr lang="en-US" dirty="0" smtClean="0">
                <a:sym typeface="Wingdings"/>
              </a:rPr>
              <a:t>is sufficient for near-</a:t>
            </a:r>
            <a:r>
              <a:rPr lang="en-US" dirty="0" err="1" smtClean="0">
                <a:sym typeface="Wingdings"/>
              </a:rPr>
              <a:t>realtime</a:t>
            </a:r>
            <a:r>
              <a:rPr lang="en-US" dirty="0" smtClean="0">
                <a:sym typeface="Wingdings"/>
              </a:rPr>
              <a:t> behavior monitoring.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6" y="3012763"/>
            <a:ext cx="3599459" cy="24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12" y="3012762"/>
            <a:ext cx="3588888" cy="24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883" y="1072277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for evaluating </a:t>
            </a:r>
            <a:r>
              <a:rPr lang="en-US" dirty="0" err="1" smtClean="0"/>
              <a:t>getsample</a:t>
            </a:r>
            <a:r>
              <a:rPr lang="en-US" dirty="0" smtClean="0"/>
              <a:t>() performance during continuous acquisition</a:t>
            </a:r>
          </a:p>
          <a:p>
            <a:r>
              <a:rPr lang="en-US" dirty="0"/>
              <a:t> </a:t>
            </a:r>
            <a:r>
              <a:rPr lang="en-US" dirty="0" smtClean="0"/>
              <a:t>    (sampling rate: </a:t>
            </a:r>
            <a:r>
              <a:rPr lang="en-US" dirty="0"/>
              <a:t>1 kHz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task was run on the same computer with the same board.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667000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MATLAB DAQ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2480" y="266700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NIMH DAQ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19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GETSAMPLE during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acquisition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NIMH DAQ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883" y="1072277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Not only is GETSAMPLE performed faster but also samples are updated every milliseconds. </a:t>
            </a:r>
            <a:endParaRPr lang="en-US" dirty="0"/>
          </a:p>
        </p:txBody>
      </p:sp>
      <p:pic>
        <p:nvPicPr>
          <p:cNvPr id="1026" name="Picture 2" descr="C:\Users\hwangj6\Downloads\2642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32" y="1873035"/>
            <a:ext cx="5920167" cy="4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3808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in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MonkeyLogic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399"/>
            <a:ext cx="2187245" cy="125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399"/>
            <a:ext cx="2187245" cy="125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3048000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MATLAB DAQ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04800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NIMH DAQ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8883" y="1072277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same task on the same computer and the same </a:t>
            </a:r>
            <a:r>
              <a:rPr lang="en-US" dirty="0" err="1" smtClean="0"/>
              <a:t>MonkeyLogic</a:t>
            </a:r>
            <a:r>
              <a:rPr lang="en-US" dirty="0" smtClean="0"/>
              <a:t> setting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Simply replacing MATLAB DAQ with NIMH DAQ </a:t>
            </a:r>
            <a:r>
              <a:rPr lang="en-US" smtClean="0"/>
              <a:t>increases the MonkeyLogic</a:t>
            </a:r>
            <a:r>
              <a:rPr lang="en-US" dirty="0" smtClean="0"/>
              <a:t> cycle rate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1440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Asaad</a:t>
            </a:r>
            <a:r>
              <a:rPr lang="en-US" dirty="0" smtClean="0"/>
              <a:t> WF, </a:t>
            </a:r>
            <a:r>
              <a:rPr lang="en-US" dirty="0" err="1" smtClean="0"/>
              <a:t>Eskandar</a:t>
            </a:r>
            <a:r>
              <a:rPr lang="en-US" dirty="0" smtClean="0"/>
              <a:t> EN (2008) </a:t>
            </a:r>
            <a:r>
              <a:rPr lang="en-US" dirty="0">
                <a:hlinkClick r:id="rId2"/>
              </a:rPr>
              <a:t>Achieving behavioral control with millisecond resolution in a high-level programming environment</a:t>
            </a:r>
            <a:r>
              <a:rPr lang="en-US" dirty="0" smtClean="0"/>
              <a:t>. </a:t>
            </a:r>
            <a:r>
              <a:rPr lang="en-US" i="1" dirty="0" smtClean="0"/>
              <a:t>J </a:t>
            </a:r>
            <a:r>
              <a:rPr lang="en-US" i="1" dirty="0" err="1" smtClean="0"/>
              <a:t>Neurosci</a:t>
            </a:r>
            <a:r>
              <a:rPr lang="en-US" i="1" dirty="0" smtClean="0"/>
              <a:t> Methods </a:t>
            </a:r>
            <a:r>
              <a:rPr lang="en-US" dirty="0" smtClean="0"/>
              <a:t>173:235-240.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293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NIMH DAQ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Institute of Mental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Hwang, Jaewon (NIH/NIMH) [E]</dc:creator>
  <cp:lastModifiedBy>Hwang, Jaewon (NIH/NIMH) [E]</cp:lastModifiedBy>
  <cp:revision>34</cp:revision>
  <dcterms:created xsi:type="dcterms:W3CDTF">2016-02-10T14:44:18Z</dcterms:created>
  <dcterms:modified xsi:type="dcterms:W3CDTF">2016-03-09T15:27:34Z</dcterms:modified>
</cp:coreProperties>
</file>