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4" r:id="rId6"/>
    <p:sldId id="265" r:id="rId7"/>
    <p:sldId id="269" r:id="rId8"/>
    <p:sldId id="266" r:id="rId9"/>
    <p:sldId id="267" r:id="rId10"/>
    <p:sldId id="268" r:id="rId11"/>
    <p:sldId id="260" r:id="rId12"/>
    <p:sldId id="261" r:id="rId1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EB9ED7-1606-429D-947F-A4F72ACAA324}" v="125" dt="2023-11-08T13:11:53.46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 Ogbuka Kenneth" userId="17fa41b9916e3c83" providerId="LiveId" clId="{71EB9ED7-1606-429D-947F-A4F72ACAA324}"/>
    <pc:docChg chg="undo custSel addSld delSld modSld">
      <pc:chgData name="Mary Ogbuka Kenneth" userId="17fa41b9916e3c83" providerId="LiveId" clId="{71EB9ED7-1606-429D-947F-A4F72ACAA324}" dt="2023-11-08T13:14:44.218" v="2428" actId="14100"/>
      <pc:docMkLst>
        <pc:docMk/>
      </pc:docMkLst>
      <pc:sldChg chg="delSp modSp mod">
        <pc:chgData name="Mary Ogbuka Kenneth" userId="17fa41b9916e3c83" providerId="LiveId" clId="{71EB9ED7-1606-429D-947F-A4F72ACAA324}" dt="2023-11-08T13:14:18.349" v="2426" actId="478"/>
        <pc:sldMkLst>
          <pc:docMk/>
          <pc:sldMk cId="0" sldId="258"/>
        </pc:sldMkLst>
        <pc:spChg chg="mod">
          <ac:chgData name="Mary Ogbuka Kenneth" userId="17fa41b9916e3c83" providerId="LiveId" clId="{71EB9ED7-1606-429D-947F-A4F72ACAA324}" dt="2023-11-08T13:11:53.467" v="2230"/>
          <ac:spMkLst>
            <pc:docMk/>
            <pc:sldMk cId="0" sldId="258"/>
            <ac:spMk id="123" creationId="{00000000-0000-0000-0000-000000000000}"/>
          </ac:spMkLst>
        </pc:spChg>
        <pc:spChg chg="mod">
          <ac:chgData name="Mary Ogbuka Kenneth" userId="17fa41b9916e3c83" providerId="LiveId" clId="{71EB9ED7-1606-429D-947F-A4F72ACAA324}" dt="2023-11-08T13:13:53.361" v="2423" actId="113"/>
          <ac:spMkLst>
            <pc:docMk/>
            <pc:sldMk cId="0" sldId="258"/>
            <ac:spMk id="124" creationId="{00000000-0000-0000-0000-000000000000}"/>
          </ac:spMkLst>
        </pc:spChg>
        <pc:spChg chg="del topLvl">
          <ac:chgData name="Mary Ogbuka Kenneth" userId="17fa41b9916e3c83" providerId="LiveId" clId="{71EB9ED7-1606-429D-947F-A4F72ACAA324}" dt="2023-11-08T13:14:15.141" v="2424" actId="478"/>
          <ac:spMkLst>
            <pc:docMk/>
            <pc:sldMk cId="0" sldId="258"/>
            <ac:spMk id="125" creationId="{00000000-0000-0000-0000-000000000000}"/>
          </ac:spMkLst>
        </pc:spChg>
        <pc:spChg chg="del mod topLvl">
          <ac:chgData name="Mary Ogbuka Kenneth" userId="17fa41b9916e3c83" providerId="LiveId" clId="{71EB9ED7-1606-429D-947F-A4F72ACAA324}" dt="2023-11-08T13:14:18.349" v="2426" actId="478"/>
          <ac:spMkLst>
            <pc:docMk/>
            <pc:sldMk cId="0" sldId="258"/>
            <ac:spMk id="126" creationId="{00000000-0000-0000-0000-000000000000}"/>
          </ac:spMkLst>
        </pc:spChg>
        <pc:grpChg chg="del">
          <ac:chgData name="Mary Ogbuka Kenneth" userId="17fa41b9916e3c83" providerId="LiveId" clId="{71EB9ED7-1606-429D-947F-A4F72ACAA324}" dt="2023-11-08T13:14:15.141" v="2424" actId="478"/>
          <ac:grpSpMkLst>
            <pc:docMk/>
            <pc:sldMk cId="0" sldId="258"/>
            <ac:grpSpMk id="127" creationId="{00000000-0000-0000-0000-000000000000}"/>
          </ac:grpSpMkLst>
        </pc:grpChg>
      </pc:sldChg>
      <pc:sldChg chg="addSp delSp modSp mod">
        <pc:chgData name="Mary Ogbuka Kenneth" userId="17fa41b9916e3c83" providerId="LiveId" clId="{71EB9ED7-1606-429D-947F-A4F72ACAA324}" dt="2023-11-08T11:28:18.654" v="165" actId="20577"/>
        <pc:sldMkLst>
          <pc:docMk/>
          <pc:sldMk cId="0" sldId="259"/>
        </pc:sldMkLst>
        <pc:spChg chg="mod">
          <ac:chgData name="Mary Ogbuka Kenneth" userId="17fa41b9916e3c83" providerId="LiveId" clId="{71EB9ED7-1606-429D-947F-A4F72ACAA324}" dt="2023-11-08T11:28:18.654" v="165" actId="20577"/>
          <ac:spMkLst>
            <pc:docMk/>
            <pc:sldMk cId="0" sldId="259"/>
            <ac:spMk id="132" creationId="{00000000-0000-0000-0000-000000000000}"/>
          </ac:spMkLst>
        </pc:spChg>
        <pc:spChg chg="mod">
          <ac:chgData name="Mary Ogbuka Kenneth" userId="17fa41b9916e3c83" providerId="LiveId" clId="{71EB9ED7-1606-429D-947F-A4F72ACAA324}" dt="2023-11-08T11:26:52.673" v="121" actId="20577"/>
          <ac:spMkLst>
            <pc:docMk/>
            <pc:sldMk cId="0" sldId="259"/>
            <ac:spMk id="133" creationId="{00000000-0000-0000-0000-000000000000}"/>
          </ac:spMkLst>
        </pc:spChg>
        <pc:picChg chg="add del">
          <ac:chgData name="Mary Ogbuka Kenneth" userId="17fa41b9916e3c83" providerId="LiveId" clId="{71EB9ED7-1606-429D-947F-A4F72ACAA324}" dt="2023-11-08T11:22:44.036" v="1" actId="22"/>
          <ac:picMkLst>
            <pc:docMk/>
            <pc:sldMk cId="0" sldId="259"/>
            <ac:picMk id="3" creationId="{76AD419D-3C28-F4BE-0F77-F490790629B5}"/>
          </ac:picMkLst>
        </pc:picChg>
        <pc:picChg chg="add del">
          <ac:chgData name="Mary Ogbuka Kenneth" userId="17fa41b9916e3c83" providerId="LiveId" clId="{71EB9ED7-1606-429D-947F-A4F72ACAA324}" dt="2023-11-08T11:22:48.942" v="3" actId="22"/>
          <ac:picMkLst>
            <pc:docMk/>
            <pc:sldMk cId="0" sldId="259"/>
            <ac:picMk id="5" creationId="{DE05B290-B9F8-ADA2-DD8E-1B60FD95E5D8}"/>
          </ac:picMkLst>
        </pc:picChg>
        <pc:picChg chg="add del mod">
          <ac:chgData name="Mary Ogbuka Kenneth" userId="17fa41b9916e3c83" providerId="LiveId" clId="{71EB9ED7-1606-429D-947F-A4F72ACAA324}" dt="2023-11-08T11:25:31.126" v="12" actId="478"/>
          <ac:picMkLst>
            <pc:docMk/>
            <pc:sldMk cId="0" sldId="259"/>
            <ac:picMk id="7" creationId="{57FB109C-DF49-CB5D-713A-894A606EBDCD}"/>
          </ac:picMkLst>
        </pc:picChg>
        <pc:picChg chg="add mod">
          <ac:chgData name="Mary Ogbuka Kenneth" userId="17fa41b9916e3c83" providerId="LiveId" clId="{71EB9ED7-1606-429D-947F-A4F72ACAA324}" dt="2023-11-08T11:25:40.414" v="17" actId="1076"/>
          <ac:picMkLst>
            <pc:docMk/>
            <pc:sldMk cId="0" sldId="259"/>
            <ac:picMk id="9" creationId="{E4F37B67-C3E7-C378-C80D-6E32A7C70117}"/>
          </ac:picMkLst>
        </pc:picChg>
      </pc:sldChg>
      <pc:sldChg chg="addSp modSp mod">
        <pc:chgData name="Mary Ogbuka Kenneth" userId="17fa41b9916e3c83" providerId="LiveId" clId="{71EB9ED7-1606-429D-947F-A4F72ACAA324}" dt="2023-11-08T13:14:44.218" v="2428" actId="14100"/>
        <pc:sldMkLst>
          <pc:docMk/>
          <pc:sldMk cId="0" sldId="260"/>
        </pc:sldMkLst>
        <pc:spChg chg="mod">
          <ac:chgData name="Mary Ogbuka Kenneth" userId="17fa41b9916e3c83" providerId="LiveId" clId="{71EB9ED7-1606-429D-947F-A4F72ACAA324}" dt="2023-11-08T12:46:45.640" v="1773" actId="20577"/>
          <ac:spMkLst>
            <pc:docMk/>
            <pc:sldMk cId="0" sldId="260"/>
            <ac:spMk id="141" creationId="{00000000-0000-0000-0000-000000000000}"/>
          </ac:spMkLst>
        </pc:spChg>
        <pc:spChg chg="mod">
          <ac:chgData name="Mary Ogbuka Kenneth" userId="17fa41b9916e3c83" providerId="LiveId" clId="{71EB9ED7-1606-429D-947F-A4F72ACAA324}" dt="2023-11-08T12:49:03.204" v="2047" actId="20577"/>
          <ac:spMkLst>
            <pc:docMk/>
            <pc:sldMk cId="0" sldId="260"/>
            <ac:spMk id="142" creationId="{00000000-0000-0000-0000-000000000000}"/>
          </ac:spMkLst>
        </pc:spChg>
        <pc:picChg chg="add mod">
          <ac:chgData name="Mary Ogbuka Kenneth" userId="17fa41b9916e3c83" providerId="LiveId" clId="{71EB9ED7-1606-429D-947F-A4F72ACAA324}" dt="2023-11-08T13:14:44.218" v="2428" actId="14100"/>
          <ac:picMkLst>
            <pc:docMk/>
            <pc:sldMk cId="0" sldId="260"/>
            <ac:picMk id="3" creationId="{1A6AFBA6-2DF0-11BA-873A-A0CDC099BD3C}"/>
          </ac:picMkLst>
        </pc:picChg>
      </pc:sldChg>
      <pc:sldChg chg="addSp delSp modSp mod">
        <pc:chgData name="Mary Ogbuka Kenneth" userId="17fa41b9916e3c83" providerId="LiveId" clId="{71EB9ED7-1606-429D-947F-A4F72ACAA324}" dt="2023-11-08T13:09:38.513" v="2206" actId="20577"/>
        <pc:sldMkLst>
          <pc:docMk/>
          <pc:sldMk cId="0" sldId="261"/>
        </pc:sldMkLst>
        <pc:spChg chg="mod">
          <ac:chgData name="Mary Ogbuka Kenneth" userId="17fa41b9916e3c83" providerId="LiveId" clId="{71EB9ED7-1606-429D-947F-A4F72ACAA324}" dt="2023-11-08T13:09:38.513" v="2206" actId="20577"/>
          <ac:spMkLst>
            <pc:docMk/>
            <pc:sldMk cId="0" sldId="261"/>
            <ac:spMk id="150" creationId="{00000000-0000-0000-0000-000000000000}"/>
          </ac:spMkLst>
        </pc:spChg>
        <pc:spChg chg="mod">
          <ac:chgData name="Mary Ogbuka Kenneth" userId="17fa41b9916e3c83" providerId="LiveId" clId="{71EB9ED7-1606-429D-947F-A4F72ACAA324}" dt="2023-11-08T13:03:26.014" v="2052" actId="20577"/>
          <ac:spMkLst>
            <pc:docMk/>
            <pc:sldMk cId="0" sldId="261"/>
            <ac:spMk id="151" creationId="{00000000-0000-0000-0000-000000000000}"/>
          </ac:spMkLst>
        </pc:spChg>
        <pc:grpChg chg="del">
          <ac:chgData name="Mary Ogbuka Kenneth" userId="17fa41b9916e3c83" providerId="LiveId" clId="{71EB9ED7-1606-429D-947F-A4F72ACAA324}" dt="2023-11-08T13:09:05.214" v="2196" actId="478"/>
          <ac:grpSpMkLst>
            <pc:docMk/>
            <pc:sldMk cId="0" sldId="261"/>
            <ac:grpSpMk id="154" creationId="{00000000-0000-0000-0000-000000000000}"/>
          </ac:grpSpMkLst>
        </pc:grpChg>
        <pc:graphicFrameChg chg="add del mod modGraphic">
          <ac:chgData name="Mary Ogbuka Kenneth" userId="17fa41b9916e3c83" providerId="LiveId" clId="{71EB9ED7-1606-429D-947F-A4F72ACAA324}" dt="2023-11-08T13:08:50.408" v="2193" actId="478"/>
          <ac:graphicFrameMkLst>
            <pc:docMk/>
            <pc:sldMk cId="0" sldId="261"/>
            <ac:graphicFrameMk id="2" creationId="{F1198D4D-DE5B-53E7-1973-2C2E9E429327}"/>
          </ac:graphicFrameMkLst>
        </pc:graphicFrameChg>
        <pc:graphicFrameChg chg="add mod modGraphic">
          <ac:chgData name="Mary Ogbuka Kenneth" userId="17fa41b9916e3c83" providerId="LiveId" clId="{71EB9ED7-1606-429D-947F-A4F72ACAA324}" dt="2023-11-08T13:09:27.360" v="2201" actId="12269"/>
          <ac:graphicFrameMkLst>
            <pc:docMk/>
            <pc:sldMk cId="0" sldId="261"/>
            <ac:graphicFrameMk id="3" creationId="{8C7A05C2-DE58-240D-6469-CDCD1C690D17}"/>
          </ac:graphicFrameMkLst>
        </pc:graphicFrameChg>
      </pc:sldChg>
      <pc:sldChg chg="del">
        <pc:chgData name="Mary Ogbuka Kenneth" userId="17fa41b9916e3c83" providerId="LiveId" clId="{71EB9ED7-1606-429D-947F-A4F72ACAA324}" dt="2023-11-08T13:10:00.887" v="2208" actId="2696"/>
        <pc:sldMkLst>
          <pc:docMk/>
          <pc:sldMk cId="0" sldId="262"/>
        </pc:sldMkLst>
      </pc:sldChg>
      <pc:sldChg chg="del">
        <pc:chgData name="Mary Ogbuka Kenneth" userId="17fa41b9916e3c83" providerId="LiveId" clId="{71EB9ED7-1606-429D-947F-A4F72ACAA324}" dt="2023-11-08T13:09:55.052" v="2207" actId="2696"/>
        <pc:sldMkLst>
          <pc:docMk/>
          <pc:sldMk cId="0" sldId="263"/>
        </pc:sldMkLst>
      </pc:sldChg>
      <pc:sldChg chg="addSp delSp modSp add mod">
        <pc:chgData name="Mary Ogbuka Kenneth" userId="17fa41b9916e3c83" providerId="LiveId" clId="{71EB9ED7-1606-429D-947F-A4F72ACAA324}" dt="2023-11-08T11:32:56.404" v="440" actId="20577"/>
        <pc:sldMkLst>
          <pc:docMk/>
          <pc:sldMk cId="2847137127" sldId="264"/>
        </pc:sldMkLst>
        <pc:spChg chg="mod">
          <ac:chgData name="Mary Ogbuka Kenneth" userId="17fa41b9916e3c83" providerId="LiveId" clId="{71EB9ED7-1606-429D-947F-A4F72ACAA324}" dt="2023-11-08T11:30:43.975" v="238" actId="6549"/>
          <ac:spMkLst>
            <pc:docMk/>
            <pc:sldMk cId="2847137127" sldId="264"/>
            <ac:spMk id="132" creationId="{00000000-0000-0000-0000-000000000000}"/>
          </ac:spMkLst>
        </pc:spChg>
        <pc:spChg chg="mod">
          <ac:chgData name="Mary Ogbuka Kenneth" userId="17fa41b9916e3c83" providerId="LiveId" clId="{71EB9ED7-1606-429D-947F-A4F72ACAA324}" dt="2023-11-08T11:32:56.404" v="440" actId="20577"/>
          <ac:spMkLst>
            <pc:docMk/>
            <pc:sldMk cId="2847137127" sldId="264"/>
            <ac:spMk id="133" creationId="{00000000-0000-0000-0000-000000000000}"/>
          </ac:spMkLst>
        </pc:spChg>
        <pc:picChg chg="add del mod">
          <ac:chgData name="Mary Ogbuka Kenneth" userId="17fa41b9916e3c83" providerId="LiveId" clId="{71EB9ED7-1606-429D-947F-A4F72ACAA324}" dt="2023-11-08T11:29:10.929" v="175" actId="478"/>
          <ac:picMkLst>
            <pc:docMk/>
            <pc:sldMk cId="2847137127" sldId="264"/>
            <ac:picMk id="3" creationId="{2B560F45-E8A5-D49F-5A03-BD82F23B6E4D}"/>
          </ac:picMkLst>
        </pc:picChg>
        <pc:picChg chg="add mod">
          <ac:chgData name="Mary Ogbuka Kenneth" userId="17fa41b9916e3c83" providerId="LiveId" clId="{71EB9ED7-1606-429D-947F-A4F72ACAA324}" dt="2023-11-08T11:29:25.126" v="182" actId="1076"/>
          <ac:picMkLst>
            <pc:docMk/>
            <pc:sldMk cId="2847137127" sldId="264"/>
            <ac:picMk id="5" creationId="{CC190029-7443-C051-E63E-6B4BDCC5C447}"/>
          </ac:picMkLst>
        </pc:picChg>
        <pc:picChg chg="del mod">
          <ac:chgData name="Mary Ogbuka Kenneth" userId="17fa41b9916e3c83" providerId="LiveId" clId="{71EB9ED7-1606-429D-947F-A4F72ACAA324}" dt="2023-11-08T11:28:35.972" v="170" actId="478"/>
          <ac:picMkLst>
            <pc:docMk/>
            <pc:sldMk cId="2847137127" sldId="264"/>
            <ac:picMk id="9" creationId="{E4F37B67-C3E7-C378-C80D-6E32A7C70117}"/>
          </ac:picMkLst>
        </pc:picChg>
      </pc:sldChg>
      <pc:sldChg chg="new del">
        <pc:chgData name="Mary Ogbuka Kenneth" userId="17fa41b9916e3c83" providerId="LiveId" clId="{71EB9ED7-1606-429D-947F-A4F72ACAA324}" dt="2023-11-08T11:28:29.129" v="167" actId="680"/>
        <pc:sldMkLst>
          <pc:docMk/>
          <pc:sldMk cId="4269166256" sldId="264"/>
        </pc:sldMkLst>
      </pc:sldChg>
      <pc:sldChg chg="addSp delSp modSp add mod">
        <pc:chgData name="Mary Ogbuka Kenneth" userId="17fa41b9916e3c83" providerId="LiveId" clId="{71EB9ED7-1606-429D-947F-A4F72ACAA324}" dt="2023-11-08T11:39:44.034" v="811" actId="20577"/>
        <pc:sldMkLst>
          <pc:docMk/>
          <pc:sldMk cId="3652177038" sldId="265"/>
        </pc:sldMkLst>
        <pc:spChg chg="mod">
          <ac:chgData name="Mary Ogbuka Kenneth" userId="17fa41b9916e3c83" providerId="LiveId" clId="{71EB9ED7-1606-429D-947F-A4F72ACAA324}" dt="2023-11-08T11:35:03.761" v="463" actId="1076"/>
          <ac:spMkLst>
            <pc:docMk/>
            <pc:sldMk cId="3652177038" sldId="265"/>
            <ac:spMk id="131" creationId="{00000000-0000-0000-0000-000000000000}"/>
          </ac:spMkLst>
        </pc:spChg>
        <pc:spChg chg="mod">
          <ac:chgData name="Mary Ogbuka Kenneth" userId="17fa41b9916e3c83" providerId="LiveId" clId="{71EB9ED7-1606-429D-947F-A4F72ACAA324}" dt="2023-11-08T11:35:24.103" v="500" actId="20577"/>
          <ac:spMkLst>
            <pc:docMk/>
            <pc:sldMk cId="3652177038" sldId="265"/>
            <ac:spMk id="132" creationId="{00000000-0000-0000-0000-000000000000}"/>
          </ac:spMkLst>
        </pc:spChg>
        <pc:spChg chg="mod">
          <ac:chgData name="Mary Ogbuka Kenneth" userId="17fa41b9916e3c83" providerId="LiveId" clId="{71EB9ED7-1606-429D-947F-A4F72ACAA324}" dt="2023-11-08T11:39:44.034" v="811" actId="20577"/>
          <ac:spMkLst>
            <pc:docMk/>
            <pc:sldMk cId="3652177038" sldId="265"/>
            <ac:spMk id="133" creationId="{00000000-0000-0000-0000-000000000000}"/>
          </ac:spMkLst>
        </pc:spChg>
        <pc:picChg chg="add mod">
          <ac:chgData name="Mary Ogbuka Kenneth" userId="17fa41b9916e3c83" providerId="LiveId" clId="{71EB9ED7-1606-429D-947F-A4F72ACAA324}" dt="2023-11-08T11:34:09.198" v="448" actId="1076"/>
          <ac:picMkLst>
            <pc:docMk/>
            <pc:sldMk cId="3652177038" sldId="265"/>
            <ac:picMk id="3" creationId="{DABA26CE-4B11-1580-9B4C-F1D1DABC4585}"/>
          </ac:picMkLst>
        </pc:picChg>
        <pc:picChg chg="del">
          <ac:chgData name="Mary Ogbuka Kenneth" userId="17fa41b9916e3c83" providerId="LiveId" clId="{71EB9ED7-1606-429D-947F-A4F72ACAA324}" dt="2023-11-08T11:33:55.842" v="442" actId="478"/>
          <ac:picMkLst>
            <pc:docMk/>
            <pc:sldMk cId="3652177038" sldId="265"/>
            <ac:picMk id="5" creationId="{CC190029-7443-C051-E63E-6B4BDCC5C447}"/>
          </ac:picMkLst>
        </pc:picChg>
      </pc:sldChg>
      <pc:sldChg chg="addSp delSp modSp add mod">
        <pc:chgData name="Mary Ogbuka Kenneth" userId="17fa41b9916e3c83" providerId="LiveId" clId="{71EB9ED7-1606-429D-947F-A4F72ACAA324}" dt="2023-11-08T11:43:36.672" v="1074" actId="33524"/>
        <pc:sldMkLst>
          <pc:docMk/>
          <pc:sldMk cId="4075939566" sldId="266"/>
        </pc:sldMkLst>
        <pc:spChg chg="mod">
          <ac:chgData name="Mary Ogbuka Kenneth" userId="17fa41b9916e3c83" providerId="LiveId" clId="{71EB9ED7-1606-429D-947F-A4F72ACAA324}" dt="2023-11-08T11:41:17.867" v="839" actId="20577"/>
          <ac:spMkLst>
            <pc:docMk/>
            <pc:sldMk cId="4075939566" sldId="266"/>
            <ac:spMk id="132" creationId="{00000000-0000-0000-0000-000000000000}"/>
          </ac:spMkLst>
        </pc:spChg>
        <pc:spChg chg="mod">
          <ac:chgData name="Mary Ogbuka Kenneth" userId="17fa41b9916e3c83" providerId="LiveId" clId="{71EB9ED7-1606-429D-947F-A4F72ACAA324}" dt="2023-11-08T11:43:36.672" v="1074" actId="33524"/>
          <ac:spMkLst>
            <pc:docMk/>
            <pc:sldMk cId="4075939566" sldId="266"/>
            <ac:spMk id="133" creationId="{00000000-0000-0000-0000-000000000000}"/>
          </ac:spMkLst>
        </pc:spChg>
        <pc:picChg chg="del">
          <ac:chgData name="Mary Ogbuka Kenneth" userId="17fa41b9916e3c83" providerId="LiveId" clId="{71EB9ED7-1606-429D-947F-A4F72ACAA324}" dt="2023-11-08T11:40:48.496" v="813" actId="478"/>
          <ac:picMkLst>
            <pc:docMk/>
            <pc:sldMk cId="4075939566" sldId="266"/>
            <ac:picMk id="3" creationId="{DABA26CE-4B11-1580-9B4C-F1D1DABC4585}"/>
          </ac:picMkLst>
        </pc:picChg>
        <pc:picChg chg="add mod">
          <ac:chgData name="Mary Ogbuka Kenneth" userId="17fa41b9916e3c83" providerId="LiveId" clId="{71EB9ED7-1606-429D-947F-A4F72ACAA324}" dt="2023-11-08T11:40:57.865" v="817" actId="14100"/>
          <ac:picMkLst>
            <pc:docMk/>
            <pc:sldMk cId="4075939566" sldId="266"/>
            <ac:picMk id="4" creationId="{4D889A1D-24C3-F73E-3153-32E27B580CE9}"/>
          </ac:picMkLst>
        </pc:picChg>
      </pc:sldChg>
      <pc:sldChg chg="new del">
        <pc:chgData name="Mary Ogbuka Kenneth" userId="17fa41b9916e3c83" providerId="LiveId" clId="{71EB9ED7-1606-429D-947F-A4F72ACAA324}" dt="2023-11-08T11:44:01.769" v="1076" actId="680"/>
        <pc:sldMkLst>
          <pc:docMk/>
          <pc:sldMk cId="117849805" sldId="267"/>
        </pc:sldMkLst>
      </pc:sldChg>
      <pc:sldChg chg="addSp delSp modSp add mod">
        <pc:chgData name="Mary Ogbuka Kenneth" userId="17fa41b9916e3c83" providerId="LiveId" clId="{71EB9ED7-1606-429D-947F-A4F72ACAA324}" dt="2023-11-08T11:45:17.549" v="1171" actId="14100"/>
        <pc:sldMkLst>
          <pc:docMk/>
          <pc:sldMk cId="261561368" sldId="267"/>
        </pc:sldMkLst>
        <pc:spChg chg="mod">
          <ac:chgData name="Mary Ogbuka Kenneth" userId="17fa41b9916e3c83" providerId="LiveId" clId="{71EB9ED7-1606-429D-947F-A4F72ACAA324}" dt="2023-11-08T11:44:32.898" v="1091" actId="20577"/>
          <ac:spMkLst>
            <pc:docMk/>
            <pc:sldMk cId="261561368" sldId="267"/>
            <ac:spMk id="132" creationId="{00000000-0000-0000-0000-000000000000}"/>
          </ac:spMkLst>
        </pc:spChg>
        <pc:spChg chg="mod">
          <ac:chgData name="Mary Ogbuka Kenneth" userId="17fa41b9916e3c83" providerId="LiveId" clId="{71EB9ED7-1606-429D-947F-A4F72ACAA324}" dt="2023-11-08T11:45:09.079" v="1169" actId="20577"/>
          <ac:spMkLst>
            <pc:docMk/>
            <pc:sldMk cId="261561368" sldId="267"/>
            <ac:spMk id="133" creationId="{00000000-0000-0000-0000-000000000000}"/>
          </ac:spMkLst>
        </pc:spChg>
        <pc:picChg chg="add mod">
          <ac:chgData name="Mary Ogbuka Kenneth" userId="17fa41b9916e3c83" providerId="LiveId" clId="{71EB9ED7-1606-429D-947F-A4F72ACAA324}" dt="2023-11-08T11:45:17.549" v="1171" actId="14100"/>
          <ac:picMkLst>
            <pc:docMk/>
            <pc:sldMk cId="261561368" sldId="267"/>
            <ac:picMk id="3" creationId="{6C175DB0-6ECE-B765-1751-4E859AE230A6}"/>
          </ac:picMkLst>
        </pc:picChg>
        <pc:picChg chg="del mod">
          <ac:chgData name="Mary Ogbuka Kenneth" userId="17fa41b9916e3c83" providerId="LiveId" clId="{71EB9ED7-1606-429D-947F-A4F72ACAA324}" dt="2023-11-08T11:44:13.046" v="1079" actId="478"/>
          <ac:picMkLst>
            <pc:docMk/>
            <pc:sldMk cId="261561368" sldId="267"/>
            <ac:picMk id="4" creationId="{4D889A1D-24C3-F73E-3153-32E27B580CE9}"/>
          </ac:picMkLst>
        </pc:picChg>
      </pc:sldChg>
      <pc:sldChg chg="addSp delSp modSp add mod">
        <pc:chgData name="Mary Ogbuka Kenneth" userId="17fa41b9916e3c83" providerId="LiveId" clId="{71EB9ED7-1606-429D-947F-A4F72ACAA324}" dt="2023-11-08T12:25:27.473" v="1710" actId="20577"/>
        <pc:sldMkLst>
          <pc:docMk/>
          <pc:sldMk cId="3936794971" sldId="268"/>
        </pc:sldMkLst>
        <pc:spChg chg="mod">
          <ac:chgData name="Mary Ogbuka Kenneth" userId="17fa41b9916e3c83" providerId="LiveId" clId="{71EB9ED7-1606-429D-947F-A4F72ACAA324}" dt="2023-11-08T11:51:51.939" v="1267" actId="20577"/>
          <ac:spMkLst>
            <pc:docMk/>
            <pc:sldMk cId="3936794971" sldId="268"/>
            <ac:spMk id="132" creationId="{00000000-0000-0000-0000-000000000000}"/>
          </ac:spMkLst>
        </pc:spChg>
        <pc:spChg chg="mod">
          <ac:chgData name="Mary Ogbuka Kenneth" userId="17fa41b9916e3c83" providerId="LiveId" clId="{71EB9ED7-1606-429D-947F-A4F72ACAA324}" dt="2023-11-08T12:25:27.473" v="1710" actId="20577"/>
          <ac:spMkLst>
            <pc:docMk/>
            <pc:sldMk cId="3936794971" sldId="268"/>
            <ac:spMk id="133" creationId="{00000000-0000-0000-0000-000000000000}"/>
          </ac:spMkLst>
        </pc:spChg>
        <pc:picChg chg="del">
          <ac:chgData name="Mary Ogbuka Kenneth" userId="17fa41b9916e3c83" providerId="LiveId" clId="{71EB9ED7-1606-429D-947F-A4F72ACAA324}" dt="2023-11-08T11:48:02.527" v="1173" actId="478"/>
          <ac:picMkLst>
            <pc:docMk/>
            <pc:sldMk cId="3936794971" sldId="268"/>
            <ac:picMk id="3" creationId="{6C175DB0-6ECE-B765-1751-4E859AE230A6}"/>
          </ac:picMkLst>
        </pc:picChg>
        <pc:picChg chg="add mod">
          <ac:chgData name="Mary Ogbuka Kenneth" userId="17fa41b9916e3c83" providerId="LiveId" clId="{71EB9ED7-1606-429D-947F-A4F72ACAA324}" dt="2023-11-08T11:49:04.035" v="1181" actId="1076"/>
          <ac:picMkLst>
            <pc:docMk/>
            <pc:sldMk cId="3936794971" sldId="268"/>
            <ac:picMk id="4" creationId="{FEF3A558-54F4-8362-AF8D-2271B242BA3C}"/>
          </ac:picMkLst>
        </pc:picChg>
        <pc:picChg chg="add del mod">
          <ac:chgData name="Mary Ogbuka Kenneth" userId="17fa41b9916e3c83" providerId="LiveId" clId="{71EB9ED7-1606-429D-947F-A4F72ACAA324}" dt="2023-11-08T11:49:51.846" v="1185" actId="478"/>
          <ac:picMkLst>
            <pc:docMk/>
            <pc:sldMk cId="3936794971" sldId="268"/>
            <ac:picMk id="6" creationId="{C6C7D338-F87E-BE1D-CE71-870D04E4ADA4}"/>
          </ac:picMkLst>
        </pc:picChg>
        <pc:picChg chg="add del mod">
          <ac:chgData name="Mary Ogbuka Kenneth" userId="17fa41b9916e3c83" providerId="LiveId" clId="{71EB9ED7-1606-429D-947F-A4F72ACAA324}" dt="2023-11-08T11:53:47.957" v="1378" actId="478"/>
          <ac:picMkLst>
            <pc:docMk/>
            <pc:sldMk cId="3936794971" sldId="268"/>
            <ac:picMk id="8" creationId="{285FC635-A069-B5E5-592C-CA2E0B214A54}"/>
          </ac:picMkLst>
        </pc:picChg>
      </pc:sldChg>
      <pc:sldChg chg="addSp delSp modSp add mod">
        <pc:chgData name="Mary Ogbuka Kenneth" userId="17fa41b9916e3c83" providerId="LiveId" clId="{71EB9ED7-1606-429D-947F-A4F72ACAA324}" dt="2023-11-08T12:17:42.045" v="1676" actId="20577"/>
        <pc:sldMkLst>
          <pc:docMk/>
          <pc:sldMk cId="667419080" sldId="269"/>
        </pc:sldMkLst>
        <pc:spChg chg="mod">
          <ac:chgData name="Mary Ogbuka Kenneth" userId="17fa41b9916e3c83" providerId="LiveId" clId="{71EB9ED7-1606-429D-947F-A4F72ACAA324}" dt="2023-11-08T12:16:34.127" v="1571" actId="20577"/>
          <ac:spMkLst>
            <pc:docMk/>
            <pc:sldMk cId="667419080" sldId="269"/>
            <ac:spMk id="132" creationId="{00000000-0000-0000-0000-000000000000}"/>
          </ac:spMkLst>
        </pc:spChg>
        <pc:spChg chg="mod">
          <ac:chgData name="Mary Ogbuka Kenneth" userId="17fa41b9916e3c83" providerId="LiveId" clId="{71EB9ED7-1606-429D-947F-A4F72ACAA324}" dt="2023-11-08T12:17:42.045" v="1676" actId="20577"/>
          <ac:spMkLst>
            <pc:docMk/>
            <pc:sldMk cId="667419080" sldId="269"/>
            <ac:spMk id="133" creationId="{00000000-0000-0000-0000-000000000000}"/>
          </ac:spMkLst>
        </pc:spChg>
        <pc:picChg chg="del">
          <ac:chgData name="Mary Ogbuka Kenneth" userId="17fa41b9916e3c83" providerId="LiveId" clId="{71EB9ED7-1606-429D-947F-A4F72ACAA324}" dt="2023-11-08T12:14:59.244" v="1544" actId="478"/>
          <ac:picMkLst>
            <pc:docMk/>
            <pc:sldMk cId="667419080" sldId="269"/>
            <ac:picMk id="3" creationId="{DABA26CE-4B11-1580-9B4C-F1D1DABC4585}"/>
          </ac:picMkLst>
        </pc:picChg>
        <pc:picChg chg="add mod">
          <ac:chgData name="Mary Ogbuka Kenneth" userId="17fa41b9916e3c83" providerId="LiveId" clId="{71EB9ED7-1606-429D-947F-A4F72ACAA324}" dt="2023-11-08T12:15:15.149" v="1550" actId="1076"/>
          <ac:picMkLst>
            <pc:docMk/>
            <pc:sldMk cId="667419080" sldId="269"/>
            <ac:picMk id="4" creationId="{23B45A66-97E6-EE37-5536-412D289200B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7D4F42-79C8-47CB-BB0B-9CBAD9E0ECA1}" type="doc">
      <dgm:prSet loTypeId="urn:microsoft.com/office/officeart/2005/8/layout/radial4" loCatId="relationship" qsTypeId="urn:microsoft.com/office/officeart/2005/8/quickstyle/simple2" qsCatId="simple" csTypeId="urn:microsoft.com/office/officeart/2005/8/colors/colorful1" csCatId="colorful" phldr="1"/>
      <dgm:spPr/>
      <dgm:t>
        <a:bodyPr/>
        <a:lstStyle/>
        <a:p>
          <a:endParaRPr lang="en-GB"/>
        </a:p>
      </dgm:t>
    </dgm:pt>
    <dgm:pt modelId="{8B9436E4-47E2-4C9D-9322-EC8FCE5C200F}">
      <dgm:prSet phldrT="[Text]"/>
      <dgm:spPr/>
      <dgm:t>
        <a:bodyPr/>
        <a:lstStyle/>
        <a:p>
          <a:r>
            <a:rPr lang="en-GB" dirty="0"/>
            <a:t>High Value Customer</a:t>
          </a:r>
        </a:p>
      </dgm:t>
    </dgm:pt>
    <dgm:pt modelId="{2CB5AE87-037A-4FE2-B35E-A75B0A2CD08F}" type="parTrans" cxnId="{C428E078-E640-4E13-AF6D-C9B064E82B62}">
      <dgm:prSet/>
      <dgm:spPr/>
      <dgm:t>
        <a:bodyPr/>
        <a:lstStyle/>
        <a:p>
          <a:endParaRPr lang="en-GB"/>
        </a:p>
      </dgm:t>
    </dgm:pt>
    <dgm:pt modelId="{F7933B4E-E796-4CE7-B9DB-A5BF00D5C9A4}" type="sibTrans" cxnId="{C428E078-E640-4E13-AF6D-C9B064E82B62}">
      <dgm:prSet/>
      <dgm:spPr/>
      <dgm:t>
        <a:bodyPr/>
        <a:lstStyle/>
        <a:p>
          <a:endParaRPr lang="en-GB"/>
        </a:p>
      </dgm:t>
    </dgm:pt>
    <dgm:pt modelId="{BC504169-7339-49E6-9416-47F8A9E3E344}">
      <dgm:prSet phldrT="[Text]"/>
      <dgm:spPr/>
      <dgm:t>
        <a:bodyPr/>
        <a:lstStyle/>
        <a:p>
          <a:r>
            <a:rPr lang="en-GB" dirty="0"/>
            <a:t>Age (40-49)</a:t>
          </a:r>
        </a:p>
      </dgm:t>
    </dgm:pt>
    <dgm:pt modelId="{D7AB7426-60F6-493B-99BD-CC383D4B2280}" type="parTrans" cxnId="{9845183A-8A9A-4B50-9116-2721C14FB9A5}">
      <dgm:prSet/>
      <dgm:spPr/>
      <dgm:t>
        <a:bodyPr/>
        <a:lstStyle/>
        <a:p>
          <a:endParaRPr lang="en-GB"/>
        </a:p>
      </dgm:t>
    </dgm:pt>
    <dgm:pt modelId="{30104AF0-620C-4980-91CF-AFBE26289096}" type="sibTrans" cxnId="{9845183A-8A9A-4B50-9116-2721C14FB9A5}">
      <dgm:prSet/>
      <dgm:spPr/>
      <dgm:t>
        <a:bodyPr/>
        <a:lstStyle/>
        <a:p>
          <a:endParaRPr lang="en-GB"/>
        </a:p>
      </dgm:t>
    </dgm:pt>
    <dgm:pt modelId="{5A207C62-15F8-44CA-933F-A3137039BD3F}">
      <dgm:prSet phldrT="[Text]"/>
      <dgm:spPr/>
      <dgm:t>
        <a:bodyPr/>
        <a:lstStyle/>
        <a:p>
          <a:r>
            <a:rPr lang="en-GB" dirty="0"/>
            <a:t>Mass Customer Wealth Segment</a:t>
          </a:r>
        </a:p>
      </dgm:t>
    </dgm:pt>
    <dgm:pt modelId="{D29A71E3-B0FC-4FCF-9E12-F365D1491A12}" type="parTrans" cxnId="{CEC0F9F5-3903-44E5-819E-D12E496E779D}">
      <dgm:prSet/>
      <dgm:spPr/>
      <dgm:t>
        <a:bodyPr/>
        <a:lstStyle/>
        <a:p>
          <a:endParaRPr lang="en-GB"/>
        </a:p>
      </dgm:t>
    </dgm:pt>
    <dgm:pt modelId="{B74531EF-017D-4E9D-8F91-71E06500CBBC}" type="sibTrans" cxnId="{CEC0F9F5-3903-44E5-819E-D12E496E779D}">
      <dgm:prSet/>
      <dgm:spPr/>
      <dgm:t>
        <a:bodyPr/>
        <a:lstStyle/>
        <a:p>
          <a:endParaRPr lang="en-GB"/>
        </a:p>
      </dgm:t>
    </dgm:pt>
    <dgm:pt modelId="{AD566F45-8616-40FE-AC58-5DF22181F11F}">
      <dgm:prSet phldrT="[Text]"/>
      <dgm:spPr/>
      <dgm:t>
        <a:bodyPr/>
        <a:lstStyle/>
        <a:p>
          <a:r>
            <a:rPr lang="en-GB" dirty="0"/>
            <a:t>Lives IN NSW</a:t>
          </a:r>
        </a:p>
      </dgm:t>
    </dgm:pt>
    <dgm:pt modelId="{85BB5617-2425-42FB-93C2-DEAB54AF5EEC}" type="parTrans" cxnId="{81B2184C-53BA-42CC-9761-14C6452AD911}">
      <dgm:prSet/>
      <dgm:spPr/>
      <dgm:t>
        <a:bodyPr/>
        <a:lstStyle/>
        <a:p>
          <a:endParaRPr lang="en-GB"/>
        </a:p>
      </dgm:t>
    </dgm:pt>
    <dgm:pt modelId="{67248320-2254-4CC8-BAB4-E383E8493E75}" type="sibTrans" cxnId="{81B2184C-53BA-42CC-9761-14C6452AD911}">
      <dgm:prSet/>
      <dgm:spPr/>
      <dgm:t>
        <a:bodyPr/>
        <a:lstStyle/>
        <a:p>
          <a:endParaRPr lang="en-GB"/>
        </a:p>
      </dgm:t>
    </dgm:pt>
    <dgm:pt modelId="{E257B8E6-6792-48A1-8460-2FB91E5DF908}">
      <dgm:prSet phldrT="[Text]"/>
      <dgm:spPr/>
      <dgm:t>
        <a:bodyPr/>
        <a:lstStyle/>
        <a:p>
          <a:r>
            <a:rPr lang="en-GB"/>
            <a:t>Industry (</a:t>
          </a:r>
          <a:r>
            <a:rPr lang="en-GB" b="0" i="0"/>
            <a:t>Manufacturing, Financial Services, or Health</a:t>
          </a:r>
          <a:r>
            <a:rPr lang="en-GB"/>
            <a:t>)</a:t>
          </a:r>
          <a:endParaRPr lang="en-GB" dirty="0"/>
        </a:p>
      </dgm:t>
    </dgm:pt>
    <dgm:pt modelId="{1B8C1E2C-3DDB-4F20-ABD1-5FCD3B0E3FEE}" type="parTrans" cxnId="{6ECDA00D-70C5-443F-A150-3A748753575F}">
      <dgm:prSet/>
      <dgm:spPr/>
      <dgm:t>
        <a:bodyPr/>
        <a:lstStyle/>
        <a:p>
          <a:endParaRPr lang="en-GB"/>
        </a:p>
      </dgm:t>
    </dgm:pt>
    <dgm:pt modelId="{8465E937-56E3-4574-8C40-2094B1A602EF}" type="sibTrans" cxnId="{6ECDA00D-70C5-443F-A150-3A748753575F}">
      <dgm:prSet/>
      <dgm:spPr/>
      <dgm:t>
        <a:bodyPr/>
        <a:lstStyle/>
        <a:p>
          <a:endParaRPr lang="en-GB"/>
        </a:p>
      </dgm:t>
    </dgm:pt>
    <dgm:pt modelId="{A325CB17-02D8-4C03-9B10-5EB9D5912393}" type="pres">
      <dgm:prSet presAssocID="{887D4F42-79C8-47CB-BB0B-9CBAD9E0ECA1}" presName="cycle" presStyleCnt="0">
        <dgm:presLayoutVars>
          <dgm:chMax val="1"/>
          <dgm:dir/>
          <dgm:animLvl val="ctr"/>
          <dgm:resizeHandles val="exact"/>
        </dgm:presLayoutVars>
      </dgm:prSet>
      <dgm:spPr/>
    </dgm:pt>
    <dgm:pt modelId="{EA4F082C-8F1E-4045-A20F-DA4D9C2BAB7F}" type="pres">
      <dgm:prSet presAssocID="{8B9436E4-47E2-4C9D-9322-EC8FCE5C200F}" presName="centerShape" presStyleLbl="node0" presStyleIdx="0" presStyleCnt="1"/>
      <dgm:spPr/>
    </dgm:pt>
    <dgm:pt modelId="{9D6FF392-9924-43F5-A600-D23A355CC8AB}" type="pres">
      <dgm:prSet presAssocID="{D7AB7426-60F6-493B-99BD-CC383D4B2280}" presName="parTrans" presStyleLbl="bgSibTrans2D1" presStyleIdx="0" presStyleCnt="4"/>
      <dgm:spPr/>
    </dgm:pt>
    <dgm:pt modelId="{3320FDE8-2FD2-45A5-ACE1-735C213D676F}" type="pres">
      <dgm:prSet presAssocID="{BC504169-7339-49E6-9416-47F8A9E3E344}" presName="node" presStyleLbl="node1" presStyleIdx="0" presStyleCnt="4">
        <dgm:presLayoutVars>
          <dgm:bulletEnabled val="1"/>
        </dgm:presLayoutVars>
      </dgm:prSet>
      <dgm:spPr/>
    </dgm:pt>
    <dgm:pt modelId="{119BEC70-2A21-4818-B40B-A5FE43C23011}" type="pres">
      <dgm:prSet presAssocID="{D29A71E3-B0FC-4FCF-9E12-F365D1491A12}" presName="parTrans" presStyleLbl="bgSibTrans2D1" presStyleIdx="1" presStyleCnt="4"/>
      <dgm:spPr/>
    </dgm:pt>
    <dgm:pt modelId="{4E4B28A3-380E-4070-9C0C-7D41A788EDFC}" type="pres">
      <dgm:prSet presAssocID="{5A207C62-15F8-44CA-933F-A3137039BD3F}" presName="node" presStyleLbl="node1" presStyleIdx="1" presStyleCnt="4">
        <dgm:presLayoutVars>
          <dgm:bulletEnabled val="1"/>
        </dgm:presLayoutVars>
      </dgm:prSet>
      <dgm:spPr/>
    </dgm:pt>
    <dgm:pt modelId="{12487C32-866C-42CD-8BA1-CBE491B912EA}" type="pres">
      <dgm:prSet presAssocID="{85BB5617-2425-42FB-93C2-DEAB54AF5EEC}" presName="parTrans" presStyleLbl="bgSibTrans2D1" presStyleIdx="2" presStyleCnt="4"/>
      <dgm:spPr/>
    </dgm:pt>
    <dgm:pt modelId="{0BCBBEBF-E86A-4177-9215-AF09D84F3C98}" type="pres">
      <dgm:prSet presAssocID="{AD566F45-8616-40FE-AC58-5DF22181F11F}" presName="node" presStyleLbl="node1" presStyleIdx="2" presStyleCnt="4">
        <dgm:presLayoutVars>
          <dgm:bulletEnabled val="1"/>
        </dgm:presLayoutVars>
      </dgm:prSet>
      <dgm:spPr/>
    </dgm:pt>
    <dgm:pt modelId="{A11485FE-36B0-4EA6-B230-627E11214D12}" type="pres">
      <dgm:prSet presAssocID="{1B8C1E2C-3DDB-4F20-ABD1-5FCD3B0E3FEE}" presName="parTrans" presStyleLbl="bgSibTrans2D1" presStyleIdx="3" presStyleCnt="4"/>
      <dgm:spPr/>
    </dgm:pt>
    <dgm:pt modelId="{83F7B62C-BA63-42D5-8168-5B04ADA548A5}" type="pres">
      <dgm:prSet presAssocID="{E257B8E6-6792-48A1-8460-2FB91E5DF908}" presName="node" presStyleLbl="node1" presStyleIdx="3" presStyleCnt="4">
        <dgm:presLayoutVars>
          <dgm:bulletEnabled val="1"/>
        </dgm:presLayoutVars>
      </dgm:prSet>
      <dgm:spPr/>
    </dgm:pt>
  </dgm:ptLst>
  <dgm:cxnLst>
    <dgm:cxn modelId="{6ECDA00D-70C5-443F-A150-3A748753575F}" srcId="{8B9436E4-47E2-4C9D-9322-EC8FCE5C200F}" destId="{E257B8E6-6792-48A1-8460-2FB91E5DF908}" srcOrd="3" destOrd="0" parTransId="{1B8C1E2C-3DDB-4F20-ABD1-5FCD3B0E3FEE}" sibTransId="{8465E937-56E3-4574-8C40-2094B1A602EF}"/>
    <dgm:cxn modelId="{66594B2E-D455-422F-B819-F342948C0A5C}" type="presOf" srcId="{AD566F45-8616-40FE-AC58-5DF22181F11F}" destId="{0BCBBEBF-E86A-4177-9215-AF09D84F3C98}" srcOrd="0" destOrd="0" presId="urn:microsoft.com/office/officeart/2005/8/layout/radial4"/>
    <dgm:cxn modelId="{9845183A-8A9A-4B50-9116-2721C14FB9A5}" srcId="{8B9436E4-47E2-4C9D-9322-EC8FCE5C200F}" destId="{BC504169-7339-49E6-9416-47F8A9E3E344}" srcOrd="0" destOrd="0" parTransId="{D7AB7426-60F6-493B-99BD-CC383D4B2280}" sibTransId="{30104AF0-620C-4980-91CF-AFBE26289096}"/>
    <dgm:cxn modelId="{735DBC3B-8DE8-46E9-B59F-5A649D1F6EB1}" type="presOf" srcId="{1B8C1E2C-3DDB-4F20-ABD1-5FCD3B0E3FEE}" destId="{A11485FE-36B0-4EA6-B230-627E11214D12}" srcOrd="0" destOrd="0" presId="urn:microsoft.com/office/officeart/2005/8/layout/radial4"/>
    <dgm:cxn modelId="{04D4DB46-E5AF-48AE-9536-158F846604F2}" type="presOf" srcId="{BC504169-7339-49E6-9416-47F8A9E3E344}" destId="{3320FDE8-2FD2-45A5-ACE1-735C213D676F}" srcOrd="0" destOrd="0" presId="urn:microsoft.com/office/officeart/2005/8/layout/radial4"/>
    <dgm:cxn modelId="{9A533A67-2D49-43D7-95BD-B7E64665C94D}" type="presOf" srcId="{8B9436E4-47E2-4C9D-9322-EC8FCE5C200F}" destId="{EA4F082C-8F1E-4045-A20F-DA4D9C2BAB7F}" srcOrd="0" destOrd="0" presId="urn:microsoft.com/office/officeart/2005/8/layout/radial4"/>
    <dgm:cxn modelId="{81B2184C-53BA-42CC-9761-14C6452AD911}" srcId="{8B9436E4-47E2-4C9D-9322-EC8FCE5C200F}" destId="{AD566F45-8616-40FE-AC58-5DF22181F11F}" srcOrd="2" destOrd="0" parTransId="{85BB5617-2425-42FB-93C2-DEAB54AF5EEC}" sibTransId="{67248320-2254-4CC8-BAB4-E383E8493E75}"/>
    <dgm:cxn modelId="{19658972-1E3C-43E7-B200-037776824B97}" type="presOf" srcId="{5A207C62-15F8-44CA-933F-A3137039BD3F}" destId="{4E4B28A3-380E-4070-9C0C-7D41A788EDFC}" srcOrd="0" destOrd="0" presId="urn:microsoft.com/office/officeart/2005/8/layout/radial4"/>
    <dgm:cxn modelId="{185DDF53-D361-43B4-9D4D-AC2197B3DEDF}" type="presOf" srcId="{E257B8E6-6792-48A1-8460-2FB91E5DF908}" destId="{83F7B62C-BA63-42D5-8168-5B04ADA548A5}" srcOrd="0" destOrd="0" presId="urn:microsoft.com/office/officeart/2005/8/layout/radial4"/>
    <dgm:cxn modelId="{C428E078-E640-4E13-AF6D-C9B064E82B62}" srcId="{887D4F42-79C8-47CB-BB0B-9CBAD9E0ECA1}" destId="{8B9436E4-47E2-4C9D-9322-EC8FCE5C200F}" srcOrd="0" destOrd="0" parTransId="{2CB5AE87-037A-4FE2-B35E-A75B0A2CD08F}" sibTransId="{F7933B4E-E796-4CE7-B9DB-A5BF00D5C9A4}"/>
    <dgm:cxn modelId="{3FDC1CA8-C2D5-43EA-A417-81EBF8ADE813}" type="presOf" srcId="{85BB5617-2425-42FB-93C2-DEAB54AF5EEC}" destId="{12487C32-866C-42CD-8BA1-CBE491B912EA}" srcOrd="0" destOrd="0" presId="urn:microsoft.com/office/officeart/2005/8/layout/radial4"/>
    <dgm:cxn modelId="{B85A44AB-776C-4161-B928-4C9E83E023C3}" type="presOf" srcId="{D29A71E3-B0FC-4FCF-9E12-F365D1491A12}" destId="{119BEC70-2A21-4818-B40B-A5FE43C23011}" srcOrd="0" destOrd="0" presId="urn:microsoft.com/office/officeart/2005/8/layout/radial4"/>
    <dgm:cxn modelId="{C52B24D2-B860-4784-82E0-2729BE0F99A6}" type="presOf" srcId="{887D4F42-79C8-47CB-BB0B-9CBAD9E0ECA1}" destId="{A325CB17-02D8-4C03-9B10-5EB9D5912393}" srcOrd="0" destOrd="0" presId="urn:microsoft.com/office/officeart/2005/8/layout/radial4"/>
    <dgm:cxn modelId="{CEC0F9F5-3903-44E5-819E-D12E496E779D}" srcId="{8B9436E4-47E2-4C9D-9322-EC8FCE5C200F}" destId="{5A207C62-15F8-44CA-933F-A3137039BD3F}" srcOrd="1" destOrd="0" parTransId="{D29A71E3-B0FC-4FCF-9E12-F365D1491A12}" sibTransId="{B74531EF-017D-4E9D-8F91-71E06500CBBC}"/>
    <dgm:cxn modelId="{C95EBBF7-1C53-444C-82D3-069D472A56A2}" type="presOf" srcId="{D7AB7426-60F6-493B-99BD-CC383D4B2280}" destId="{9D6FF392-9924-43F5-A600-D23A355CC8AB}" srcOrd="0" destOrd="0" presId="urn:microsoft.com/office/officeart/2005/8/layout/radial4"/>
    <dgm:cxn modelId="{6A886CFD-0A96-431B-AC8F-0E545D93A7EB}" type="presParOf" srcId="{A325CB17-02D8-4C03-9B10-5EB9D5912393}" destId="{EA4F082C-8F1E-4045-A20F-DA4D9C2BAB7F}" srcOrd="0" destOrd="0" presId="urn:microsoft.com/office/officeart/2005/8/layout/radial4"/>
    <dgm:cxn modelId="{F4554033-FA05-439B-BA48-B998D1C8AD96}" type="presParOf" srcId="{A325CB17-02D8-4C03-9B10-5EB9D5912393}" destId="{9D6FF392-9924-43F5-A600-D23A355CC8AB}" srcOrd="1" destOrd="0" presId="urn:microsoft.com/office/officeart/2005/8/layout/radial4"/>
    <dgm:cxn modelId="{18A78E46-6B40-4957-9D8D-C552D15DD598}" type="presParOf" srcId="{A325CB17-02D8-4C03-9B10-5EB9D5912393}" destId="{3320FDE8-2FD2-45A5-ACE1-735C213D676F}" srcOrd="2" destOrd="0" presId="urn:microsoft.com/office/officeart/2005/8/layout/radial4"/>
    <dgm:cxn modelId="{4B74AD58-6064-4776-AF9D-0B16658FCE08}" type="presParOf" srcId="{A325CB17-02D8-4C03-9B10-5EB9D5912393}" destId="{119BEC70-2A21-4818-B40B-A5FE43C23011}" srcOrd="3" destOrd="0" presId="urn:microsoft.com/office/officeart/2005/8/layout/radial4"/>
    <dgm:cxn modelId="{27209E71-4FA5-47E1-9CD9-3BEBE55888CE}" type="presParOf" srcId="{A325CB17-02D8-4C03-9B10-5EB9D5912393}" destId="{4E4B28A3-380E-4070-9C0C-7D41A788EDFC}" srcOrd="4" destOrd="0" presId="urn:microsoft.com/office/officeart/2005/8/layout/radial4"/>
    <dgm:cxn modelId="{0A8394D8-6E3F-47B3-A6F0-4C9543A32BEE}" type="presParOf" srcId="{A325CB17-02D8-4C03-9B10-5EB9D5912393}" destId="{12487C32-866C-42CD-8BA1-CBE491B912EA}" srcOrd="5" destOrd="0" presId="urn:microsoft.com/office/officeart/2005/8/layout/radial4"/>
    <dgm:cxn modelId="{C86851ED-4671-4DD6-B260-FE5BA0E6F3FF}" type="presParOf" srcId="{A325CB17-02D8-4C03-9B10-5EB9D5912393}" destId="{0BCBBEBF-E86A-4177-9215-AF09D84F3C98}" srcOrd="6" destOrd="0" presId="urn:microsoft.com/office/officeart/2005/8/layout/radial4"/>
    <dgm:cxn modelId="{39E4A0CF-C623-4C84-A798-C887EABAE813}" type="presParOf" srcId="{A325CB17-02D8-4C03-9B10-5EB9D5912393}" destId="{A11485FE-36B0-4EA6-B230-627E11214D12}" srcOrd="7" destOrd="0" presId="urn:microsoft.com/office/officeart/2005/8/layout/radial4"/>
    <dgm:cxn modelId="{D57CA0E7-33C0-4E24-BCE2-978760E0952C}" type="presParOf" srcId="{A325CB17-02D8-4C03-9B10-5EB9D5912393}" destId="{83F7B62C-BA63-42D5-8168-5B04ADA548A5}"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F082C-8F1E-4045-A20F-DA4D9C2BAB7F}">
      <dsp:nvSpPr>
        <dsp:cNvPr id="0" name=""/>
        <dsp:cNvSpPr/>
      </dsp:nvSpPr>
      <dsp:spPr>
        <a:xfrm>
          <a:off x="1694813" y="1927478"/>
          <a:ext cx="1253698" cy="1253698"/>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30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High Value Customer</a:t>
          </a:r>
        </a:p>
      </dsp:txBody>
      <dsp:txXfrm>
        <a:off x="1878413" y="2111078"/>
        <a:ext cx="886498" cy="886498"/>
      </dsp:txXfrm>
    </dsp:sp>
    <dsp:sp modelId="{9D6FF392-9924-43F5-A600-D23A355CC8AB}">
      <dsp:nvSpPr>
        <dsp:cNvPr id="0" name=""/>
        <dsp:cNvSpPr/>
      </dsp:nvSpPr>
      <dsp:spPr>
        <a:xfrm rot="11700000">
          <a:off x="577620" y="2055146"/>
          <a:ext cx="1095625" cy="357303"/>
        </a:xfrm>
        <a:prstGeom prst="leftArrow">
          <a:avLst>
            <a:gd name="adj1" fmla="val 60000"/>
            <a:gd name="adj2" fmla="val 50000"/>
          </a:avLst>
        </a:prstGeom>
        <a:solidFill>
          <a:schemeClr val="accent2">
            <a:hueOff val="0"/>
            <a:satOff val="0"/>
            <a:lumOff val="0"/>
            <a:alphaOff val="0"/>
          </a:schemeClr>
        </a:solidFill>
        <a:ln>
          <a:noFill/>
        </a:ln>
        <a:effectLst>
          <a:outerShdw blurRad="38100" dist="23000" dir="5400000" rotWithShape="0">
            <a:srgbClr val="000000">
              <a:alpha val="35000"/>
            </a:srgbClr>
          </a:outerShdw>
        </a:effectLst>
      </dsp:spPr>
      <dsp:style>
        <a:lnRef idx="0">
          <a:scrgbClr r="0" g="0" b="0"/>
        </a:lnRef>
        <a:fillRef idx="1">
          <a:scrgbClr r="0" g="0" b="0"/>
        </a:fillRef>
        <a:effectRef idx="1">
          <a:scrgbClr r="0" g="0" b="0"/>
        </a:effectRef>
        <a:fontRef idx="minor">
          <a:schemeClr val="lt1"/>
        </a:fontRef>
      </dsp:style>
    </dsp:sp>
    <dsp:sp modelId="{3320FDE8-2FD2-45A5-ACE1-735C213D676F}">
      <dsp:nvSpPr>
        <dsp:cNvPr id="0" name=""/>
        <dsp:cNvSpPr/>
      </dsp:nvSpPr>
      <dsp:spPr>
        <a:xfrm>
          <a:off x="779" y="1615608"/>
          <a:ext cx="1191013" cy="952810"/>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30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GB" sz="1200" kern="1200" dirty="0"/>
            <a:t>Age (40-49)</a:t>
          </a:r>
        </a:p>
      </dsp:txBody>
      <dsp:txXfrm>
        <a:off x="28686" y="1643515"/>
        <a:ext cx="1135199" cy="896996"/>
      </dsp:txXfrm>
    </dsp:sp>
    <dsp:sp modelId="{119BEC70-2A21-4818-B40B-A5FE43C23011}">
      <dsp:nvSpPr>
        <dsp:cNvPr id="0" name=""/>
        <dsp:cNvSpPr/>
      </dsp:nvSpPr>
      <dsp:spPr>
        <a:xfrm rot="14700000">
          <a:off x="1250467" y="1253278"/>
          <a:ext cx="1095625" cy="357303"/>
        </a:xfrm>
        <a:prstGeom prst="leftArrow">
          <a:avLst>
            <a:gd name="adj1" fmla="val 60000"/>
            <a:gd name="adj2" fmla="val 50000"/>
          </a:avLst>
        </a:prstGeom>
        <a:solidFill>
          <a:schemeClr val="accent3">
            <a:hueOff val="0"/>
            <a:satOff val="0"/>
            <a:lumOff val="0"/>
            <a:alphaOff val="0"/>
          </a:schemeClr>
        </a:solidFill>
        <a:ln>
          <a:noFill/>
        </a:ln>
        <a:effectLst>
          <a:outerShdw blurRad="38100" dist="23000" dir="5400000" rotWithShape="0">
            <a:srgbClr val="000000">
              <a:alpha val="35000"/>
            </a:srgbClr>
          </a:outerShdw>
        </a:effectLst>
      </dsp:spPr>
      <dsp:style>
        <a:lnRef idx="0">
          <a:scrgbClr r="0" g="0" b="0"/>
        </a:lnRef>
        <a:fillRef idx="1">
          <a:scrgbClr r="0" g="0" b="0"/>
        </a:fillRef>
        <a:effectRef idx="1">
          <a:scrgbClr r="0" g="0" b="0"/>
        </a:effectRef>
        <a:fontRef idx="minor">
          <a:schemeClr val="lt1"/>
        </a:fontRef>
      </dsp:style>
    </dsp:sp>
    <dsp:sp modelId="{4E4B28A3-380E-4070-9C0C-7D41A788EDFC}">
      <dsp:nvSpPr>
        <dsp:cNvPr id="0" name=""/>
        <dsp:cNvSpPr/>
      </dsp:nvSpPr>
      <dsp:spPr>
        <a:xfrm>
          <a:off x="971258" y="459037"/>
          <a:ext cx="1191013" cy="952810"/>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30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GB" sz="1200" kern="1200" dirty="0"/>
            <a:t>Mass Customer Wealth Segment</a:t>
          </a:r>
        </a:p>
      </dsp:txBody>
      <dsp:txXfrm>
        <a:off x="999165" y="486944"/>
        <a:ext cx="1135199" cy="896996"/>
      </dsp:txXfrm>
    </dsp:sp>
    <dsp:sp modelId="{12487C32-866C-42CD-8BA1-CBE491B912EA}">
      <dsp:nvSpPr>
        <dsp:cNvPr id="0" name=""/>
        <dsp:cNvSpPr/>
      </dsp:nvSpPr>
      <dsp:spPr>
        <a:xfrm rot="17700000">
          <a:off x="2297232" y="1253278"/>
          <a:ext cx="1095625" cy="357303"/>
        </a:xfrm>
        <a:prstGeom prst="leftArrow">
          <a:avLst>
            <a:gd name="adj1" fmla="val 60000"/>
            <a:gd name="adj2" fmla="val 50000"/>
          </a:avLst>
        </a:prstGeom>
        <a:solidFill>
          <a:schemeClr val="accent4">
            <a:hueOff val="0"/>
            <a:satOff val="0"/>
            <a:lumOff val="0"/>
            <a:alphaOff val="0"/>
          </a:schemeClr>
        </a:solidFill>
        <a:ln>
          <a:noFill/>
        </a:ln>
        <a:effectLst>
          <a:outerShdw blurRad="38100" dist="23000" dir="5400000" rotWithShape="0">
            <a:srgbClr val="000000">
              <a:alpha val="35000"/>
            </a:srgbClr>
          </a:outerShdw>
        </a:effectLst>
      </dsp:spPr>
      <dsp:style>
        <a:lnRef idx="0">
          <a:scrgbClr r="0" g="0" b="0"/>
        </a:lnRef>
        <a:fillRef idx="1">
          <a:scrgbClr r="0" g="0" b="0"/>
        </a:fillRef>
        <a:effectRef idx="1">
          <a:scrgbClr r="0" g="0" b="0"/>
        </a:effectRef>
        <a:fontRef idx="minor">
          <a:schemeClr val="lt1"/>
        </a:fontRef>
      </dsp:style>
    </dsp:sp>
    <dsp:sp modelId="{0BCBBEBF-E86A-4177-9215-AF09D84F3C98}">
      <dsp:nvSpPr>
        <dsp:cNvPr id="0" name=""/>
        <dsp:cNvSpPr/>
      </dsp:nvSpPr>
      <dsp:spPr>
        <a:xfrm>
          <a:off x="2481054" y="459037"/>
          <a:ext cx="1191013" cy="952810"/>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30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GB" sz="1200" kern="1200" dirty="0"/>
            <a:t>Lives IN NSW</a:t>
          </a:r>
        </a:p>
      </dsp:txBody>
      <dsp:txXfrm>
        <a:off x="2508961" y="486944"/>
        <a:ext cx="1135199" cy="896996"/>
      </dsp:txXfrm>
    </dsp:sp>
    <dsp:sp modelId="{A11485FE-36B0-4EA6-B230-627E11214D12}">
      <dsp:nvSpPr>
        <dsp:cNvPr id="0" name=""/>
        <dsp:cNvSpPr/>
      </dsp:nvSpPr>
      <dsp:spPr>
        <a:xfrm rot="20700000">
          <a:off x="2970080" y="2055146"/>
          <a:ext cx="1095625" cy="357303"/>
        </a:xfrm>
        <a:prstGeom prst="leftArrow">
          <a:avLst>
            <a:gd name="adj1" fmla="val 60000"/>
            <a:gd name="adj2" fmla="val 50000"/>
          </a:avLst>
        </a:prstGeom>
        <a:solidFill>
          <a:schemeClr val="accent5">
            <a:hueOff val="0"/>
            <a:satOff val="0"/>
            <a:lumOff val="0"/>
            <a:alphaOff val="0"/>
          </a:schemeClr>
        </a:solidFill>
        <a:ln>
          <a:noFill/>
        </a:ln>
        <a:effectLst>
          <a:outerShdw blurRad="38100" dist="23000" dir="5400000" rotWithShape="0">
            <a:srgbClr val="000000">
              <a:alpha val="35000"/>
            </a:srgbClr>
          </a:outerShdw>
        </a:effectLst>
      </dsp:spPr>
      <dsp:style>
        <a:lnRef idx="0">
          <a:scrgbClr r="0" g="0" b="0"/>
        </a:lnRef>
        <a:fillRef idx="1">
          <a:scrgbClr r="0" g="0" b="0"/>
        </a:fillRef>
        <a:effectRef idx="1">
          <a:scrgbClr r="0" g="0" b="0"/>
        </a:effectRef>
        <a:fontRef idx="minor">
          <a:schemeClr val="lt1"/>
        </a:fontRef>
      </dsp:style>
    </dsp:sp>
    <dsp:sp modelId="{83F7B62C-BA63-42D5-8168-5B04ADA548A5}">
      <dsp:nvSpPr>
        <dsp:cNvPr id="0" name=""/>
        <dsp:cNvSpPr/>
      </dsp:nvSpPr>
      <dsp:spPr>
        <a:xfrm>
          <a:off x="3451532" y="1615608"/>
          <a:ext cx="1191013" cy="952810"/>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30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GB" sz="1200" kern="1200"/>
            <a:t>Industry (</a:t>
          </a:r>
          <a:r>
            <a:rPr lang="en-GB" sz="1200" b="0" i="0" kern="1200"/>
            <a:t>Manufacturing, Financial Services, or Health</a:t>
          </a:r>
          <a:r>
            <a:rPr lang="en-GB" sz="1200" kern="1200"/>
            <a:t>)</a:t>
          </a:r>
          <a:endParaRPr lang="en-GB" sz="1200" kern="1200" dirty="0"/>
        </a:p>
      </dsp:txBody>
      <dsp:txXfrm>
        <a:off x="3479439" y="1643515"/>
        <a:ext cx="1135199" cy="896996"/>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30381"/>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Distribution of States by Age group and Margin gain</a:t>
            </a:r>
            <a:endParaRPr dirty="0"/>
          </a:p>
        </p:txBody>
      </p:sp>
      <p:sp>
        <p:nvSpPr>
          <p:cNvPr id="133" name="Shape 82"/>
          <p:cNvSpPr/>
          <p:nvPr/>
        </p:nvSpPr>
        <p:spPr>
          <a:xfrm>
            <a:off x="205025" y="2164724"/>
            <a:ext cx="4134600" cy="20261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dirty="0"/>
              <a:t>Most customers within the age of 40-49 live in NSW </a:t>
            </a:r>
          </a:p>
          <a:p>
            <a:endParaRPr lang="en-GB" dirty="0"/>
          </a:p>
          <a:p>
            <a:r>
              <a:rPr lang="en-GB" dirty="0"/>
              <a:t>Most customers are from NSW</a:t>
            </a:r>
          </a:p>
          <a:p>
            <a:endParaRPr lang="en-GB" dirty="0"/>
          </a:p>
          <a:p>
            <a:r>
              <a:rPr lang="en-GB" dirty="0"/>
              <a:t>Customers between the age of 40-49 generates the highest profits </a:t>
            </a:r>
            <a:endParaRPr dirty="0"/>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FEF3A558-54F4-8362-AF8D-2271B242BA3C}"/>
              </a:ext>
            </a:extLst>
          </p:cNvPr>
          <p:cNvPicPr>
            <a:picLocks noChangeAspect="1"/>
          </p:cNvPicPr>
          <p:nvPr/>
        </p:nvPicPr>
        <p:blipFill>
          <a:blip r:embed="rId2"/>
          <a:stretch>
            <a:fillRect/>
          </a:stretch>
        </p:blipFill>
        <p:spPr>
          <a:xfrm>
            <a:off x="4339625" y="2024743"/>
            <a:ext cx="4552504" cy="2888376"/>
          </a:xfrm>
          <a:prstGeom prst="rect">
            <a:avLst/>
          </a:prstGeom>
        </p:spPr>
      </p:pic>
    </p:spTree>
    <p:extLst>
      <p:ext uri="{BB962C8B-B14F-4D97-AF65-F5344CB8AC3E}">
        <p14:creationId xmlns:p14="http://schemas.microsoft.com/office/powerpoint/2010/main" val="393679497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The model will be developed using decision Tree</a:t>
            </a:r>
            <a:endParaRPr dirty="0"/>
          </a:p>
        </p:txBody>
      </p:sp>
      <p:sp>
        <p:nvSpPr>
          <p:cNvPr id="142" name="Shape 91"/>
          <p:cNvSpPr/>
          <p:nvPr/>
        </p:nvSpPr>
        <p:spPr>
          <a:xfrm>
            <a:off x="205025" y="2164724"/>
            <a:ext cx="4134600" cy="22915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dirty="0"/>
              <a:t>A flowchart of the decision model is shown</a:t>
            </a:r>
          </a:p>
          <a:p>
            <a:r>
              <a:rPr lang="en-GB" dirty="0"/>
              <a:t>Where customers who has this 4 main characteristics are identified as high valued</a:t>
            </a:r>
          </a:p>
          <a:p>
            <a:pPr marL="342900" indent="-342900">
              <a:buAutoNum type="arabicPeriod"/>
            </a:pPr>
            <a:r>
              <a:rPr lang="en-GB" dirty="0"/>
              <a:t>Age 40-49</a:t>
            </a:r>
          </a:p>
          <a:p>
            <a:pPr marL="342900" indent="-342900">
              <a:buAutoNum type="arabicPeriod"/>
            </a:pPr>
            <a:r>
              <a:rPr lang="en-GB" dirty="0"/>
              <a:t>Mass customer segment</a:t>
            </a:r>
          </a:p>
          <a:p>
            <a:pPr marL="342900" indent="-342900">
              <a:buAutoNum type="arabicPeriod"/>
            </a:pPr>
            <a:r>
              <a:rPr lang="en-GB" dirty="0"/>
              <a:t>Manufacturing, Financial service or Health industry </a:t>
            </a:r>
          </a:p>
          <a:p>
            <a:pPr marL="342900" indent="-342900">
              <a:buAutoNum type="arabicPeriod"/>
            </a:pPr>
            <a:r>
              <a:rPr lang="en-GB" dirty="0"/>
              <a:t>Lives in NSW </a:t>
            </a:r>
            <a:endParaRPr dirty="0"/>
          </a:p>
        </p:txBody>
      </p:sp>
      <p:grpSp>
        <p:nvGrpSpPr>
          <p:cNvPr id="145" name="Shape 92"/>
          <p:cNvGrpSpPr/>
          <p:nvPr/>
        </p:nvGrpSpPr>
        <p:grpSpPr>
          <a:xfrm>
            <a:off x="4969974" y="21647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1A6AFBA6-2DF0-11BA-873A-A0CDC099BD3C}"/>
              </a:ext>
            </a:extLst>
          </p:cNvPr>
          <p:cNvPicPr>
            <a:picLocks noChangeAspect="1"/>
          </p:cNvPicPr>
          <p:nvPr/>
        </p:nvPicPr>
        <p:blipFill>
          <a:blip r:embed="rId2"/>
          <a:stretch>
            <a:fillRect/>
          </a:stretch>
        </p:blipFill>
        <p:spPr>
          <a:xfrm>
            <a:off x="4661210" y="1599627"/>
            <a:ext cx="4277765" cy="348335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Model interpretation </a:t>
            </a:r>
            <a:endParaRPr dirty="0"/>
          </a:p>
        </p:txBody>
      </p:sp>
      <p:sp>
        <p:nvSpPr>
          <p:cNvPr id="151" name="Shape 100"/>
          <p:cNvSpPr/>
          <p:nvPr/>
        </p:nvSpPr>
        <p:spPr>
          <a:xfrm>
            <a:off x="205025" y="2164724"/>
            <a:ext cx="4134600" cy="149518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dirty="0"/>
              <a:t>Applying these identified trends to the new customer dataset, we have identified 33 potential customers who are highly likely to make substantial contributions to the company's profit in the upcoming years.</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3" name="Diagram 2">
            <a:extLst>
              <a:ext uri="{FF2B5EF4-FFF2-40B4-BE49-F238E27FC236}">
                <a16:creationId xmlns:a16="http://schemas.microsoft.com/office/drawing/2014/main" id="{8C7A05C2-DE58-240D-6469-CDCD1C690D17}"/>
              </a:ext>
            </a:extLst>
          </p:cNvPr>
          <p:cNvGraphicFramePr/>
          <p:nvPr>
            <p:extLst>
              <p:ext uri="{D42A27DB-BD31-4B8C-83A1-F6EECF244321}">
                <p14:modId xmlns:p14="http://schemas.microsoft.com/office/powerpoint/2010/main" val="2783739513"/>
              </p:ext>
            </p:extLst>
          </p:nvPr>
        </p:nvGraphicFramePr>
        <p:xfrm>
          <a:off x="4339626" y="944138"/>
          <a:ext cx="4643326" cy="3640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263998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Leveraging customer demographic, address, and transaction data to identify new target customers for optimizing organizational value.</a:t>
            </a:r>
          </a:p>
          <a:p>
            <a:endParaRPr lang="en-GB" dirty="0"/>
          </a:p>
          <a:p>
            <a:endParaRPr lang="en-GB" dirty="0"/>
          </a:p>
          <a:p>
            <a:endParaRPr lang="en-GB" dirty="0"/>
          </a:p>
          <a:p>
            <a:endParaRPr lang="en-GB" dirty="0"/>
          </a:p>
        </p:txBody>
      </p:sp>
      <p:sp>
        <p:nvSpPr>
          <p:cNvPr id="124" name="Shape 73"/>
          <p:cNvSpPr/>
          <p:nvPr/>
        </p:nvSpPr>
        <p:spPr>
          <a:xfrm>
            <a:off x="205025" y="2164724"/>
            <a:ext cx="4134600" cy="20261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b="1" dirty="0"/>
              <a:t>Steps Take:</a:t>
            </a:r>
          </a:p>
          <a:p>
            <a:pPr marL="342900" indent="-342900">
              <a:buAutoNum type="arabicPeriod"/>
            </a:pPr>
            <a:r>
              <a:rPr lang="en-GB" dirty="0"/>
              <a:t>Data quality assessment</a:t>
            </a:r>
          </a:p>
          <a:p>
            <a:pPr marL="342900" indent="-342900">
              <a:buAutoNum type="arabicPeriod"/>
            </a:pPr>
            <a:r>
              <a:rPr lang="en-GB" dirty="0"/>
              <a:t>Data cleaning</a:t>
            </a:r>
          </a:p>
          <a:p>
            <a:pPr marL="342900" indent="-342900">
              <a:buAutoNum type="arabicPeriod"/>
            </a:pPr>
            <a:r>
              <a:rPr lang="en-GB" dirty="0"/>
              <a:t>Feature engineering (Added new variables AGE and Margin Gain (Profit)</a:t>
            </a:r>
          </a:p>
          <a:p>
            <a:pPr marL="342900" indent="-342900">
              <a:buAutoNum type="arabicPeriod"/>
            </a:pPr>
            <a:r>
              <a:rPr lang="en-GB" dirty="0"/>
              <a:t>Identify high value customers based on Margin gain</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Distribution of gender across the age groups</a:t>
            </a:r>
            <a:endParaRPr dirty="0"/>
          </a:p>
        </p:txBody>
      </p:sp>
      <p:sp>
        <p:nvSpPr>
          <p:cNvPr id="133" name="Shape 82"/>
          <p:cNvSpPr/>
          <p:nvPr/>
        </p:nvSpPr>
        <p:spPr>
          <a:xfrm>
            <a:off x="205025" y="2164724"/>
            <a:ext cx="4134600" cy="149518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dirty="0"/>
              <a:t>Most of the Customers are within the age of 40 to 49</a:t>
            </a:r>
          </a:p>
          <a:p>
            <a:endParaRPr lang="en-GB" dirty="0"/>
          </a:p>
          <a:p>
            <a:r>
              <a:rPr lang="en-GB" dirty="0"/>
              <a:t>Gender is evenly distributed across the age groups</a:t>
            </a:r>
            <a:endParaRPr dirty="0"/>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9" name="Picture 8">
            <a:extLst>
              <a:ext uri="{FF2B5EF4-FFF2-40B4-BE49-F238E27FC236}">
                <a16:creationId xmlns:a16="http://schemas.microsoft.com/office/drawing/2014/main" id="{E4F37B67-C3E7-C378-C80D-6E32A7C70117}"/>
              </a:ext>
            </a:extLst>
          </p:cNvPr>
          <p:cNvPicPr>
            <a:picLocks noChangeAspect="1"/>
          </p:cNvPicPr>
          <p:nvPr/>
        </p:nvPicPr>
        <p:blipFill>
          <a:blip r:embed="rId2"/>
          <a:stretch>
            <a:fillRect/>
          </a:stretch>
        </p:blipFill>
        <p:spPr>
          <a:xfrm>
            <a:off x="4487825" y="1952667"/>
            <a:ext cx="4509923" cy="286136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Percentage of  Margin Gain generated by each age groups</a:t>
            </a:r>
            <a:endParaRPr dirty="0"/>
          </a:p>
        </p:txBody>
      </p:sp>
      <p:sp>
        <p:nvSpPr>
          <p:cNvPr id="133" name="Shape 82"/>
          <p:cNvSpPr/>
          <p:nvPr/>
        </p:nvSpPr>
        <p:spPr>
          <a:xfrm>
            <a:off x="205025" y="2164724"/>
            <a:ext cx="4134600" cy="20261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dirty="0"/>
              <a:t>More than 30% of the generated profit comes from customers within the age of 40-49; followed by customers within the age of 50-59</a:t>
            </a:r>
          </a:p>
          <a:p>
            <a:endParaRPr lang="en-GB" dirty="0"/>
          </a:p>
          <a:p>
            <a:r>
              <a:rPr lang="en-GB" dirty="0"/>
              <a:t>Customers within the age of 70 above had the least profit</a:t>
            </a:r>
            <a:endParaRPr dirty="0"/>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a:extLst>
              <a:ext uri="{FF2B5EF4-FFF2-40B4-BE49-F238E27FC236}">
                <a16:creationId xmlns:a16="http://schemas.microsoft.com/office/drawing/2014/main" id="{CC190029-7443-C051-E63E-6B4BDCC5C447}"/>
              </a:ext>
            </a:extLst>
          </p:cNvPr>
          <p:cNvPicPr>
            <a:picLocks noChangeAspect="1"/>
          </p:cNvPicPr>
          <p:nvPr/>
        </p:nvPicPr>
        <p:blipFill>
          <a:blip r:embed="rId2"/>
          <a:stretch>
            <a:fillRect/>
          </a:stretch>
        </p:blipFill>
        <p:spPr>
          <a:xfrm>
            <a:off x="4171275" y="1837718"/>
            <a:ext cx="4599350" cy="2977013"/>
          </a:xfrm>
          <a:prstGeom prst="rect">
            <a:avLst/>
          </a:prstGeom>
        </p:spPr>
      </p:pic>
    </p:spTree>
    <p:extLst>
      <p:ext uri="{BB962C8B-B14F-4D97-AF65-F5344CB8AC3E}">
        <p14:creationId xmlns:p14="http://schemas.microsoft.com/office/powerpoint/2010/main" val="284713712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30381"/>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Margin Gain generated in each month based on the Transaction dates</a:t>
            </a:r>
            <a:endParaRPr dirty="0"/>
          </a:p>
        </p:txBody>
      </p:sp>
      <p:sp>
        <p:nvSpPr>
          <p:cNvPr id="133" name="Shape 82"/>
          <p:cNvSpPr/>
          <p:nvPr/>
        </p:nvSpPr>
        <p:spPr>
          <a:xfrm>
            <a:off x="205025" y="2164724"/>
            <a:ext cx="4134600" cy="28224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dirty="0"/>
              <a:t>The profit generated fluctuate in each month and does not follow a particular trend</a:t>
            </a:r>
          </a:p>
          <a:p>
            <a:endParaRPr lang="en-GB" dirty="0"/>
          </a:p>
          <a:p>
            <a:r>
              <a:rPr lang="en-GB" dirty="0"/>
              <a:t>October had the highest profit with $990,000 profit, followed by August with $970,000</a:t>
            </a:r>
          </a:p>
          <a:p>
            <a:endParaRPr lang="en-GB" dirty="0"/>
          </a:p>
          <a:p>
            <a:r>
              <a:rPr lang="en-GB" dirty="0"/>
              <a:t>The least profitable month is June and September with $860,000 profit. </a:t>
            </a:r>
            <a:endParaRPr dirty="0"/>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DABA26CE-4B11-1580-9B4C-F1D1DABC4585}"/>
              </a:ext>
            </a:extLst>
          </p:cNvPr>
          <p:cNvPicPr>
            <a:picLocks noChangeAspect="1"/>
          </p:cNvPicPr>
          <p:nvPr/>
        </p:nvPicPr>
        <p:blipFill>
          <a:blip r:embed="rId2"/>
          <a:stretch>
            <a:fillRect/>
          </a:stretch>
        </p:blipFill>
        <p:spPr>
          <a:xfrm>
            <a:off x="4487825" y="2219223"/>
            <a:ext cx="4440952" cy="2649304"/>
          </a:xfrm>
          <a:prstGeom prst="rect">
            <a:avLst/>
          </a:prstGeom>
        </p:spPr>
      </p:pic>
    </p:spTree>
    <p:extLst>
      <p:ext uri="{BB962C8B-B14F-4D97-AF65-F5344CB8AC3E}">
        <p14:creationId xmlns:p14="http://schemas.microsoft.com/office/powerpoint/2010/main" val="365217703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30381"/>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Margin Gain generated in based on Job industry</a:t>
            </a:r>
            <a:endParaRPr dirty="0"/>
          </a:p>
        </p:txBody>
      </p:sp>
      <p:sp>
        <p:nvSpPr>
          <p:cNvPr id="133" name="Shape 82"/>
          <p:cNvSpPr/>
          <p:nvPr/>
        </p:nvSpPr>
        <p:spPr>
          <a:xfrm>
            <a:off x="205025" y="2164724"/>
            <a:ext cx="4134600" cy="122972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dirty="0"/>
              <a:t>Manufacturing and financial services industry generated the highest profit</a:t>
            </a:r>
          </a:p>
          <a:p>
            <a:endParaRPr lang="en-GB" dirty="0"/>
          </a:p>
          <a:p>
            <a:r>
              <a:rPr lang="en-GB" dirty="0"/>
              <a:t>Followed by Health</a:t>
            </a:r>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23B45A66-97E6-EE37-5536-412D289200BD}"/>
              </a:ext>
            </a:extLst>
          </p:cNvPr>
          <p:cNvPicPr>
            <a:picLocks noChangeAspect="1"/>
          </p:cNvPicPr>
          <p:nvPr/>
        </p:nvPicPr>
        <p:blipFill>
          <a:blip r:embed="rId2"/>
          <a:stretch>
            <a:fillRect/>
          </a:stretch>
        </p:blipFill>
        <p:spPr>
          <a:xfrm>
            <a:off x="4281425" y="1518434"/>
            <a:ext cx="4804374" cy="3565071"/>
          </a:xfrm>
          <a:prstGeom prst="rect">
            <a:avLst/>
          </a:prstGeom>
        </p:spPr>
      </p:pic>
    </p:spTree>
    <p:extLst>
      <p:ext uri="{BB962C8B-B14F-4D97-AF65-F5344CB8AC3E}">
        <p14:creationId xmlns:p14="http://schemas.microsoft.com/office/powerpoint/2010/main" val="66741908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30381"/>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Margin Gain generated by each wealth Segment</a:t>
            </a:r>
            <a:endParaRPr dirty="0"/>
          </a:p>
        </p:txBody>
      </p:sp>
      <p:sp>
        <p:nvSpPr>
          <p:cNvPr id="133" name="Shape 82"/>
          <p:cNvSpPr/>
          <p:nvPr/>
        </p:nvSpPr>
        <p:spPr>
          <a:xfrm>
            <a:off x="205025" y="2164724"/>
            <a:ext cx="4134600" cy="229155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dirty="0"/>
              <a:t>Most customers are within the Mass wealth segment</a:t>
            </a:r>
          </a:p>
          <a:p>
            <a:endParaRPr lang="en-GB" dirty="0"/>
          </a:p>
          <a:p>
            <a:r>
              <a:rPr lang="en-GB" dirty="0"/>
              <a:t>Half of the total margin gain was generated by the Mass wealth segment</a:t>
            </a:r>
          </a:p>
          <a:p>
            <a:endParaRPr lang="en-GB" dirty="0"/>
          </a:p>
          <a:p>
            <a:r>
              <a:rPr lang="en-GB" dirty="0"/>
              <a:t>High Net Worth and Affluent share evenly share the remaining 50%</a:t>
            </a:r>
            <a:endParaRPr dirty="0"/>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4D889A1D-24C3-F73E-3153-32E27B580CE9}"/>
              </a:ext>
            </a:extLst>
          </p:cNvPr>
          <p:cNvPicPr>
            <a:picLocks noChangeAspect="1"/>
          </p:cNvPicPr>
          <p:nvPr/>
        </p:nvPicPr>
        <p:blipFill>
          <a:blip r:embed="rId2"/>
          <a:stretch>
            <a:fillRect/>
          </a:stretch>
        </p:blipFill>
        <p:spPr>
          <a:xfrm>
            <a:off x="4727531" y="1782714"/>
            <a:ext cx="4134600" cy="3325940"/>
          </a:xfrm>
          <a:prstGeom prst="rect">
            <a:avLst/>
          </a:prstGeom>
        </p:spPr>
      </p:pic>
    </p:spTree>
    <p:extLst>
      <p:ext uri="{BB962C8B-B14F-4D97-AF65-F5344CB8AC3E}">
        <p14:creationId xmlns:p14="http://schemas.microsoft.com/office/powerpoint/2010/main" val="407593956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30381"/>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Margin Gain generated by each gender</a:t>
            </a:r>
            <a:endParaRPr dirty="0"/>
          </a:p>
        </p:txBody>
      </p:sp>
      <p:sp>
        <p:nvSpPr>
          <p:cNvPr id="133" name="Shape 82"/>
          <p:cNvSpPr/>
          <p:nvPr/>
        </p:nvSpPr>
        <p:spPr>
          <a:xfrm>
            <a:off x="205025" y="2164724"/>
            <a:ext cx="4134600" cy="69881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dirty="0"/>
              <a:t>Both male and female genders contribute closely to the margin gain</a:t>
            </a:r>
            <a:endParaRPr dirty="0"/>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6C175DB0-6ECE-B765-1751-4E859AE230A6}"/>
              </a:ext>
            </a:extLst>
          </p:cNvPr>
          <p:cNvPicPr>
            <a:picLocks noChangeAspect="1"/>
          </p:cNvPicPr>
          <p:nvPr/>
        </p:nvPicPr>
        <p:blipFill>
          <a:blip r:embed="rId2"/>
          <a:stretch>
            <a:fillRect/>
          </a:stretch>
        </p:blipFill>
        <p:spPr>
          <a:xfrm>
            <a:off x="4969973" y="1599626"/>
            <a:ext cx="3969002" cy="3543874"/>
          </a:xfrm>
          <a:prstGeom prst="rect">
            <a:avLst/>
          </a:prstGeom>
        </p:spPr>
      </p:pic>
    </p:spTree>
    <p:extLst>
      <p:ext uri="{BB962C8B-B14F-4D97-AF65-F5344CB8AC3E}">
        <p14:creationId xmlns:p14="http://schemas.microsoft.com/office/powerpoint/2010/main" val="261561368"/>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925</Words>
  <Application>Microsoft Office PowerPoint</Application>
  <PresentationFormat>On-screen Show (16:9)</PresentationFormat>
  <Paragraphs>92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Mary Ogbuka Kenneth</cp:lastModifiedBy>
  <cp:revision>1</cp:revision>
  <dcterms:modified xsi:type="dcterms:W3CDTF">2023-11-08T13:14:53Z</dcterms:modified>
</cp:coreProperties>
</file>