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264F3-39FF-E72D-A862-5CC19515F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7F77E7-C57E-2515-C73B-C9F6E834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D52DB-79A2-087D-677E-8B7A3F10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1AD5E-C009-F7BB-6D5D-163A583D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9B2A8B-C650-23AC-0370-A6D29DE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5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A1E3C-D83F-82FB-2177-0DE248F0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2B3C8-8F16-D28B-2017-A45D14F79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8666C-30A1-D5F3-61A1-58F19FFF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A3E45A-7C62-879E-46E8-4BB2B990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C1418-377B-503F-669C-DB254DEA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1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643414-80C9-5780-0A01-5A449589B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ADA428-543C-6BE0-CA55-8C384C1A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26D61-BD7C-0C1E-84D2-D8D677F5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EE748-FDDE-4FC2-D7E6-B625759C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67A55-46CC-43FE-E270-E514E7A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9443D-2B72-E1FB-8189-0096C1FD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93012-871A-85B7-A27E-434491D8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DBC98-4359-0EBD-4508-F7A4A58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43AE6-5A27-A4BF-0142-21D747E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A1098-FBD5-9A59-F774-904DA9DD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5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B2E26-BBB8-2122-E08E-8C95ACFE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2B8F1-9F7C-2964-62D6-81EAF02C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929DD-F9D7-7F3B-0494-D84F5B42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FB9F-BC3E-6EBF-67FC-C41F41B9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0FF84-67B2-854F-A438-0CF983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11442-7919-0317-1CFC-22F478C2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6CF2A-165B-DBE9-9CEC-977574B3C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44480-B05C-E52E-E1A0-A416E827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16543-4CEB-31C8-E988-E2ADE9DA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CC7E93-A39E-AF4E-4FEA-6C18A537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31665-B735-364E-344D-7B7FDA4E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7F87-C0F9-2F35-3C45-1C7DED3B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3DCC13-377A-8CE2-1CAF-1BDF829C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3F31C-1855-9951-120F-25025E7F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05E6D-0137-26AA-AB8A-65C6D32D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C88FB-B21F-0844-2A26-0CB15832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591B1-DECE-CD4D-984E-F03061DA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9144F8-7E1C-8E9D-EDF2-2CAA9C5B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E368AC-1AED-5AB3-79A5-AA05BF89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9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1F745-87F4-F4CE-322B-311876BC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9264A6-0BD8-2C12-E3EF-639463E1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588C1D-6C1D-3BAB-57DA-3F5042B1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C6E857-A0C9-B375-7B70-882A73F8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2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47D262-AFFD-E1E7-AA87-5E03BD61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EA9AEB-86A1-2BF9-E317-942677F0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1C47CD-354A-DC63-B6CE-E8C1CEB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EE80-EA53-4967-3BA3-580D36FF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236FF-AE78-CB64-ACBE-BAEF141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4D6D8-9A36-D9BB-4EA5-9D3399D61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B7D77-10E8-6750-A579-59C9DDB1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B90E0-2900-30D5-C223-EBCB8FA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0E107-D073-C2B5-FD69-DB1C856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1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E95EB-DC88-6899-104F-AF06B722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EAD1B6-13E5-2810-0597-A507E8B1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75A60-DAB8-1EBA-47BC-350F956CE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3AB478-CA82-56A5-873B-98F3D5F5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CBCCE-A9FA-288E-05E5-1E0A01F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73C50-E2D8-266E-3E5B-DF1F768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2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3AC2E-B056-8463-0F59-D2871A7A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CE1CE7-02B3-41EB-3311-31EB0D5F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B9BF7-6D93-A0E1-4E75-4B2E02DD7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9C77B-45DA-ADF7-5D75-36DF6E5C4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8FCCE-D7FD-8E5A-95DE-8EDC68B2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4A0FD-DF15-AA8A-2314-A9457A5B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8DC39-736D-8466-CBE7-41CCBE95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ru-RU" sz="6800">
                <a:solidFill>
                  <a:srgbClr val="FFFFFF"/>
                </a:solidFill>
              </a:rPr>
              <a:t>Веб-приложение по</a:t>
            </a:r>
            <a:br>
              <a:rPr lang="ru-RU" sz="6800">
                <a:solidFill>
                  <a:srgbClr val="FFFFFF"/>
                </a:solidFill>
              </a:rPr>
            </a:br>
            <a:r>
              <a:rPr lang="ru-RU" sz="6800">
                <a:solidFill>
                  <a:srgbClr val="FFFFFF"/>
                </a:solidFill>
              </a:rPr>
              <a:t>распознаванию рисунков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A8348-6532-95AB-91E1-1E0F0D813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ru-RU" sz="2000" dirty="0">
                <a:solidFill>
                  <a:srgbClr val="FFFFFF"/>
                </a:solidFill>
              </a:rPr>
              <a:t>Кузнецова Мария, группа </a:t>
            </a:r>
            <a:r>
              <a:rPr lang="en-US" sz="2000" dirty="0">
                <a:solidFill>
                  <a:srgbClr val="FFFFFF"/>
                </a:solidFill>
              </a:rPr>
              <a:t>M05-305, </a:t>
            </a:r>
            <a:r>
              <a:rPr lang="ru-RU" sz="2000" dirty="0">
                <a:solidFill>
                  <a:srgbClr val="FFFFFF"/>
                </a:solidFill>
              </a:rPr>
              <a:t>МФТИ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72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07D943FC-7A2D-40FA-9C30-CAEA51F1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9AA21F-497A-4BF7-9C74-2EFA3EE4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F3A96AAF-F15D-48EB-B6A2-1D7201065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DA0A1F48-0282-4627-B0EC-BD65FE792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3634D-0E02-F386-40D9-035659E8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77549" y="2099341"/>
            <a:ext cx="5961888" cy="2485581"/>
          </a:xfrm>
        </p:spPr>
        <p:txBody>
          <a:bodyPr anchor="ctr"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Основная идея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D9DBE-9F90-43A4-8285-A7A99286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6964" y="1504484"/>
            <a:ext cx="8623042" cy="436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88668-3FDE-5FE9-3307-0260980D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526" y="1708030"/>
            <a:ext cx="3877203" cy="4014160"/>
          </a:xfrm>
        </p:spPr>
        <p:txBody>
          <a:bodyPr anchor="ctr"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Создание окна для рисование</a:t>
            </a:r>
          </a:p>
          <a:p>
            <a:r>
              <a:rPr lang="ru-RU" sz="1800">
                <a:solidFill>
                  <a:schemeClr val="tx2"/>
                </a:solidFill>
              </a:rPr>
              <a:t>Отправление рисунка на распознавание</a:t>
            </a:r>
          </a:p>
          <a:p>
            <a:r>
              <a:rPr lang="ru-RU" sz="1800">
                <a:solidFill>
                  <a:schemeClr val="tx2"/>
                </a:solidFill>
              </a:rPr>
              <a:t>Возможность сохранить понравившуюся картинку с названием и классификацией модели</a:t>
            </a:r>
          </a:p>
          <a:p>
            <a:r>
              <a:rPr lang="ru-RU" sz="1800">
                <a:solidFill>
                  <a:schemeClr val="tx2"/>
                </a:solidFill>
              </a:rPr>
              <a:t>Хранилище с сохраненными картинками</a:t>
            </a:r>
          </a:p>
        </p:txBody>
      </p:sp>
      <p:pic>
        <p:nvPicPr>
          <p:cNvPr id="7" name="Graphic 6" descr="План тестирования">
            <a:extLst>
              <a:ext uri="{FF2B5EF4-FFF2-40B4-BE49-F238E27FC236}">
                <a16:creationId xmlns:a16="http://schemas.microsoft.com/office/drawing/2014/main" id="{F099AD15-25F7-3DC5-500F-30AABFD8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811" y="1504484"/>
            <a:ext cx="4361688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14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29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Graphic 6" descr="Колба">
            <a:extLst>
              <a:ext uri="{FF2B5EF4-FFF2-40B4-BE49-F238E27FC236}">
                <a16:creationId xmlns:a16="http://schemas.microsoft.com/office/drawing/2014/main" id="{22C4053B-8CF9-B096-862F-35DF4EE0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5A2E1-15EC-806C-8081-7D3D6DF5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ru-RU" sz="480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DDA9577-31F8-6C40-2D4A-293440BB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Библиотека для веб-приложений</a:t>
            </a:r>
            <a:r>
              <a:rPr lang="en-US" sz="1800">
                <a:solidFill>
                  <a:schemeClr val="tx2"/>
                </a:solidFill>
              </a:rPr>
              <a:t>: Flask</a:t>
            </a:r>
          </a:p>
          <a:p>
            <a:r>
              <a:rPr lang="ru-RU" sz="1800">
                <a:solidFill>
                  <a:schemeClr val="tx2"/>
                </a:solidFill>
              </a:rPr>
              <a:t>Библиотека для базы данных</a:t>
            </a:r>
            <a:r>
              <a:rPr lang="en-US" sz="1800">
                <a:solidFill>
                  <a:schemeClr val="tx2"/>
                </a:solidFill>
              </a:rPr>
              <a:t>: Sqlite3</a:t>
            </a:r>
          </a:p>
          <a:p>
            <a:r>
              <a:rPr lang="ru-RU" sz="1800">
                <a:solidFill>
                  <a:schemeClr val="tx2"/>
                </a:solidFill>
              </a:rPr>
              <a:t>Библиотека для выгрузки модели</a:t>
            </a:r>
            <a:r>
              <a:rPr lang="en-US" sz="1800">
                <a:solidFill>
                  <a:schemeClr val="tx2"/>
                </a:solidFill>
              </a:rPr>
              <a:t>: tensorflow</a:t>
            </a:r>
          </a:p>
          <a:p>
            <a:r>
              <a:rPr lang="ru-RU" sz="1800">
                <a:solidFill>
                  <a:schemeClr val="tx2"/>
                </a:solidFill>
              </a:rPr>
              <a:t>Библиотеки для обработки изображений</a:t>
            </a:r>
            <a:r>
              <a:rPr lang="en-US" sz="1800">
                <a:solidFill>
                  <a:schemeClr val="tx2"/>
                </a:solidFill>
              </a:rPr>
              <a:t>: cv2, Pillow, base64</a:t>
            </a:r>
          </a:p>
        </p:txBody>
      </p:sp>
    </p:spTree>
    <p:extLst>
      <p:ext uri="{BB962C8B-B14F-4D97-AF65-F5344CB8AC3E}">
        <p14:creationId xmlns:p14="http://schemas.microsoft.com/office/powerpoint/2010/main" val="29387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61CDCEB-CF1B-2706-57D5-624F2F7E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75" y="147611"/>
            <a:ext cx="10515600" cy="767936"/>
          </a:xfrm>
        </p:spPr>
        <p:txBody>
          <a:bodyPr/>
          <a:lstStyle/>
          <a:p>
            <a:r>
              <a:rPr lang="ru-RU" dirty="0"/>
              <a:t>Схема приложения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7D61C30-F792-4E1E-3FD1-AB1FFCF9B8BF}"/>
              </a:ext>
            </a:extLst>
          </p:cNvPr>
          <p:cNvSpPr/>
          <p:nvPr/>
        </p:nvSpPr>
        <p:spPr>
          <a:xfrm>
            <a:off x="319375" y="1201972"/>
            <a:ext cx="4080787" cy="2957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Главная страница</a:t>
            </a:r>
            <a:endParaRPr lang="en-US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590858-2DFB-9B78-F7BF-A2F281B3FF3E}"/>
              </a:ext>
            </a:extLst>
          </p:cNvPr>
          <p:cNvSpPr/>
          <p:nvPr/>
        </p:nvSpPr>
        <p:spPr>
          <a:xfrm>
            <a:off x="1505001" y="1941444"/>
            <a:ext cx="1709531" cy="125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Блок для рисования на основе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F1EBAF6-C35A-898E-7B9D-F09778707D0A}"/>
              </a:ext>
            </a:extLst>
          </p:cNvPr>
          <p:cNvSpPr/>
          <p:nvPr/>
        </p:nvSpPr>
        <p:spPr>
          <a:xfrm>
            <a:off x="650236" y="3320003"/>
            <a:ext cx="3419063" cy="305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предсказания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FB70AC5-45CA-0C07-A96F-80BAF0679CF3}"/>
              </a:ext>
            </a:extLst>
          </p:cNvPr>
          <p:cNvSpPr/>
          <p:nvPr/>
        </p:nvSpPr>
        <p:spPr>
          <a:xfrm>
            <a:off x="650236" y="3694376"/>
            <a:ext cx="3458379" cy="387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хранилища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F5EE470-2816-B319-B1A6-AF852E554EBC}"/>
              </a:ext>
            </a:extLst>
          </p:cNvPr>
          <p:cNvSpPr/>
          <p:nvPr/>
        </p:nvSpPr>
        <p:spPr>
          <a:xfrm>
            <a:off x="4278794" y="4228105"/>
            <a:ext cx="3866322" cy="2305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Хранилище</a:t>
            </a:r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2901A6A-A23A-4FB4-098C-CEEE1B50DC83}"/>
              </a:ext>
            </a:extLst>
          </p:cNvPr>
          <p:cNvSpPr/>
          <p:nvPr/>
        </p:nvSpPr>
        <p:spPr>
          <a:xfrm>
            <a:off x="6211955" y="127221"/>
            <a:ext cx="3448880" cy="2842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Страница предсказания</a:t>
            </a:r>
          </a:p>
          <a:p>
            <a:pPr algn="ctr"/>
            <a:endParaRPr lang="ru-RU" sz="2000" dirty="0"/>
          </a:p>
          <a:p>
            <a:pPr algn="ctr"/>
            <a:endParaRPr lang="ru-RU" sz="20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D4ED7C9-8152-35BE-AE84-7EBF9C472566}"/>
              </a:ext>
            </a:extLst>
          </p:cNvPr>
          <p:cNvSpPr/>
          <p:nvPr/>
        </p:nvSpPr>
        <p:spPr>
          <a:xfrm>
            <a:off x="5082429" y="4838009"/>
            <a:ext cx="2501787" cy="248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домой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455B4E9-E4EA-3505-10FE-B80CD27A8BD3}"/>
              </a:ext>
            </a:extLst>
          </p:cNvPr>
          <p:cNvSpPr/>
          <p:nvPr/>
        </p:nvSpPr>
        <p:spPr>
          <a:xfrm>
            <a:off x="5082428" y="5248674"/>
            <a:ext cx="2501787" cy="1123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 всех сохраненных картинок с названиями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99BE7E4-0BF7-A659-0673-BF8487218E57}"/>
              </a:ext>
            </a:extLst>
          </p:cNvPr>
          <p:cNvSpPr/>
          <p:nvPr/>
        </p:nvSpPr>
        <p:spPr>
          <a:xfrm>
            <a:off x="9931625" y="3766929"/>
            <a:ext cx="1786610" cy="16896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База данных</a:t>
            </a:r>
          </a:p>
        </p:txBody>
      </p: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079BFAD9-7C2E-914B-9A53-E63D993ADE9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069299" y="1548516"/>
            <a:ext cx="2142656" cy="192421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5285C4F7-9EA9-E95B-5F8B-6CC45A93721F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4108615" y="3888189"/>
            <a:ext cx="2103340" cy="3399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B8A16124-57D5-05ED-99E4-6C6D7F852E8B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rot="10800000">
            <a:off x="2359769" y="4159195"/>
            <a:ext cx="2722660" cy="803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CAEDC9A2-6F42-5C02-B485-0C6E8D520618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rot="5400000">
            <a:off x="8588194" y="4205161"/>
            <a:ext cx="601096" cy="26090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22EDEA8-FB5A-E221-A3C4-38F9B1790DFA}"/>
              </a:ext>
            </a:extLst>
          </p:cNvPr>
          <p:cNvSpPr/>
          <p:nvPr/>
        </p:nvSpPr>
        <p:spPr>
          <a:xfrm>
            <a:off x="6627963" y="2033857"/>
            <a:ext cx="2517471" cy="276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сохранения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BD61C3F-7DFE-1F08-B972-BCB9F1E6CEB2}"/>
              </a:ext>
            </a:extLst>
          </p:cNvPr>
          <p:cNvSpPr/>
          <p:nvPr/>
        </p:nvSpPr>
        <p:spPr>
          <a:xfrm>
            <a:off x="7106477" y="808912"/>
            <a:ext cx="1540566" cy="110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Картинка и её предсказание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B20F3C0C-908F-2FB2-62D1-FEC8DCC87C87}"/>
              </a:ext>
            </a:extLst>
          </p:cNvPr>
          <p:cNvSpPr/>
          <p:nvPr/>
        </p:nvSpPr>
        <p:spPr>
          <a:xfrm>
            <a:off x="6659219" y="2420996"/>
            <a:ext cx="2517470" cy="3208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домой</a:t>
            </a:r>
          </a:p>
        </p:txBody>
      </p: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49018907-2C32-7AF6-B1A5-4FBAB3C715C6}"/>
              </a:ext>
            </a:extLst>
          </p:cNvPr>
          <p:cNvCxnSpPr>
            <a:cxnSpLocks/>
            <a:stCxn id="29" idx="3"/>
            <a:endCxn id="15" idx="0"/>
          </p:cNvCxnSpPr>
          <p:nvPr/>
        </p:nvCxnSpPr>
        <p:spPr>
          <a:xfrm>
            <a:off x="9145434" y="2172109"/>
            <a:ext cx="1679496" cy="1594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DEF84F17-A692-10D1-7FDF-F03D8E9C0F2D}"/>
              </a:ext>
            </a:extLst>
          </p:cNvPr>
          <p:cNvCxnSpPr>
            <a:stCxn id="32" idx="1"/>
            <a:endCxn id="7" idx="3"/>
          </p:cNvCxnSpPr>
          <p:nvPr/>
        </p:nvCxnSpPr>
        <p:spPr>
          <a:xfrm rot="10800000" flipV="1">
            <a:off x="4400163" y="2581438"/>
            <a:ext cx="2259057" cy="99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4560F2BA-5BD4-B955-5104-96837C6BC153}"/>
              </a:ext>
            </a:extLst>
          </p:cNvPr>
          <p:cNvSpPr/>
          <p:nvPr/>
        </p:nvSpPr>
        <p:spPr>
          <a:xfrm>
            <a:off x="10425039" y="266019"/>
            <a:ext cx="1679496" cy="15524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Модель</a:t>
            </a:r>
            <a:endParaRPr lang="en-US" dirty="0"/>
          </a:p>
          <a:p>
            <a:pPr algn="ctr"/>
            <a:r>
              <a:rPr lang="en-US" dirty="0" err="1"/>
              <a:t>MobileNet</a:t>
            </a:r>
            <a:endParaRPr lang="ru-RU" dirty="0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CBE729C7-D9C9-8EDD-4D36-1CA985909AEF}"/>
              </a:ext>
            </a:extLst>
          </p:cNvPr>
          <p:cNvCxnSpPr>
            <a:stCxn id="39" idx="2"/>
            <a:endCxn id="30" idx="3"/>
          </p:cNvCxnSpPr>
          <p:nvPr/>
        </p:nvCxnSpPr>
        <p:spPr>
          <a:xfrm rot="10800000" flipV="1">
            <a:off x="8647043" y="1042237"/>
            <a:ext cx="1777996" cy="317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4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37C2524D-50B8-6CCF-66EC-0F7101D90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062" y="1019217"/>
            <a:ext cx="4808799" cy="48087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D696D-D009-39B9-071B-724D7F58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6" cy="1343767"/>
          </a:xfrm>
        </p:spPr>
        <p:txBody>
          <a:bodyPr anchor="b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Возникшие проблемы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182F8-BAA7-1B79-FC89-DE5D759C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5" y="2185016"/>
            <a:ext cx="5074366" cy="3996328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Идея была взять модель обученную на </a:t>
            </a:r>
            <a:r>
              <a:rPr lang="en-US" sz="2400" dirty="0" err="1">
                <a:solidFill>
                  <a:schemeClr val="bg1"/>
                </a:solidFill>
              </a:rPr>
              <a:t>QuikDraw</a:t>
            </a:r>
            <a:r>
              <a:rPr lang="ru-RU" sz="2400" dirty="0">
                <a:solidFill>
                  <a:schemeClr val="bg1"/>
                </a:solidFill>
              </a:rPr>
              <a:t>, так как много классов, нашла веса, но что-то пошло не так…</a:t>
            </a:r>
          </a:p>
          <a:p>
            <a:r>
              <a:rPr lang="en-US" sz="2400" dirty="0">
                <a:solidFill>
                  <a:schemeClr val="bg1"/>
                </a:solidFill>
              </a:rPr>
              <a:t>Docker + windows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Можно было бы добавить какого-нибудь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244602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497BD2-B6E7-073E-AE84-34E8601F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Перейдем к демонстрации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63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140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Веб-приложение по распознаванию рисунков</vt:lpstr>
      <vt:lpstr>Основная идея</vt:lpstr>
      <vt:lpstr>Используемые технологии</vt:lpstr>
      <vt:lpstr>Схема приложения</vt:lpstr>
      <vt:lpstr>Возникшие проблемы и недостатки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по распознаванию рисунков</dc:title>
  <dc:creator>Кузнецова Мария</dc:creator>
  <cp:lastModifiedBy>Кузнецова Мария</cp:lastModifiedBy>
  <cp:revision>3</cp:revision>
  <dcterms:created xsi:type="dcterms:W3CDTF">2023-12-12T07:42:29Z</dcterms:created>
  <dcterms:modified xsi:type="dcterms:W3CDTF">2023-12-12T10:05:32Z</dcterms:modified>
</cp:coreProperties>
</file>