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97939-68DC-0E69-28B8-CB816CD6F493}" v="649" dt="2022-02-03T13:23:24.121"/>
    <p1510:client id="{F6D03A2C-5DAA-419F-BFBC-448C704E8BF8}" v="486" dt="2022-02-03T06:30:22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BBEFB0-E758-4A6A-8B49-16A5DD94BBF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85B50A-A937-4B6E-8728-3CEF250A1F8B}">
      <dgm:prSet/>
      <dgm:spPr/>
      <dgm:t>
        <a:bodyPr/>
        <a:lstStyle/>
        <a:p>
          <a:r>
            <a:rPr lang="en-US"/>
            <a:t>Linear search is also called as sequential search algorithm.</a:t>
          </a:r>
        </a:p>
      </dgm:t>
    </dgm:pt>
    <dgm:pt modelId="{75D09334-FBEA-4B9C-9753-B691A3D36909}" type="parTrans" cxnId="{B15F07E1-DE9F-467A-813B-C36B7F76D5D8}">
      <dgm:prSet/>
      <dgm:spPr/>
      <dgm:t>
        <a:bodyPr/>
        <a:lstStyle/>
        <a:p>
          <a:endParaRPr lang="en-US"/>
        </a:p>
      </dgm:t>
    </dgm:pt>
    <dgm:pt modelId="{D315D31D-C15D-4887-B521-93C4F498FB25}" type="sibTrans" cxnId="{B15F07E1-DE9F-467A-813B-C36B7F76D5D8}">
      <dgm:prSet/>
      <dgm:spPr/>
      <dgm:t>
        <a:bodyPr/>
        <a:lstStyle/>
        <a:p>
          <a:endParaRPr lang="en-US"/>
        </a:p>
      </dgm:t>
    </dgm:pt>
    <dgm:pt modelId="{FF07DEC7-1A77-473D-8473-018C3B7CBA05}">
      <dgm:prSet/>
      <dgm:spPr/>
      <dgm:t>
        <a:bodyPr/>
        <a:lstStyle/>
        <a:p>
          <a:r>
            <a:rPr lang="en-US"/>
            <a:t>In Linear search, we simply traverse the list completely.</a:t>
          </a:r>
        </a:p>
      </dgm:t>
    </dgm:pt>
    <dgm:pt modelId="{F0A90FC6-A6EA-490E-B511-4288A8BC9D13}" type="parTrans" cxnId="{B24355DE-5ACD-48CC-9D10-AB8E43670FC7}">
      <dgm:prSet/>
      <dgm:spPr/>
      <dgm:t>
        <a:bodyPr/>
        <a:lstStyle/>
        <a:p>
          <a:endParaRPr lang="en-US"/>
        </a:p>
      </dgm:t>
    </dgm:pt>
    <dgm:pt modelId="{70B1EE0A-05FE-43AA-8868-BB966E0F4E85}" type="sibTrans" cxnId="{B24355DE-5ACD-48CC-9D10-AB8E43670FC7}">
      <dgm:prSet/>
      <dgm:spPr/>
      <dgm:t>
        <a:bodyPr/>
        <a:lstStyle/>
        <a:p>
          <a:endParaRPr lang="en-US"/>
        </a:p>
      </dgm:t>
    </dgm:pt>
    <dgm:pt modelId="{1EFC03D5-EAF0-4040-AA6F-64C420CED00D}">
      <dgm:prSet/>
      <dgm:spPr/>
      <dgm:t>
        <a:bodyPr/>
        <a:lstStyle/>
        <a:p>
          <a:r>
            <a:rPr lang="en-US"/>
            <a:t>We match each element of the list with the item whose location is to be found.</a:t>
          </a:r>
        </a:p>
      </dgm:t>
    </dgm:pt>
    <dgm:pt modelId="{911F5469-47D5-48D4-B748-E55B47FFAC3F}" type="parTrans" cxnId="{D863BE2E-8EC6-4BC5-BC5C-1933DC7DF781}">
      <dgm:prSet/>
      <dgm:spPr/>
      <dgm:t>
        <a:bodyPr/>
        <a:lstStyle/>
        <a:p>
          <a:endParaRPr lang="en-US"/>
        </a:p>
      </dgm:t>
    </dgm:pt>
    <dgm:pt modelId="{F4C653C8-D282-4D68-A56A-5CFFF20FD6EC}" type="sibTrans" cxnId="{D863BE2E-8EC6-4BC5-BC5C-1933DC7DF781}">
      <dgm:prSet/>
      <dgm:spPr/>
      <dgm:t>
        <a:bodyPr/>
        <a:lstStyle/>
        <a:p>
          <a:endParaRPr lang="en-US"/>
        </a:p>
      </dgm:t>
    </dgm:pt>
    <dgm:pt modelId="{A92C20A8-2979-44A0-987B-988C41C1D314}">
      <dgm:prSet/>
      <dgm:spPr/>
      <dgm:t>
        <a:bodyPr/>
        <a:lstStyle/>
        <a:p>
          <a:r>
            <a:rPr lang="en-US"/>
            <a:t>Until required element and element in the list are same.</a:t>
          </a:r>
        </a:p>
      </dgm:t>
    </dgm:pt>
    <dgm:pt modelId="{47E22650-70EC-4E95-9DDC-815310DBE177}" type="parTrans" cxnId="{00B7200A-619C-49D6-A6E7-C7BBD443881F}">
      <dgm:prSet/>
      <dgm:spPr/>
      <dgm:t>
        <a:bodyPr/>
        <a:lstStyle/>
        <a:p>
          <a:endParaRPr lang="en-US"/>
        </a:p>
      </dgm:t>
    </dgm:pt>
    <dgm:pt modelId="{6DF7F64A-131F-4A89-8290-10BC9417490E}" type="sibTrans" cxnId="{00B7200A-619C-49D6-A6E7-C7BBD443881F}">
      <dgm:prSet/>
      <dgm:spPr/>
      <dgm:t>
        <a:bodyPr/>
        <a:lstStyle/>
        <a:p>
          <a:endParaRPr lang="en-US"/>
        </a:p>
      </dgm:t>
    </dgm:pt>
    <dgm:pt modelId="{9071A2F4-2CDF-47FE-AE4B-203E2D326096}">
      <dgm:prSet/>
      <dgm:spPr/>
      <dgm:t>
        <a:bodyPr/>
        <a:lstStyle/>
        <a:p>
          <a:r>
            <a:rPr lang="en-US"/>
            <a:t>Or else it will give output as Number not found.</a:t>
          </a:r>
        </a:p>
      </dgm:t>
    </dgm:pt>
    <dgm:pt modelId="{3AD4618F-EF93-4D17-AD26-748558134DC1}" type="parTrans" cxnId="{430EF40C-6178-4585-ACC9-C2FAC70F5B99}">
      <dgm:prSet/>
      <dgm:spPr/>
      <dgm:t>
        <a:bodyPr/>
        <a:lstStyle/>
        <a:p>
          <a:endParaRPr lang="en-US"/>
        </a:p>
      </dgm:t>
    </dgm:pt>
    <dgm:pt modelId="{1860181E-BB80-447A-A986-4D7C357FD216}" type="sibTrans" cxnId="{430EF40C-6178-4585-ACC9-C2FAC70F5B99}">
      <dgm:prSet/>
      <dgm:spPr/>
      <dgm:t>
        <a:bodyPr/>
        <a:lstStyle/>
        <a:p>
          <a:endParaRPr lang="en-US"/>
        </a:p>
      </dgm:t>
    </dgm:pt>
    <dgm:pt modelId="{2EBAF8F5-13A6-4015-B3B0-5CD983BEBE2F}" type="pres">
      <dgm:prSet presAssocID="{D8BBEFB0-E758-4A6A-8B49-16A5DD94BBF6}" presName="vert0" presStyleCnt="0">
        <dgm:presLayoutVars>
          <dgm:dir/>
          <dgm:animOne val="branch"/>
          <dgm:animLvl val="lvl"/>
        </dgm:presLayoutVars>
      </dgm:prSet>
      <dgm:spPr/>
    </dgm:pt>
    <dgm:pt modelId="{B98716FF-C585-4656-A480-27905479C7FE}" type="pres">
      <dgm:prSet presAssocID="{C985B50A-A937-4B6E-8728-3CEF250A1F8B}" presName="thickLine" presStyleLbl="alignNode1" presStyleIdx="0" presStyleCnt="5"/>
      <dgm:spPr/>
    </dgm:pt>
    <dgm:pt modelId="{E06C1266-C8B3-46C3-89D5-49B7C4361139}" type="pres">
      <dgm:prSet presAssocID="{C985B50A-A937-4B6E-8728-3CEF250A1F8B}" presName="horz1" presStyleCnt="0"/>
      <dgm:spPr/>
    </dgm:pt>
    <dgm:pt modelId="{EF7A2260-41BA-448E-B7DA-79327CEBC02D}" type="pres">
      <dgm:prSet presAssocID="{C985B50A-A937-4B6E-8728-3CEF250A1F8B}" presName="tx1" presStyleLbl="revTx" presStyleIdx="0" presStyleCnt="5"/>
      <dgm:spPr/>
    </dgm:pt>
    <dgm:pt modelId="{6A41A9DA-EFFC-4FD6-89C3-3BE197DD27CE}" type="pres">
      <dgm:prSet presAssocID="{C985B50A-A937-4B6E-8728-3CEF250A1F8B}" presName="vert1" presStyleCnt="0"/>
      <dgm:spPr/>
    </dgm:pt>
    <dgm:pt modelId="{8DE94A06-1E99-4C0E-8D04-8821F40FF949}" type="pres">
      <dgm:prSet presAssocID="{FF07DEC7-1A77-473D-8473-018C3B7CBA05}" presName="thickLine" presStyleLbl="alignNode1" presStyleIdx="1" presStyleCnt="5"/>
      <dgm:spPr/>
    </dgm:pt>
    <dgm:pt modelId="{344BD22D-9BC7-4213-9A11-EC8C9E493002}" type="pres">
      <dgm:prSet presAssocID="{FF07DEC7-1A77-473D-8473-018C3B7CBA05}" presName="horz1" presStyleCnt="0"/>
      <dgm:spPr/>
    </dgm:pt>
    <dgm:pt modelId="{E6E5BEFA-5164-4822-B007-32FBCFE1FB88}" type="pres">
      <dgm:prSet presAssocID="{FF07DEC7-1A77-473D-8473-018C3B7CBA05}" presName="tx1" presStyleLbl="revTx" presStyleIdx="1" presStyleCnt="5"/>
      <dgm:spPr/>
    </dgm:pt>
    <dgm:pt modelId="{D3244240-F07D-4965-9657-81E965B5BC2D}" type="pres">
      <dgm:prSet presAssocID="{FF07DEC7-1A77-473D-8473-018C3B7CBA05}" presName="vert1" presStyleCnt="0"/>
      <dgm:spPr/>
    </dgm:pt>
    <dgm:pt modelId="{40A1ACBF-C3BA-4BA5-8746-701CAB5F996C}" type="pres">
      <dgm:prSet presAssocID="{1EFC03D5-EAF0-4040-AA6F-64C420CED00D}" presName="thickLine" presStyleLbl="alignNode1" presStyleIdx="2" presStyleCnt="5"/>
      <dgm:spPr/>
    </dgm:pt>
    <dgm:pt modelId="{3A2670F4-009D-49E2-81AF-6D18ED28D3BE}" type="pres">
      <dgm:prSet presAssocID="{1EFC03D5-EAF0-4040-AA6F-64C420CED00D}" presName="horz1" presStyleCnt="0"/>
      <dgm:spPr/>
    </dgm:pt>
    <dgm:pt modelId="{704A7328-59D2-4E66-BEBF-CACF18F8C04B}" type="pres">
      <dgm:prSet presAssocID="{1EFC03D5-EAF0-4040-AA6F-64C420CED00D}" presName="tx1" presStyleLbl="revTx" presStyleIdx="2" presStyleCnt="5"/>
      <dgm:spPr/>
    </dgm:pt>
    <dgm:pt modelId="{46948C7F-9C0F-4C59-ACD3-7378E3934780}" type="pres">
      <dgm:prSet presAssocID="{1EFC03D5-EAF0-4040-AA6F-64C420CED00D}" presName="vert1" presStyleCnt="0"/>
      <dgm:spPr/>
    </dgm:pt>
    <dgm:pt modelId="{AAB463CD-A4AD-4CE1-8A28-1D9F532DE49F}" type="pres">
      <dgm:prSet presAssocID="{A92C20A8-2979-44A0-987B-988C41C1D314}" presName="thickLine" presStyleLbl="alignNode1" presStyleIdx="3" presStyleCnt="5"/>
      <dgm:spPr/>
    </dgm:pt>
    <dgm:pt modelId="{FB8EE05A-F668-41FA-9A45-38D6EE8A47F0}" type="pres">
      <dgm:prSet presAssocID="{A92C20A8-2979-44A0-987B-988C41C1D314}" presName="horz1" presStyleCnt="0"/>
      <dgm:spPr/>
    </dgm:pt>
    <dgm:pt modelId="{E04D4747-E613-4E72-AD07-281AA8DD93F1}" type="pres">
      <dgm:prSet presAssocID="{A92C20A8-2979-44A0-987B-988C41C1D314}" presName="tx1" presStyleLbl="revTx" presStyleIdx="3" presStyleCnt="5"/>
      <dgm:spPr/>
    </dgm:pt>
    <dgm:pt modelId="{55A5A7E0-C27A-418E-BC59-4A2D4EFED255}" type="pres">
      <dgm:prSet presAssocID="{A92C20A8-2979-44A0-987B-988C41C1D314}" presName="vert1" presStyleCnt="0"/>
      <dgm:spPr/>
    </dgm:pt>
    <dgm:pt modelId="{E80B4A27-4B7B-4DCF-A3DF-C4C07CFDEFA3}" type="pres">
      <dgm:prSet presAssocID="{9071A2F4-2CDF-47FE-AE4B-203E2D326096}" presName="thickLine" presStyleLbl="alignNode1" presStyleIdx="4" presStyleCnt="5"/>
      <dgm:spPr/>
    </dgm:pt>
    <dgm:pt modelId="{0B77000D-4A7D-4FF3-92CE-1687B4A914F6}" type="pres">
      <dgm:prSet presAssocID="{9071A2F4-2CDF-47FE-AE4B-203E2D326096}" presName="horz1" presStyleCnt="0"/>
      <dgm:spPr/>
    </dgm:pt>
    <dgm:pt modelId="{A97FC00D-5DB6-4FF5-8B78-6F8C69ED1B0A}" type="pres">
      <dgm:prSet presAssocID="{9071A2F4-2CDF-47FE-AE4B-203E2D326096}" presName="tx1" presStyleLbl="revTx" presStyleIdx="4" presStyleCnt="5"/>
      <dgm:spPr/>
    </dgm:pt>
    <dgm:pt modelId="{EF954ADD-C8B4-4747-8886-F44236F107D9}" type="pres">
      <dgm:prSet presAssocID="{9071A2F4-2CDF-47FE-AE4B-203E2D326096}" presName="vert1" presStyleCnt="0"/>
      <dgm:spPr/>
    </dgm:pt>
  </dgm:ptLst>
  <dgm:cxnLst>
    <dgm:cxn modelId="{00B7200A-619C-49D6-A6E7-C7BBD443881F}" srcId="{D8BBEFB0-E758-4A6A-8B49-16A5DD94BBF6}" destId="{A92C20A8-2979-44A0-987B-988C41C1D314}" srcOrd="3" destOrd="0" parTransId="{47E22650-70EC-4E95-9DDC-815310DBE177}" sibTransId="{6DF7F64A-131F-4A89-8290-10BC9417490E}"/>
    <dgm:cxn modelId="{430EF40C-6178-4585-ACC9-C2FAC70F5B99}" srcId="{D8BBEFB0-E758-4A6A-8B49-16A5DD94BBF6}" destId="{9071A2F4-2CDF-47FE-AE4B-203E2D326096}" srcOrd="4" destOrd="0" parTransId="{3AD4618F-EF93-4D17-AD26-748558134DC1}" sibTransId="{1860181E-BB80-447A-A986-4D7C357FD216}"/>
    <dgm:cxn modelId="{409E5225-C474-45D2-9545-E4EBBF89D499}" type="presOf" srcId="{C985B50A-A937-4B6E-8728-3CEF250A1F8B}" destId="{EF7A2260-41BA-448E-B7DA-79327CEBC02D}" srcOrd="0" destOrd="0" presId="urn:microsoft.com/office/officeart/2008/layout/LinedList"/>
    <dgm:cxn modelId="{D863BE2E-8EC6-4BC5-BC5C-1933DC7DF781}" srcId="{D8BBEFB0-E758-4A6A-8B49-16A5DD94BBF6}" destId="{1EFC03D5-EAF0-4040-AA6F-64C420CED00D}" srcOrd="2" destOrd="0" parTransId="{911F5469-47D5-48D4-B748-E55B47FFAC3F}" sibTransId="{F4C653C8-D282-4D68-A56A-5CFFF20FD6EC}"/>
    <dgm:cxn modelId="{3D96EA71-CE47-41C7-928C-20A75E4DA049}" type="presOf" srcId="{FF07DEC7-1A77-473D-8473-018C3B7CBA05}" destId="{E6E5BEFA-5164-4822-B007-32FBCFE1FB88}" srcOrd="0" destOrd="0" presId="urn:microsoft.com/office/officeart/2008/layout/LinedList"/>
    <dgm:cxn modelId="{2BD06352-08ED-4BB9-85C4-10DA4D4DD640}" type="presOf" srcId="{1EFC03D5-EAF0-4040-AA6F-64C420CED00D}" destId="{704A7328-59D2-4E66-BEBF-CACF18F8C04B}" srcOrd="0" destOrd="0" presId="urn:microsoft.com/office/officeart/2008/layout/LinedList"/>
    <dgm:cxn modelId="{57AE3BA9-9D72-4618-82AD-206756A7D5D4}" type="presOf" srcId="{A92C20A8-2979-44A0-987B-988C41C1D314}" destId="{E04D4747-E613-4E72-AD07-281AA8DD93F1}" srcOrd="0" destOrd="0" presId="urn:microsoft.com/office/officeart/2008/layout/LinedList"/>
    <dgm:cxn modelId="{DFBE21C2-67BC-40C1-90D4-0B145FBE76FB}" type="presOf" srcId="{9071A2F4-2CDF-47FE-AE4B-203E2D326096}" destId="{A97FC00D-5DB6-4FF5-8B78-6F8C69ED1B0A}" srcOrd="0" destOrd="0" presId="urn:microsoft.com/office/officeart/2008/layout/LinedList"/>
    <dgm:cxn modelId="{B24355DE-5ACD-48CC-9D10-AB8E43670FC7}" srcId="{D8BBEFB0-E758-4A6A-8B49-16A5DD94BBF6}" destId="{FF07DEC7-1A77-473D-8473-018C3B7CBA05}" srcOrd="1" destOrd="0" parTransId="{F0A90FC6-A6EA-490E-B511-4288A8BC9D13}" sibTransId="{70B1EE0A-05FE-43AA-8868-BB966E0F4E85}"/>
    <dgm:cxn modelId="{B15F07E1-DE9F-467A-813B-C36B7F76D5D8}" srcId="{D8BBEFB0-E758-4A6A-8B49-16A5DD94BBF6}" destId="{C985B50A-A937-4B6E-8728-3CEF250A1F8B}" srcOrd="0" destOrd="0" parTransId="{75D09334-FBEA-4B9C-9753-B691A3D36909}" sibTransId="{D315D31D-C15D-4887-B521-93C4F498FB25}"/>
    <dgm:cxn modelId="{08A112F9-AC29-41FF-AE25-28606BBF97F2}" type="presOf" srcId="{D8BBEFB0-E758-4A6A-8B49-16A5DD94BBF6}" destId="{2EBAF8F5-13A6-4015-B3B0-5CD983BEBE2F}" srcOrd="0" destOrd="0" presId="urn:microsoft.com/office/officeart/2008/layout/LinedList"/>
    <dgm:cxn modelId="{DAD336A3-B296-4DA9-8CE2-7A49853A17A1}" type="presParOf" srcId="{2EBAF8F5-13A6-4015-B3B0-5CD983BEBE2F}" destId="{B98716FF-C585-4656-A480-27905479C7FE}" srcOrd="0" destOrd="0" presId="urn:microsoft.com/office/officeart/2008/layout/LinedList"/>
    <dgm:cxn modelId="{073D0253-82C4-436C-B294-F2A7EFBB1407}" type="presParOf" srcId="{2EBAF8F5-13A6-4015-B3B0-5CD983BEBE2F}" destId="{E06C1266-C8B3-46C3-89D5-49B7C4361139}" srcOrd="1" destOrd="0" presId="urn:microsoft.com/office/officeart/2008/layout/LinedList"/>
    <dgm:cxn modelId="{9A6865E7-DD65-40D9-AA11-06DEE1EDF91B}" type="presParOf" srcId="{E06C1266-C8B3-46C3-89D5-49B7C4361139}" destId="{EF7A2260-41BA-448E-B7DA-79327CEBC02D}" srcOrd="0" destOrd="0" presId="urn:microsoft.com/office/officeart/2008/layout/LinedList"/>
    <dgm:cxn modelId="{5104B8CB-D4B4-44EB-9BC0-DEF14B183088}" type="presParOf" srcId="{E06C1266-C8B3-46C3-89D5-49B7C4361139}" destId="{6A41A9DA-EFFC-4FD6-89C3-3BE197DD27CE}" srcOrd="1" destOrd="0" presId="urn:microsoft.com/office/officeart/2008/layout/LinedList"/>
    <dgm:cxn modelId="{03EDBE3C-9E8F-4297-BAD3-918B2BD93A3F}" type="presParOf" srcId="{2EBAF8F5-13A6-4015-B3B0-5CD983BEBE2F}" destId="{8DE94A06-1E99-4C0E-8D04-8821F40FF949}" srcOrd="2" destOrd="0" presId="urn:microsoft.com/office/officeart/2008/layout/LinedList"/>
    <dgm:cxn modelId="{34395573-DE1A-48BF-B31F-77C8B456AEF8}" type="presParOf" srcId="{2EBAF8F5-13A6-4015-B3B0-5CD983BEBE2F}" destId="{344BD22D-9BC7-4213-9A11-EC8C9E493002}" srcOrd="3" destOrd="0" presId="urn:microsoft.com/office/officeart/2008/layout/LinedList"/>
    <dgm:cxn modelId="{1C1E0369-E9DE-44D2-9646-1204B083FCFB}" type="presParOf" srcId="{344BD22D-9BC7-4213-9A11-EC8C9E493002}" destId="{E6E5BEFA-5164-4822-B007-32FBCFE1FB88}" srcOrd="0" destOrd="0" presId="urn:microsoft.com/office/officeart/2008/layout/LinedList"/>
    <dgm:cxn modelId="{7884FF5E-A106-4098-9491-A12C0FDC8411}" type="presParOf" srcId="{344BD22D-9BC7-4213-9A11-EC8C9E493002}" destId="{D3244240-F07D-4965-9657-81E965B5BC2D}" srcOrd="1" destOrd="0" presId="urn:microsoft.com/office/officeart/2008/layout/LinedList"/>
    <dgm:cxn modelId="{04A88422-82BF-4313-BA1A-0E6A76DAB7DC}" type="presParOf" srcId="{2EBAF8F5-13A6-4015-B3B0-5CD983BEBE2F}" destId="{40A1ACBF-C3BA-4BA5-8746-701CAB5F996C}" srcOrd="4" destOrd="0" presId="urn:microsoft.com/office/officeart/2008/layout/LinedList"/>
    <dgm:cxn modelId="{FEDD1726-2F8F-4A0D-9054-C44F2644389C}" type="presParOf" srcId="{2EBAF8F5-13A6-4015-B3B0-5CD983BEBE2F}" destId="{3A2670F4-009D-49E2-81AF-6D18ED28D3BE}" srcOrd="5" destOrd="0" presId="urn:microsoft.com/office/officeart/2008/layout/LinedList"/>
    <dgm:cxn modelId="{05526484-CAA3-4DCE-BAF3-E6119960E867}" type="presParOf" srcId="{3A2670F4-009D-49E2-81AF-6D18ED28D3BE}" destId="{704A7328-59D2-4E66-BEBF-CACF18F8C04B}" srcOrd="0" destOrd="0" presId="urn:microsoft.com/office/officeart/2008/layout/LinedList"/>
    <dgm:cxn modelId="{F9752C9B-9F08-47F1-9F34-90E6752B5CBF}" type="presParOf" srcId="{3A2670F4-009D-49E2-81AF-6D18ED28D3BE}" destId="{46948C7F-9C0F-4C59-ACD3-7378E3934780}" srcOrd="1" destOrd="0" presId="urn:microsoft.com/office/officeart/2008/layout/LinedList"/>
    <dgm:cxn modelId="{725336F1-07F9-4775-B3D7-42AC2185C996}" type="presParOf" srcId="{2EBAF8F5-13A6-4015-B3B0-5CD983BEBE2F}" destId="{AAB463CD-A4AD-4CE1-8A28-1D9F532DE49F}" srcOrd="6" destOrd="0" presId="urn:microsoft.com/office/officeart/2008/layout/LinedList"/>
    <dgm:cxn modelId="{475F3C45-0B9F-40C2-A885-0755931FDE7C}" type="presParOf" srcId="{2EBAF8F5-13A6-4015-B3B0-5CD983BEBE2F}" destId="{FB8EE05A-F668-41FA-9A45-38D6EE8A47F0}" srcOrd="7" destOrd="0" presId="urn:microsoft.com/office/officeart/2008/layout/LinedList"/>
    <dgm:cxn modelId="{137AF0CE-B240-4E87-A695-79042B18625E}" type="presParOf" srcId="{FB8EE05A-F668-41FA-9A45-38D6EE8A47F0}" destId="{E04D4747-E613-4E72-AD07-281AA8DD93F1}" srcOrd="0" destOrd="0" presId="urn:microsoft.com/office/officeart/2008/layout/LinedList"/>
    <dgm:cxn modelId="{6A702C50-8E97-4915-AA1B-58D2C6F99747}" type="presParOf" srcId="{FB8EE05A-F668-41FA-9A45-38D6EE8A47F0}" destId="{55A5A7E0-C27A-418E-BC59-4A2D4EFED255}" srcOrd="1" destOrd="0" presId="urn:microsoft.com/office/officeart/2008/layout/LinedList"/>
    <dgm:cxn modelId="{636118FB-7B21-4E8C-ACB8-5BCFA32AE7BD}" type="presParOf" srcId="{2EBAF8F5-13A6-4015-B3B0-5CD983BEBE2F}" destId="{E80B4A27-4B7B-4DCF-A3DF-C4C07CFDEFA3}" srcOrd="8" destOrd="0" presId="urn:microsoft.com/office/officeart/2008/layout/LinedList"/>
    <dgm:cxn modelId="{034135BD-3B01-40D7-9C8A-E19F7506E5D2}" type="presParOf" srcId="{2EBAF8F5-13A6-4015-B3B0-5CD983BEBE2F}" destId="{0B77000D-4A7D-4FF3-92CE-1687B4A914F6}" srcOrd="9" destOrd="0" presId="urn:microsoft.com/office/officeart/2008/layout/LinedList"/>
    <dgm:cxn modelId="{71E44826-D582-419E-BBDA-025AF8001F0A}" type="presParOf" srcId="{0B77000D-4A7D-4FF3-92CE-1687B4A914F6}" destId="{A97FC00D-5DB6-4FF5-8B78-6F8C69ED1B0A}" srcOrd="0" destOrd="0" presId="urn:microsoft.com/office/officeart/2008/layout/LinedList"/>
    <dgm:cxn modelId="{A3A042EB-837A-413B-83B2-06CB97C8567D}" type="presParOf" srcId="{0B77000D-4A7D-4FF3-92CE-1687B4A914F6}" destId="{EF954ADD-C8B4-4747-8886-F44236F107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EFBF4D-7EF8-439D-A879-2E1C9C34F9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FD7630-253D-4834-BD26-6D1FFBB667A1}">
      <dgm:prSet/>
      <dgm:spPr/>
      <dgm:t>
        <a:bodyPr/>
        <a:lstStyle/>
        <a:p>
          <a:r>
            <a:rPr lang="en-US"/>
            <a:t>Bubble sort works on swapping of elements until they are </a:t>
          </a:r>
          <a:r>
            <a:rPr lang="en-US">
              <a:latin typeface="Georgia Pro Semibold"/>
            </a:rPr>
            <a:t>in</a:t>
          </a:r>
          <a:r>
            <a:rPr lang="en-US"/>
            <a:t> order.</a:t>
          </a:r>
        </a:p>
      </dgm:t>
    </dgm:pt>
    <dgm:pt modelId="{873B20D5-2C34-46C3-AB3C-D349F03E8576}" type="parTrans" cxnId="{415511D9-F4AF-4B4F-9F2B-71846D17350E}">
      <dgm:prSet/>
      <dgm:spPr/>
      <dgm:t>
        <a:bodyPr/>
        <a:lstStyle/>
        <a:p>
          <a:endParaRPr lang="en-US"/>
        </a:p>
      </dgm:t>
    </dgm:pt>
    <dgm:pt modelId="{25A86764-3DF1-428B-9952-888B2273C03D}" type="sibTrans" cxnId="{415511D9-F4AF-4B4F-9F2B-71846D17350E}">
      <dgm:prSet/>
      <dgm:spPr/>
      <dgm:t>
        <a:bodyPr/>
        <a:lstStyle/>
        <a:p>
          <a:endParaRPr lang="en-US"/>
        </a:p>
      </dgm:t>
    </dgm:pt>
    <dgm:pt modelId="{C2EF1DD3-4C13-40A7-B438-53B5A70845C1}">
      <dgm:prSet/>
      <dgm:spPr/>
      <dgm:t>
        <a:bodyPr/>
        <a:lstStyle/>
        <a:p>
          <a:r>
            <a:rPr lang="en-US" dirty="0"/>
            <a:t>It is not suitable for large data sets.</a:t>
          </a:r>
        </a:p>
      </dgm:t>
    </dgm:pt>
    <dgm:pt modelId="{E1904F8D-FBDC-4125-8681-E40F5A47DBC9}" type="parTrans" cxnId="{443793B6-0D0D-4A2B-9CB7-31A43159F0B5}">
      <dgm:prSet/>
      <dgm:spPr/>
      <dgm:t>
        <a:bodyPr/>
        <a:lstStyle/>
        <a:p>
          <a:endParaRPr lang="en-US"/>
        </a:p>
      </dgm:t>
    </dgm:pt>
    <dgm:pt modelId="{FD37C25B-D1A7-49C3-B4DB-12BC83A3075B}" type="sibTrans" cxnId="{443793B6-0D0D-4A2B-9CB7-31A43159F0B5}">
      <dgm:prSet/>
      <dgm:spPr/>
      <dgm:t>
        <a:bodyPr/>
        <a:lstStyle/>
        <a:p>
          <a:endParaRPr lang="en-US"/>
        </a:p>
      </dgm:t>
    </dgm:pt>
    <dgm:pt modelId="{2C596EFC-C5F7-4A9D-87C1-BF11DB63A582}">
      <dgm:prSet/>
      <dgm:spPr/>
      <dgm:t>
        <a:bodyPr/>
        <a:lstStyle/>
        <a:p>
          <a:r>
            <a:rPr lang="en-US" dirty="0"/>
            <a:t>Bubble sort is used where simple and short code is preferred.</a:t>
          </a:r>
        </a:p>
      </dgm:t>
    </dgm:pt>
    <dgm:pt modelId="{425D0A23-3909-43A6-8ECB-170CF02C99AC}" type="parTrans" cxnId="{2E363591-73C0-4EA6-A8AC-593720557A5D}">
      <dgm:prSet/>
      <dgm:spPr/>
      <dgm:t>
        <a:bodyPr/>
        <a:lstStyle/>
        <a:p>
          <a:endParaRPr lang="en-US"/>
        </a:p>
      </dgm:t>
    </dgm:pt>
    <dgm:pt modelId="{F51A8BAA-422A-4597-A354-618676BE0B80}" type="sibTrans" cxnId="{2E363591-73C0-4EA6-A8AC-593720557A5D}">
      <dgm:prSet/>
      <dgm:spPr/>
      <dgm:t>
        <a:bodyPr/>
        <a:lstStyle/>
        <a:p>
          <a:endParaRPr lang="en-US"/>
        </a:p>
      </dgm:t>
    </dgm:pt>
    <dgm:pt modelId="{26954198-184B-4159-9129-84237C622CEB}" type="pres">
      <dgm:prSet presAssocID="{91EFBF4D-7EF8-439D-A879-2E1C9C34F913}" presName="linear" presStyleCnt="0">
        <dgm:presLayoutVars>
          <dgm:animLvl val="lvl"/>
          <dgm:resizeHandles val="exact"/>
        </dgm:presLayoutVars>
      </dgm:prSet>
      <dgm:spPr/>
    </dgm:pt>
    <dgm:pt modelId="{09AF71FF-C5D6-425C-8A2F-F832DC1B563D}" type="pres">
      <dgm:prSet presAssocID="{2EFD7630-253D-4834-BD26-6D1FFBB667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854816-4807-4333-858A-55DD18ADB491}" type="pres">
      <dgm:prSet presAssocID="{25A86764-3DF1-428B-9952-888B2273C03D}" presName="spacer" presStyleCnt="0"/>
      <dgm:spPr/>
    </dgm:pt>
    <dgm:pt modelId="{991CA2F2-5969-4C53-AF0B-A19F59CA2D9D}" type="pres">
      <dgm:prSet presAssocID="{C2EF1DD3-4C13-40A7-B438-53B5A70845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174562C-8584-4537-8DA4-69C7FFE7C6DB}" type="pres">
      <dgm:prSet presAssocID="{FD37C25B-D1A7-49C3-B4DB-12BC83A3075B}" presName="spacer" presStyleCnt="0"/>
      <dgm:spPr/>
    </dgm:pt>
    <dgm:pt modelId="{FAC16CC8-B7E4-4175-899C-C97BA631C749}" type="pres">
      <dgm:prSet presAssocID="{2C596EFC-C5F7-4A9D-87C1-BF11DB63A58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59BF81B-3664-4DB4-945B-657D1A67486F}" type="presOf" srcId="{C2EF1DD3-4C13-40A7-B438-53B5A70845C1}" destId="{991CA2F2-5969-4C53-AF0B-A19F59CA2D9D}" srcOrd="0" destOrd="0" presId="urn:microsoft.com/office/officeart/2005/8/layout/vList2"/>
    <dgm:cxn modelId="{4FA24C5B-136B-49E9-8526-E835A174A8C3}" type="presOf" srcId="{91EFBF4D-7EF8-439D-A879-2E1C9C34F913}" destId="{26954198-184B-4159-9129-84237C622CEB}" srcOrd="0" destOrd="0" presId="urn:microsoft.com/office/officeart/2005/8/layout/vList2"/>
    <dgm:cxn modelId="{2E363591-73C0-4EA6-A8AC-593720557A5D}" srcId="{91EFBF4D-7EF8-439D-A879-2E1C9C34F913}" destId="{2C596EFC-C5F7-4A9D-87C1-BF11DB63A582}" srcOrd="2" destOrd="0" parTransId="{425D0A23-3909-43A6-8ECB-170CF02C99AC}" sibTransId="{F51A8BAA-422A-4597-A354-618676BE0B80}"/>
    <dgm:cxn modelId="{F12956A7-01E9-43D5-85D5-DE37AB17AB24}" type="presOf" srcId="{2EFD7630-253D-4834-BD26-6D1FFBB667A1}" destId="{09AF71FF-C5D6-425C-8A2F-F832DC1B563D}" srcOrd="0" destOrd="0" presId="urn:microsoft.com/office/officeart/2005/8/layout/vList2"/>
    <dgm:cxn modelId="{443793B6-0D0D-4A2B-9CB7-31A43159F0B5}" srcId="{91EFBF4D-7EF8-439D-A879-2E1C9C34F913}" destId="{C2EF1DD3-4C13-40A7-B438-53B5A70845C1}" srcOrd="1" destOrd="0" parTransId="{E1904F8D-FBDC-4125-8681-E40F5A47DBC9}" sibTransId="{FD37C25B-D1A7-49C3-B4DB-12BC83A3075B}"/>
    <dgm:cxn modelId="{415511D9-F4AF-4B4F-9F2B-71846D17350E}" srcId="{91EFBF4D-7EF8-439D-A879-2E1C9C34F913}" destId="{2EFD7630-253D-4834-BD26-6D1FFBB667A1}" srcOrd="0" destOrd="0" parTransId="{873B20D5-2C34-46C3-AB3C-D349F03E8576}" sibTransId="{25A86764-3DF1-428B-9952-888B2273C03D}"/>
    <dgm:cxn modelId="{6ACBD3E9-DCC6-41BD-8ECE-E578F354DE9E}" type="presOf" srcId="{2C596EFC-C5F7-4A9D-87C1-BF11DB63A582}" destId="{FAC16CC8-B7E4-4175-899C-C97BA631C749}" srcOrd="0" destOrd="0" presId="urn:microsoft.com/office/officeart/2005/8/layout/vList2"/>
    <dgm:cxn modelId="{4C63048A-623C-46EA-9E32-2D526A2F886B}" type="presParOf" srcId="{26954198-184B-4159-9129-84237C622CEB}" destId="{09AF71FF-C5D6-425C-8A2F-F832DC1B563D}" srcOrd="0" destOrd="0" presId="urn:microsoft.com/office/officeart/2005/8/layout/vList2"/>
    <dgm:cxn modelId="{ABEB8052-FFEB-499C-8A5B-46A415AA1B2B}" type="presParOf" srcId="{26954198-184B-4159-9129-84237C622CEB}" destId="{32854816-4807-4333-858A-55DD18ADB491}" srcOrd="1" destOrd="0" presId="urn:microsoft.com/office/officeart/2005/8/layout/vList2"/>
    <dgm:cxn modelId="{7310430D-0049-49EC-84EC-BE29DD417347}" type="presParOf" srcId="{26954198-184B-4159-9129-84237C622CEB}" destId="{991CA2F2-5969-4C53-AF0B-A19F59CA2D9D}" srcOrd="2" destOrd="0" presId="urn:microsoft.com/office/officeart/2005/8/layout/vList2"/>
    <dgm:cxn modelId="{C60EAB69-31BE-4600-A3DC-8697F1D6278E}" type="presParOf" srcId="{26954198-184B-4159-9129-84237C622CEB}" destId="{9174562C-8584-4537-8DA4-69C7FFE7C6DB}" srcOrd="3" destOrd="0" presId="urn:microsoft.com/office/officeart/2005/8/layout/vList2"/>
    <dgm:cxn modelId="{01EFEA0B-A148-4242-ABF3-B113F934C45B}" type="presParOf" srcId="{26954198-184B-4159-9129-84237C622CEB}" destId="{FAC16CC8-B7E4-4175-899C-C97BA631C74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716FF-C585-4656-A480-27905479C7FE}">
      <dsp:nvSpPr>
        <dsp:cNvPr id="0" name=""/>
        <dsp:cNvSpPr/>
      </dsp:nvSpPr>
      <dsp:spPr>
        <a:xfrm>
          <a:off x="0" y="696"/>
          <a:ext cx="61518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A2260-41BA-448E-B7DA-79327CEBC02D}">
      <dsp:nvSpPr>
        <dsp:cNvPr id="0" name=""/>
        <dsp:cNvSpPr/>
      </dsp:nvSpPr>
      <dsp:spPr>
        <a:xfrm>
          <a:off x="0" y="696"/>
          <a:ext cx="6151830" cy="1141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Linear search is also called as sequential search algorithm.</a:t>
          </a:r>
        </a:p>
      </dsp:txBody>
      <dsp:txXfrm>
        <a:off x="0" y="696"/>
        <a:ext cx="6151830" cy="1141212"/>
      </dsp:txXfrm>
    </dsp:sp>
    <dsp:sp modelId="{8DE94A06-1E99-4C0E-8D04-8821F40FF949}">
      <dsp:nvSpPr>
        <dsp:cNvPr id="0" name=""/>
        <dsp:cNvSpPr/>
      </dsp:nvSpPr>
      <dsp:spPr>
        <a:xfrm>
          <a:off x="0" y="1141909"/>
          <a:ext cx="6151830" cy="0"/>
        </a:xfrm>
        <a:prstGeom prst="line">
          <a:avLst/>
        </a:prstGeom>
        <a:solidFill>
          <a:schemeClr val="accent2">
            <a:hueOff val="308557"/>
            <a:satOff val="1961"/>
            <a:lumOff val="-5049"/>
            <a:alphaOff val="0"/>
          </a:schemeClr>
        </a:solidFill>
        <a:ln w="12700" cap="flat" cmpd="sng" algn="ctr">
          <a:solidFill>
            <a:schemeClr val="accent2">
              <a:hueOff val="308557"/>
              <a:satOff val="1961"/>
              <a:lumOff val="-50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5BEFA-5164-4822-B007-32FBCFE1FB88}">
      <dsp:nvSpPr>
        <dsp:cNvPr id="0" name=""/>
        <dsp:cNvSpPr/>
      </dsp:nvSpPr>
      <dsp:spPr>
        <a:xfrm>
          <a:off x="0" y="1141909"/>
          <a:ext cx="6151830" cy="1141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 Linear search, we simply traverse the list completely.</a:t>
          </a:r>
        </a:p>
      </dsp:txBody>
      <dsp:txXfrm>
        <a:off x="0" y="1141909"/>
        <a:ext cx="6151830" cy="1141212"/>
      </dsp:txXfrm>
    </dsp:sp>
    <dsp:sp modelId="{40A1ACBF-C3BA-4BA5-8746-701CAB5F996C}">
      <dsp:nvSpPr>
        <dsp:cNvPr id="0" name=""/>
        <dsp:cNvSpPr/>
      </dsp:nvSpPr>
      <dsp:spPr>
        <a:xfrm>
          <a:off x="0" y="2283122"/>
          <a:ext cx="6151830" cy="0"/>
        </a:xfrm>
        <a:prstGeom prst="line">
          <a:avLst/>
        </a:prstGeom>
        <a:solidFill>
          <a:schemeClr val="accent2">
            <a:hueOff val="617113"/>
            <a:satOff val="3922"/>
            <a:lumOff val="-10098"/>
            <a:alphaOff val="0"/>
          </a:schemeClr>
        </a:solidFill>
        <a:ln w="12700" cap="flat" cmpd="sng" algn="ctr">
          <a:solidFill>
            <a:schemeClr val="accent2">
              <a:hueOff val="617113"/>
              <a:satOff val="3922"/>
              <a:lumOff val="-10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A7328-59D2-4E66-BEBF-CACF18F8C04B}">
      <dsp:nvSpPr>
        <dsp:cNvPr id="0" name=""/>
        <dsp:cNvSpPr/>
      </dsp:nvSpPr>
      <dsp:spPr>
        <a:xfrm>
          <a:off x="0" y="2283122"/>
          <a:ext cx="6151830" cy="1141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match each element of the list with the item whose location is to be found.</a:t>
          </a:r>
        </a:p>
      </dsp:txBody>
      <dsp:txXfrm>
        <a:off x="0" y="2283122"/>
        <a:ext cx="6151830" cy="1141212"/>
      </dsp:txXfrm>
    </dsp:sp>
    <dsp:sp modelId="{AAB463CD-A4AD-4CE1-8A28-1D9F532DE49F}">
      <dsp:nvSpPr>
        <dsp:cNvPr id="0" name=""/>
        <dsp:cNvSpPr/>
      </dsp:nvSpPr>
      <dsp:spPr>
        <a:xfrm>
          <a:off x="0" y="3424335"/>
          <a:ext cx="6151830" cy="0"/>
        </a:xfrm>
        <a:prstGeom prst="line">
          <a:avLst/>
        </a:prstGeom>
        <a:solidFill>
          <a:schemeClr val="accent2">
            <a:hueOff val="925670"/>
            <a:satOff val="5884"/>
            <a:lumOff val="-15147"/>
            <a:alphaOff val="0"/>
          </a:schemeClr>
        </a:solidFill>
        <a:ln w="12700" cap="flat" cmpd="sng" algn="ctr">
          <a:solidFill>
            <a:schemeClr val="accent2">
              <a:hueOff val="925670"/>
              <a:satOff val="5884"/>
              <a:lumOff val="-151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D4747-E613-4E72-AD07-281AA8DD93F1}">
      <dsp:nvSpPr>
        <dsp:cNvPr id="0" name=""/>
        <dsp:cNvSpPr/>
      </dsp:nvSpPr>
      <dsp:spPr>
        <a:xfrm>
          <a:off x="0" y="3424335"/>
          <a:ext cx="6151830" cy="1141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Until required element and element in the list are same.</a:t>
          </a:r>
        </a:p>
      </dsp:txBody>
      <dsp:txXfrm>
        <a:off x="0" y="3424335"/>
        <a:ext cx="6151830" cy="1141212"/>
      </dsp:txXfrm>
    </dsp:sp>
    <dsp:sp modelId="{E80B4A27-4B7B-4DCF-A3DF-C4C07CFDEFA3}">
      <dsp:nvSpPr>
        <dsp:cNvPr id="0" name=""/>
        <dsp:cNvSpPr/>
      </dsp:nvSpPr>
      <dsp:spPr>
        <a:xfrm>
          <a:off x="0" y="4565548"/>
          <a:ext cx="6151830" cy="0"/>
        </a:xfrm>
        <a:prstGeom prst="line">
          <a:avLst/>
        </a:prstGeom>
        <a:solidFill>
          <a:schemeClr val="accent2">
            <a:hueOff val="1234227"/>
            <a:satOff val="7845"/>
            <a:lumOff val="-20196"/>
            <a:alphaOff val="0"/>
          </a:schemeClr>
        </a:solidFill>
        <a:ln w="12700" cap="flat" cmpd="sng" algn="ctr">
          <a:solidFill>
            <a:schemeClr val="accent2">
              <a:hueOff val="1234227"/>
              <a:satOff val="7845"/>
              <a:lumOff val="-2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FC00D-5DB6-4FF5-8B78-6F8C69ED1B0A}">
      <dsp:nvSpPr>
        <dsp:cNvPr id="0" name=""/>
        <dsp:cNvSpPr/>
      </dsp:nvSpPr>
      <dsp:spPr>
        <a:xfrm>
          <a:off x="0" y="4565548"/>
          <a:ext cx="6151830" cy="1141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Or else it will give output as Number not found.</a:t>
          </a:r>
        </a:p>
      </dsp:txBody>
      <dsp:txXfrm>
        <a:off x="0" y="4565548"/>
        <a:ext cx="6151830" cy="1141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F71FF-C5D6-425C-8A2F-F832DC1B563D}">
      <dsp:nvSpPr>
        <dsp:cNvPr id="0" name=""/>
        <dsp:cNvSpPr/>
      </dsp:nvSpPr>
      <dsp:spPr>
        <a:xfrm>
          <a:off x="0" y="538170"/>
          <a:ext cx="5363658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Bubble sort works on swapping of elements until they are </a:t>
          </a:r>
          <a:r>
            <a:rPr lang="en-US" sz="2500" kern="1200">
              <a:latin typeface="Georgia Pro Semibold"/>
            </a:rPr>
            <a:t>in</a:t>
          </a:r>
          <a:r>
            <a:rPr lang="en-US" sz="2500" kern="1200"/>
            <a:t> order.</a:t>
          </a:r>
        </a:p>
      </dsp:txBody>
      <dsp:txXfrm>
        <a:off x="48547" y="586717"/>
        <a:ext cx="5266564" cy="897406"/>
      </dsp:txXfrm>
    </dsp:sp>
    <dsp:sp modelId="{991CA2F2-5969-4C53-AF0B-A19F59CA2D9D}">
      <dsp:nvSpPr>
        <dsp:cNvPr id="0" name=""/>
        <dsp:cNvSpPr/>
      </dsp:nvSpPr>
      <dsp:spPr>
        <a:xfrm>
          <a:off x="0" y="1604670"/>
          <a:ext cx="5363658" cy="994500"/>
        </a:xfrm>
        <a:prstGeom prst="roundRect">
          <a:avLst/>
        </a:prstGeom>
        <a:solidFill>
          <a:schemeClr val="accent2">
            <a:hueOff val="617113"/>
            <a:satOff val="3922"/>
            <a:lumOff val="-10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is not suitable for large data sets.</a:t>
          </a:r>
        </a:p>
      </dsp:txBody>
      <dsp:txXfrm>
        <a:off x="48547" y="1653217"/>
        <a:ext cx="5266564" cy="897406"/>
      </dsp:txXfrm>
    </dsp:sp>
    <dsp:sp modelId="{FAC16CC8-B7E4-4175-899C-C97BA631C749}">
      <dsp:nvSpPr>
        <dsp:cNvPr id="0" name=""/>
        <dsp:cNvSpPr/>
      </dsp:nvSpPr>
      <dsp:spPr>
        <a:xfrm>
          <a:off x="0" y="2671170"/>
          <a:ext cx="5363658" cy="994500"/>
        </a:xfrm>
        <a:prstGeom prst="roundRect">
          <a:avLst/>
        </a:prstGeom>
        <a:solidFill>
          <a:schemeClr val="accent2">
            <a:hueOff val="1234227"/>
            <a:satOff val="7845"/>
            <a:lumOff val="-2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Bubble sort is used where simple and short code is preferred.</a:t>
          </a:r>
        </a:p>
      </dsp:txBody>
      <dsp:txXfrm>
        <a:off x="48547" y="2719717"/>
        <a:ext cx="5266564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471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44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06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458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014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137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9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782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4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749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114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9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Watercolor abstract background">
            <a:extLst>
              <a:ext uri="{FF2B5EF4-FFF2-40B4-BE49-F238E27FC236}">
                <a16:creationId xmlns:a16="http://schemas.microsoft.com/office/drawing/2014/main" id="{B5B1366D-B625-47F6-BA63-FFD533464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479" r="-1" b="13995"/>
          <a:stretch/>
        </p:blipFill>
        <p:spPr>
          <a:xfrm>
            <a:off x="-61106" y="10"/>
            <a:ext cx="1218895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166812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Assignment on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5658" y="3982872"/>
            <a:ext cx="3153334" cy="996301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By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M. Mary Margarette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9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2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8C716-C384-4068-ADE2-0FD0CC6F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555" y="776965"/>
            <a:ext cx="4421731" cy="638128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Bubble Sort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CD65A5B-63BC-47B8-A8C9-E0C13FFA9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560442"/>
              </p:ext>
            </p:extLst>
          </p:nvPr>
        </p:nvGraphicFramePr>
        <p:xfrm>
          <a:off x="6154149" y="1866759"/>
          <a:ext cx="5363658" cy="4203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2" name="Picture 4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80C52B-936A-482D-BE93-2764F974060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559" r="325" b="-242"/>
          <a:stretch/>
        </p:blipFill>
        <p:spPr>
          <a:xfrm>
            <a:off x="590811" y="1902743"/>
            <a:ext cx="3661784" cy="42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6956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CBFFBE-7003-4649-89B6-731DCD9C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11" y="1340300"/>
            <a:ext cx="2092214" cy="741016"/>
          </a:xfrm>
        </p:spPr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1B9E74-34F2-4F09-9885-BC7058BF1F6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5089"/>
          <a:stretch/>
        </p:blipFill>
        <p:spPr>
          <a:xfrm>
            <a:off x="3313308" y="68263"/>
            <a:ext cx="8377347" cy="6723062"/>
          </a:xfrm>
        </p:spPr>
      </p:pic>
    </p:spTree>
    <p:extLst>
      <p:ext uri="{BB962C8B-B14F-4D97-AF65-F5344CB8AC3E}">
        <p14:creationId xmlns:p14="http://schemas.microsoft.com/office/powerpoint/2010/main" val="352783396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B721D-F9BD-46FD-800E-DE0197645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4841669" cy="1978346"/>
          </a:xfrm>
        </p:spPr>
        <p:txBody>
          <a:bodyPr>
            <a:normAutofit/>
          </a:bodyPr>
          <a:lstStyle/>
          <a:p>
            <a:r>
              <a:rPr lang="en-US" dirty="0"/>
              <a:t>OUTPUT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1242E-E048-4B4C-BAAA-64B8B2E88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407" y="3802236"/>
            <a:ext cx="6008227" cy="21632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/>
              <a:t>Output before sorting is not in order.</a:t>
            </a:r>
          </a:p>
          <a:p>
            <a:r>
              <a:rPr lang="en-US" dirty="0"/>
              <a:t>88  23  10  89  2  45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/>
              <a:t>Output after sorting is in order.</a:t>
            </a:r>
          </a:p>
          <a:p>
            <a:r>
              <a:rPr lang="en-US" dirty="0"/>
              <a:t>2  10  23  45  88  89 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3129498" cy="888208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43B22A1-1E4F-4BA7-9B6C-67C7C8150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647" y="1342078"/>
            <a:ext cx="4246323" cy="445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373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65D05-70F7-480C-AC35-78EB935C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412" y="1091048"/>
            <a:ext cx="5264920" cy="20096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THANK YOU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2838"/>
            <a:ext cx="3342291" cy="960875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974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839384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30AC-9C04-4E0D-9C0B-6948FDC1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196731"/>
          </a:xfrm>
        </p:spPr>
        <p:txBody>
          <a:bodyPr/>
          <a:lstStyle/>
          <a:p>
            <a:r>
              <a:rPr lang="en-US" dirty="0"/>
              <a:t>Arrays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48C64-113D-4426-BD02-20043A911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03732"/>
            <a:ext cx="10077557" cy="39186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>
                <a:ea typeface="+mn-lt"/>
                <a:cs typeface="+mn-lt"/>
              </a:rPr>
              <a:t>Arrays are collections of similar data types.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>
                <a:ea typeface="+mn-lt"/>
                <a:cs typeface="+mn-lt"/>
              </a:rPr>
              <a:t>Array index starts from zero.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>
                <a:ea typeface="+mn-lt"/>
                <a:cs typeface="+mn-lt"/>
              </a:rPr>
              <a:t>Array variable size = Array length * data type size.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>
                <a:ea typeface="+mn-lt"/>
                <a:cs typeface="+mn-lt"/>
              </a:rPr>
              <a:t>Array size cannot be increased dynamically.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>
                <a:ea typeface="+mn-lt"/>
                <a:cs typeface="+mn-lt"/>
              </a:rPr>
              <a:t>Arrays require sequential memory location.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>
                <a:ea typeface="+mn-lt"/>
                <a:cs typeface="+mn-lt"/>
              </a:rPr>
              <a:t>It is not mandatory to mention size while initializing arrays.</a:t>
            </a:r>
            <a:br>
              <a:rPr lang="en-US" dirty="0"/>
            </a:br>
            <a:br>
              <a:rPr lang="en-US" dirty="0"/>
            </a:br>
            <a:endParaRPr lang="en-US"/>
          </a:p>
          <a:p>
            <a:pPr marL="342900" indent="-342900">
              <a:buFont typeface="Wingdings" panose="020B0604020202020204" pitchFamily="34" charset="0"/>
              <a:buChar char="v"/>
            </a:pPr>
            <a:endParaRPr lang="en-US" dirty="0"/>
          </a:p>
          <a:p>
            <a:pPr marL="342900" indent="-342900">
              <a:buFont typeface="Wingdings" panose="020B0604020202020204" pitchFamily="34" charset="0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810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ACB0C-1898-40E8-B75F-5975CD6D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256763"/>
          </a:xfrm>
        </p:spPr>
        <p:txBody>
          <a:bodyPr>
            <a:normAutofit/>
          </a:bodyPr>
          <a:lstStyle/>
          <a:p>
            <a:r>
              <a:rPr lang="en-US" dirty="0"/>
              <a:t>Searching: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2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7C0A-6390-4B9C-8990-BAA9E566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75" y="3245275"/>
            <a:ext cx="5931605" cy="27108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200" dirty="0"/>
              <a:t>Searching is a topic of </a:t>
            </a:r>
            <a:r>
              <a:rPr lang="en-US" sz="2200" dirty="0">
                <a:highlight>
                  <a:srgbClr val="808080"/>
                </a:highlight>
              </a:rPr>
              <a:t>"Data structures"</a:t>
            </a:r>
            <a:r>
              <a:rPr lang="en-US" sz="2200" dirty="0"/>
              <a:t>.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200" dirty="0"/>
              <a:t>It is used to find an element in the given array through searching techniques.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200" dirty="0">
                <a:ea typeface="+mn-lt"/>
                <a:cs typeface="+mn-lt"/>
              </a:rPr>
              <a:t>Two popular searching techniques are Linear Search and Binary Search.</a:t>
            </a:r>
            <a:endParaRPr lang="en-US" dirty="0"/>
          </a:p>
        </p:txBody>
      </p:sp>
      <p:pic>
        <p:nvPicPr>
          <p:cNvPr id="43" name="Picture 42" descr="Maze">
            <a:extLst>
              <a:ext uri="{FF2B5EF4-FFF2-40B4-BE49-F238E27FC236}">
                <a16:creationId xmlns:a16="http://schemas.microsoft.com/office/drawing/2014/main" id="{EEB3F178-C7A0-46AD-9882-793E2AC65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50" r="24038" b="-3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5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57521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1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7611A-C173-433C-977B-C68483EE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732346"/>
          </a:xfrm>
        </p:spPr>
        <p:txBody>
          <a:bodyPr anchor="b">
            <a:normAutofit/>
          </a:bodyPr>
          <a:lstStyle/>
          <a:p>
            <a:r>
              <a:rPr lang="en-US" dirty="0"/>
              <a:t>Linear Search</a:t>
            </a:r>
          </a:p>
        </p:txBody>
      </p:sp>
      <p:grpSp>
        <p:nvGrpSpPr>
          <p:cNvPr id="43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EA88A61-D723-4C01-AF7B-B7CC4EDD3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594741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5" name="Picture 4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4567698B-E7C3-449A-AF0D-5EECD206BBE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01" t="11812" r="15193" b="14286"/>
          <a:stretch/>
        </p:blipFill>
        <p:spPr>
          <a:xfrm>
            <a:off x="256783" y="1863844"/>
            <a:ext cx="4893895" cy="161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7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F164-86A9-47D6-A355-C7FD48D7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88" y="1358568"/>
            <a:ext cx="2076557" cy="709240"/>
          </a:xfrm>
        </p:spPr>
        <p:txBody>
          <a:bodyPr/>
          <a:lstStyle/>
          <a:p>
            <a:r>
              <a:rPr lang="en-US" dirty="0"/>
              <a:t>Code :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937B24BF-5787-4995-AB44-39C0183B3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998" y="146240"/>
            <a:ext cx="9072172" cy="6552219"/>
          </a:xfrm>
        </p:spPr>
      </p:pic>
    </p:spTree>
    <p:extLst>
      <p:ext uri="{BB962C8B-B14F-4D97-AF65-F5344CB8AC3E}">
        <p14:creationId xmlns:p14="http://schemas.microsoft.com/office/powerpoint/2010/main" val="332906855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BADE-49A1-4ACA-B5FE-1F6D4392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1" y="1504244"/>
            <a:ext cx="2535998" cy="541152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  :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1D3E1C2-BB83-4414-8DCC-D32EAB208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6724" y="1179800"/>
            <a:ext cx="5254438" cy="2535891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49BDF8B-49EE-40AE-9F46-E7286B420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363" y="4261793"/>
            <a:ext cx="5219698" cy="2391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ADF51C-7052-4F37-9D64-7D65BF51024D}"/>
              </a:ext>
            </a:extLst>
          </p:cNvPr>
          <p:cNvSpPr txBox="1"/>
          <p:nvPr/>
        </p:nvSpPr>
        <p:spPr>
          <a:xfrm>
            <a:off x="228693" y="2971217"/>
            <a:ext cx="586426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 dirty="0"/>
              <a:t>Output gives number searched, index of the number in Array, and position of element in the Array.</a:t>
            </a:r>
          </a:p>
          <a:p>
            <a:pPr marL="285750" indent="-285750">
              <a:buFont typeface="Wingdings"/>
              <a:buChar char="Ø"/>
            </a:pPr>
            <a:endParaRPr lang="en-US" sz="2400" dirty="0"/>
          </a:p>
          <a:p>
            <a:pPr marL="285750" indent="-285750">
              <a:buFont typeface="Wingdings"/>
              <a:buChar char="Ø"/>
            </a:pPr>
            <a:r>
              <a:rPr lang="en-US" sz="2400" dirty="0"/>
              <a:t>Output shows that number is not found from the Array initialized.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174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8D44E-DDBD-4B14-98FE-8DB6E563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2930964"/>
            <a:ext cx="5512288" cy="961980"/>
          </a:xfrm>
        </p:spPr>
        <p:txBody>
          <a:bodyPr anchor="t">
            <a:normAutofit/>
          </a:bodyPr>
          <a:lstStyle/>
          <a:p>
            <a:r>
              <a:rPr lang="en-US" dirty="0"/>
              <a:t>Binary Search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9BFB270-A887-4B62-B243-50F92509A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8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9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1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9F6623E9-BAC8-47AF-A5D6-CD42C9B4F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863" y="1177320"/>
            <a:ext cx="5881561" cy="50102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Binary search is the search technique that works on sorted lists/Arrays.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/>
              <a:t>For this type of searching, we must ensure that list is sorted.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There are two methods to implement the binary search algorithm 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Iterative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Recursive method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915833"/>
            <a:ext cx="2438970" cy="942167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108AF4-088E-4064-B983-46D04AE2E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9771377" y="5278254"/>
            <a:ext cx="623078" cy="1834221"/>
            <a:chOff x="10948005" y="3272152"/>
            <a:chExt cx="623078" cy="183422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0072F45-87A5-41AF-8A5F-AA1169606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9543D5C-6314-4A56-96D8-66138F7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3B17B08-2B11-4A2F-9E2C-DE23C7250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8962" y="5013367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2" name="Graphic 12">
              <a:extLst>
                <a:ext uri="{FF2B5EF4-FFF2-40B4-BE49-F238E27FC236}">
                  <a16:creationId xmlns:a16="http://schemas.microsoft.com/office/drawing/2014/main" id="{1C07DBD2-276A-4A72-BF25-6FB2FCD05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Graphic 15">
              <a:extLst>
                <a:ext uri="{FF2B5EF4-FFF2-40B4-BE49-F238E27FC236}">
                  <a16:creationId xmlns:a16="http://schemas.microsoft.com/office/drawing/2014/main" id="{C354B108-DB71-4484-8743-68C8D5030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574" y="4484929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15">
              <a:extLst>
                <a:ext uri="{FF2B5EF4-FFF2-40B4-BE49-F238E27FC236}">
                  <a16:creationId xmlns:a16="http://schemas.microsoft.com/office/drawing/2014/main" id="{C50B8508-ED23-4F52-B6D0-18C4EFC54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7C296D5-FE18-49F2-BECF-3BBFD7834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98165" y="4772395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5766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3A14-AEC7-4C33-88B8-E4E4611E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369773"/>
            <a:ext cx="1841233" cy="742858"/>
          </a:xfrm>
        </p:spPr>
        <p:txBody>
          <a:bodyPr/>
          <a:lstStyle/>
          <a:p>
            <a:r>
              <a:rPr lang="en-US" dirty="0"/>
              <a:t>CODE :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65B0D1B-FDC9-4AE8-B0BC-071537318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026" y="67797"/>
            <a:ext cx="7420291" cy="6563427"/>
          </a:xfrm>
        </p:spPr>
      </p:pic>
    </p:spTree>
    <p:extLst>
      <p:ext uri="{BB962C8B-B14F-4D97-AF65-F5344CB8AC3E}">
        <p14:creationId xmlns:p14="http://schemas.microsoft.com/office/powerpoint/2010/main" val="5020057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9048-B0D1-4C7C-A1EC-193356FD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515450"/>
            <a:ext cx="2524793" cy="597181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 :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15239C11-5319-4A39-B959-ED150FEF8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67" t="13907" r="535" b="-14570"/>
          <a:stretch/>
        </p:blipFill>
        <p:spPr>
          <a:xfrm>
            <a:off x="6304267" y="1813639"/>
            <a:ext cx="4621392" cy="1963762"/>
          </a:xfr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308CA72-7443-4B15-AA6B-A643EBAB9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31" r="408" b="-54546"/>
          <a:stretch/>
        </p:blipFill>
        <p:spPr>
          <a:xfrm>
            <a:off x="6286777" y="4189935"/>
            <a:ext cx="4693033" cy="2617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1AA36E-0346-449A-B3C6-31D7A1C49E95}"/>
              </a:ext>
            </a:extLst>
          </p:cNvPr>
          <p:cNvSpPr txBox="1"/>
          <p:nvPr/>
        </p:nvSpPr>
        <p:spPr>
          <a:xfrm>
            <a:off x="465551" y="2949879"/>
            <a:ext cx="5425855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 dirty="0"/>
              <a:t>Output  shows  index of the number in the list if it is in the Array.</a:t>
            </a:r>
            <a:endParaRPr lang="en-US" sz="2400"/>
          </a:p>
          <a:p>
            <a:endParaRPr lang="en-US" sz="2400" dirty="0"/>
          </a:p>
          <a:p>
            <a:pPr marL="285750" indent="-285750">
              <a:buFont typeface="Wingdings"/>
              <a:buChar char="Ø"/>
            </a:pPr>
            <a:r>
              <a:rPr lang="en-US" sz="2400" dirty="0"/>
              <a:t>Output shows as Search item is not found from the Array initialized.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534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RocaVTI</vt:lpstr>
      <vt:lpstr>Assignment on Arrays</vt:lpstr>
      <vt:lpstr>Arrays :</vt:lpstr>
      <vt:lpstr>Searching:</vt:lpstr>
      <vt:lpstr>Linear Search</vt:lpstr>
      <vt:lpstr>Code :</vt:lpstr>
      <vt:lpstr>OUTPUT  :</vt:lpstr>
      <vt:lpstr>Binary Search</vt:lpstr>
      <vt:lpstr>CODE :</vt:lpstr>
      <vt:lpstr>OUTPUT :</vt:lpstr>
      <vt:lpstr>Bubble Sort</vt:lpstr>
      <vt:lpstr>Code:</vt:lpstr>
      <vt:lpstr>OUTPUT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318</cp:revision>
  <dcterms:created xsi:type="dcterms:W3CDTF">2022-02-03T02:25:45Z</dcterms:created>
  <dcterms:modified xsi:type="dcterms:W3CDTF">2022-02-03T13:23:38Z</dcterms:modified>
</cp:coreProperties>
</file>