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F062B-3A12-4B5C-69B2-5A78EE2C1BC1}" v="273" dt="2022-02-17T21:23:10.200"/>
    <p1510:client id="{A2B20992-A932-94E5-979E-E746D82A0EB3}" v="87" dt="2022-02-15T19:08:00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320A7-D7A9-45F3-A58D-4B80BC9C952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81D721-52F6-45E4-A4E5-4C62A1BC7933}">
      <dgm:prSet/>
      <dgm:spPr/>
      <dgm:t>
        <a:bodyPr/>
        <a:lstStyle/>
        <a:p>
          <a:pPr>
            <a:defRPr cap="all"/>
          </a:pPr>
          <a:r>
            <a:rPr lang="en-US"/>
            <a:t>Bike - class name</a:t>
          </a:r>
        </a:p>
      </dgm:t>
    </dgm:pt>
    <dgm:pt modelId="{C0F341FE-F3FA-4DF8-A8A7-F4FA09F5316A}" type="parTrans" cxnId="{FC2F26B9-C1ED-43B4-BAAD-1BBEB6DF571F}">
      <dgm:prSet/>
      <dgm:spPr/>
      <dgm:t>
        <a:bodyPr/>
        <a:lstStyle/>
        <a:p>
          <a:endParaRPr lang="en-US"/>
        </a:p>
      </dgm:t>
    </dgm:pt>
    <dgm:pt modelId="{5272937F-F35A-4A89-8B60-8CABB894D873}" type="sibTrans" cxnId="{FC2F26B9-C1ED-43B4-BAAD-1BBEB6DF571F}">
      <dgm:prSet/>
      <dgm:spPr/>
      <dgm:t>
        <a:bodyPr/>
        <a:lstStyle/>
        <a:p>
          <a:endParaRPr lang="en-US"/>
        </a:p>
      </dgm:t>
    </dgm:pt>
    <dgm:pt modelId="{89AAA927-7410-47FC-846F-0FAE37E58948}">
      <dgm:prSet/>
      <dgm:spPr/>
      <dgm:t>
        <a:bodyPr/>
        <a:lstStyle/>
        <a:p>
          <a:pPr>
            <a:defRPr cap="all"/>
          </a:pPr>
          <a:r>
            <a:rPr lang="en-US"/>
            <a:t>Yamaha - field</a:t>
          </a:r>
        </a:p>
      </dgm:t>
    </dgm:pt>
    <dgm:pt modelId="{B8D7031E-A3A1-40A3-8BEB-4211A79DE6BD}" type="parTrans" cxnId="{58D40661-C1A5-4FD2-934F-BD69CB499C6E}">
      <dgm:prSet/>
      <dgm:spPr/>
      <dgm:t>
        <a:bodyPr/>
        <a:lstStyle/>
        <a:p>
          <a:endParaRPr lang="en-US"/>
        </a:p>
      </dgm:t>
    </dgm:pt>
    <dgm:pt modelId="{EAE2D255-6657-49BD-98E9-24752133B8F8}" type="sibTrans" cxnId="{58D40661-C1A5-4FD2-934F-BD69CB499C6E}">
      <dgm:prSet/>
      <dgm:spPr/>
      <dgm:t>
        <a:bodyPr/>
        <a:lstStyle/>
        <a:p>
          <a:endParaRPr lang="en-US"/>
        </a:p>
      </dgm:t>
    </dgm:pt>
    <dgm:pt modelId="{68BB5636-683A-408D-89B6-B9CBBE4ACF22}">
      <dgm:prSet/>
      <dgm:spPr/>
      <dgm:t>
        <a:bodyPr/>
        <a:lstStyle/>
        <a:p>
          <a:pPr>
            <a:defRPr cap="all"/>
          </a:pPr>
          <a:r>
            <a:rPr lang="en-US"/>
            <a:t>Fascino - method</a:t>
          </a:r>
        </a:p>
      </dgm:t>
    </dgm:pt>
    <dgm:pt modelId="{71E695E1-6EF1-47B3-89CB-0D42F5723F73}" type="parTrans" cxnId="{33C1CA6C-3D45-4DF0-828C-E614C04C9D8C}">
      <dgm:prSet/>
      <dgm:spPr/>
      <dgm:t>
        <a:bodyPr/>
        <a:lstStyle/>
        <a:p>
          <a:endParaRPr lang="en-US"/>
        </a:p>
      </dgm:t>
    </dgm:pt>
    <dgm:pt modelId="{AD5D0885-B40F-4C7B-8401-82A6A8E222C0}" type="sibTrans" cxnId="{33C1CA6C-3D45-4DF0-828C-E614C04C9D8C}">
      <dgm:prSet/>
      <dgm:spPr/>
      <dgm:t>
        <a:bodyPr/>
        <a:lstStyle/>
        <a:p>
          <a:endParaRPr lang="en-US"/>
        </a:p>
      </dgm:t>
    </dgm:pt>
    <dgm:pt modelId="{E5F2472D-96B3-4CBB-B57B-AFB86B9D9A8E}" type="pres">
      <dgm:prSet presAssocID="{EB4320A7-D7A9-45F3-A58D-4B80BC9C952C}" presName="outerComposite" presStyleCnt="0">
        <dgm:presLayoutVars>
          <dgm:chMax val="5"/>
          <dgm:dir/>
          <dgm:resizeHandles val="exact"/>
        </dgm:presLayoutVars>
      </dgm:prSet>
      <dgm:spPr/>
    </dgm:pt>
    <dgm:pt modelId="{A99DF098-0CA9-4770-8C18-A92C503B5AEA}" type="pres">
      <dgm:prSet presAssocID="{EB4320A7-D7A9-45F3-A58D-4B80BC9C952C}" presName="dummyMaxCanvas" presStyleCnt="0">
        <dgm:presLayoutVars/>
      </dgm:prSet>
      <dgm:spPr/>
    </dgm:pt>
    <dgm:pt modelId="{1B7C44B8-B2B2-4936-B4B4-E89101F427C2}" type="pres">
      <dgm:prSet presAssocID="{EB4320A7-D7A9-45F3-A58D-4B80BC9C952C}" presName="ThreeNodes_1" presStyleLbl="node1" presStyleIdx="0" presStyleCnt="3">
        <dgm:presLayoutVars>
          <dgm:bulletEnabled val="1"/>
        </dgm:presLayoutVars>
      </dgm:prSet>
      <dgm:spPr/>
    </dgm:pt>
    <dgm:pt modelId="{F66A84B5-60A5-4D64-BE01-B3499EDEA8CB}" type="pres">
      <dgm:prSet presAssocID="{EB4320A7-D7A9-45F3-A58D-4B80BC9C952C}" presName="ThreeNodes_2" presStyleLbl="node1" presStyleIdx="1" presStyleCnt="3">
        <dgm:presLayoutVars>
          <dgm:bulletEnabled val="1"/>
        </dgm:presLayoutVars>
      </dgm:prSet>
      <dgm:spPr/>
    </dgm:pt>
    <dgm:pt modelId="{51D444CF-B581-4752-8609-B83DA5EC5F30}" type="pres">
      <dgm:prSet presAssocID="{EB4320A7-D7A9-45F3-A58D-4B80BC9C952C}" presName="ThreeNodes_3" presStyleLbl="node1" presStyleIdx="2" presStyleCnt="3">
        <dgm:presLayoutVars>
          <dgm:bulletEnabled val="1"/>
        </dgm:presLayoutVars>
      </dgm:prSet>
      <dgm:spPr/>
    </dgm:pt>
    <dgm:pt modelId="{6C3E69E8-B7FB-499F-A078-6E9C3A9256C8}" type="pres">
      <dgm:prSet presAssocID="{EB4320A7-D7A9-45F3-A58D-4B80BC9C952C}" presName="ThreeConn_1-2" presStyleLbl="fgAccFollowNode1" presStyleIdx="0" presStyleCnt="2">
        <dgm:presLayoutVars>
          <dgm:bulletEnabled val="1"/>
        </dgm:presLayoutVars>
      </dgm:prSet>
      <dgm:spPr/>
    </dgm:pt>
    <dgm:pt modelId="{475FB474-6B3D-4570-AD95-57E8A952109A}" type="pres">
      <dgm:prSet presAssocID="{EB4320A7-D7A9-45F3-A58D-4B80BC9C952C}" presName="ThreeConn_2-3" presStyleLbl="fgAccFollowNode1" presStyleIdx="1" presStyleCnt="2">
        <dgm:presLayoutVars>
          <dgm:bulletEnabled val="1"/>
        </dgm:presLayoutVars>
      </dgm:prSet>
      <dgm:spPr/>
    </dgm:pt>
    <dgm:pt modelId="{82E9AF6C-47A7-4028-B36C-81876FB71AED}" type="pres">
      <dgm:prSet presAssocID="{EB4320A7-D7A9-45F3-A58D-4B80BC9C952C}" presName="ThreeNodes_1_text" presStyleLbl="node1" presStyleIdx="2" presStyleCnt="3">
        <dgm:presLayoutVars>
          <dgm:bulletEnabled val="1"/>
        </dgm:presLayoutVars>
      </dgm:prSet>
      <dgm:spPr/>
    </dgm:pt>
    <dgm:pt modelId="{743737C1-744D-457C-876A-298E8B750A1F}" type="pres">
      <dgm:prSet presAssocID="{EB4320A7-D7A9-45F3-A58D-4B80BC9C952C}" presName="ThreeNodes_2_text" presStyleLbl="node1" presStyleIdx="2" presStyleCnt="3">
        <dgm:presLayoutVars>
          <dgm:bulletEnabled val="1"/>
        </dgm:presLayoutVars>
      </dgm:prSet>
      <dgm:spPr/>
    </dgm:pt>
    <dgm:pt modelId="{48573519-58B4-4329-81D5-54B56BF0B3DC}" type="pres">
      <dgm:prSet presAssocID="{EB4320A7-D7A9-45F3-A58D-4B80BC9C95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3F3FF06-D3E1-4FDB-BF69-0DAECA540500}" type="presOf" srcId="{5272937F-F35A-4A89-8B60-8CABB894D873}" destId="{6C3E69E8-B7FB-499F-A078-6E9C3A9256C8}" srcOrd="0" destOrd="0" presId="urn:microsoft.com/office/officeart/2005/8/layout/vProcess5"/>
    <dgm:cxn modelId="{F0DECE22-6D37-4A16-9F43-353DFB725843}" type="presOf" srcId="{4781D721-52F6-45E4-A4E5-4C62A1BC7933}" destId="{82E9AF6C-47A7-4028-B36C-81876FB71AED}" srcOrd="1" destOrd="0" presId="urn:microsoft.com/office/officeart/2005/8/layout/vProcess5"/>
    <dgm:cxn modelId="{F793445D-E8CE-43E3-A857-AF8BB6B7500B}" type="presOf" srcId="{68BB5636-683A-408D-89B6-B9CBBE4ACF22}" destId="{51D444CF-B581-4752-8609-B83DA5EC5F30}" srcOrd="0" destOrd="0" presId="urn:microsoft.com/office/officeart/2005/8/layout/vProcess5"/>
    <dgm:cxn modelId="{58D40661-C1A5-4FD2-934F-BD69CB499C6E}" srcId="{EB4320A7-D7A9-45F3-A58D-4B80BC9C952C}" destId="{89AAA927-7410-47FC-846F-0FAE37E58948}" srcOrd="1" destOrd="0" parTransId="{B8D7031E-A3A1-40A3-8BEB-4211A79DE6BD}" sibTransId="{EAE2D255-6657-49BD-98E9-24752133B8F8}"/>
    <dgm:cxn modelId="{650A8941-F50A-48CE-BC5F-87D36778FCA8}" type="presOf" srcId="{4781D721-52F6-45E4-A4E5-4C62A1BC7933}" destId="{1B7C44B8-B2B2-4936-B4B4-E89101F427C2}" srcOrd="0" destOrd="0" presId="urn:microsoft.com/office/officeart/2005/8/layout/vProcess5"/>
    <dgm:cxn modelId="{AE895866-D7A8-467D-9A24-C67A817D09F5}" type="presOf" srcId="{89AAA927-7410-47FC-846F-0FAE37E58948}" destId="{743737C1-744D-457C-876A-298E8B750A1F}" srcOrd="1" destOrd="0" presId="urn:microsoft.com/office/officeart/2005/8/layout/vProcess5"/>
    <dgm:cxn modelId="{33C1CA6C-3D45-4DF0-828C-E614C04C9D8C}" srcId="{EB4320A7-D7A9-45F3-A58D-4B80BC9C952C}" destId="{68BB5636-683A-408D-89B6-B9CBBE4ACF22}" srcOrd="2" destOrd="0" parTransId="{71E695E1-6EF1-47B3-89CB-0D42F5723F73}" sibTransId="{AD5D0885-B40F-4C7B-8401-82A6A8E222C0}"/>
    <dgm:cxn modelId="{BE1B7384-038F-48A0-8935-DA03E827848F}" type="presOf" srcId="{EB4320A7-D7A9-45F3-A58D-4B80BC9C952C}" destId="{E5F2472D-96B3-4CBB-B57B-AFB86B9D9A8E}" srcOrd="0" destOrd="0" presId="urn:microsoft.com/office/officeart/2005/8/layout/vProcess5"/>
    <dgm:cxn modelId="{510C6485-FEBB-4F7F-ADC7-C7736C672132}" type="presOf" srcId="{68BB5636-683A-408D-89B6-B9CBBE4ACF22}" destId="{48573519-58B4-4329-81D5-54B56BF0B3DC}" srcOrd="1" destOrd="0" presId="urn:microsoft.com/office/officeart/2005/8/layout/vProcess5"/>
    <dgm:cxn modelId="{FC2F26B9-C1ED-43B4-BAAD-1BBEB6DF571F}" srcId="{EB4320A7-D7A9-45F3-A58D-4B80BC9C952C}" destId="{4781D721-52F6-45E4-A4E5-4C62A1BC7933}" srcOrd="0" destOrd="0" parTransId="{C0F341FE-F3FA-4DF8-A8A7-F4FA09F5316A}" sibTransId="{5272937F-F35A-4A89-8B60-8CABB894D873}"/>
    <dgm:cxn modelId="{0D9489C4-F794-4775-B006-F2CD42964F4A}" type="presOf" srcId="{89AAA927-7410-47FC-846F-0FAE37E58948}" destId="{F66A84B5-60A5-4D64-BE01-B3499EDEA8CB}" srcOrd="0" destOrd="0" presId="urn:microsoft.com/office/officeart/2005/8/layout/vProcess5"/>
    <dgm:cxn modelId="{48E59FC8-575A-4530-B6A1-BB03AF3A87A7}" type="presOf" srcId="{EAE2D255-6657-49BD-98E9-24752133B8F8}" destId="{475FB474-6B3D-4570-AD95-57E8A952109A}" srcOrd="0" destOrd="0" presId="urn:microsoft.com/office/officeart/2005/8/layout/vProcess5"/>
    <dgm:cxn modelId="{555A7841-DC75-4334-9F96-139150CCA5E7}" type="presParOf" srcId="{E5F2472D-96B3-4CBB-B57B-AFB86B9D9A8E}" destId="{A99DF098-0CA9-4770-8C18-A92C503B5AEA}" srcOrd="0" destOrd="0" presId="urn:microsoft.com/office/officeart/2005/8/layout/vProcess5"/>
    <dgm:cxn modelId="{FBE128E8-9B31-443C-BA53-652C9E9B4FBC}" type="presParOf" srcId="{E5F2472D-96B3-4CBB-B57B-AFB86B9D9A8E}" destId="{1B7C44B8-B2B2-4936-B4B4-E89101F427C2}" srcOrd="1" destOrd="0" presId="urn:microsoft.com/office/officeart/2005/8/layout/vProcess5"/>
    <dgm:cxn modelId="{0FEA643D-A953-4736-B0E0-CCA6B5DC72FE}" type="presParOf" srcId="{E5F2472D-96B3-4CBB-B57B-AFB86B9D9A8E}" destId="{F66A84B5-60A5-4D64-BE01-B3499EDEA8CB}" srcOrd="2" destOrd="0" presId="urn:microsoft.com/office/officeart/2005/8/layout/vProcess5"/>
    <dgm:cxn modelId="{C04C7C25-EE61-4478-85A7-A4CC28BD6041}" type="presParOf" srcId="{E5F2472D-96B3-4CBB-B57B-AFB86B9D9A8E}" destId="{51D444CF-B581-4752-8609-B83DA5EC5F30}" srcOrd="3" destOrd="0" presId="urn:microsoft.com/office/officeart/2005/8/layout/vProcess5"/>
    <dgm:cxn modelId="{6B657B56-44E7-4CB3-A3F3-B3A5D99FE41C}" type="presParOf" srcId="{E5F2472D-96B3-4CBB-B57B-AFB86B9D9A8E}" destId="{6C3E69E8-B7FB-499F-A078-6E9C3A9256C8}" srcOrd="4" destOrd="0" presId="urn:microsoft.com/office/officeart/2005/8/layout/vProcess5"/>
    <dgm:cxn modelId="{A73BC7E0-65D4-49C8-BB8C-2C0B95855D36}" type="presParOf" srcId="{E5F2472D-96B3-4CBB-B57B-AFB86B9D9A8E}" destId="{475FB474-6B3D-4570-AD95-57E8A952109A}" srcOrd="5" destOrd="0" presId="urn:microsoft.com/office/officeart/2005/8/layout/vProcess5"/>
    <dgm:cxn modelId="{7D85429A-683F-434A-8F1E-8590D71B7864}" type="presParOf" srcId="{E5F2472D-96B3-4CBB-B57B-AFB86B9D9A8E}" destId="{82E9AF6C-47A7-4028-B36C-81876FB71AED}" srcOrd="6" destOrd="0" presId="urn:microsoft.com/office/officeart/2005/8/layout/vProcess5"/>
    <dgm:cxn modelId="{E260DD00-E591-46BB-A2C8-320866919078}" type="presParOf" srcId="{E5F2472D-96B3-4CBB-B57B-AFB86B9D9A8E}" destId="{743737C1-744D-457C-876A-298E8B750A1F}" srcOrd="7" destOrd="0" presId="urn:microsoft.com/office/officeart/2005/8/layout/vProcess5"/>
    <dgm:cxn modelId="{7AA076F5-B8DC-47F8-8A71-16F18258722D}" type="presParOf" srcId="{E5F2472D-96B3-4CBB-B57B-AFB86B9D9A8E}" destId="{48573519-58B4-4329-81D5-54B56BF0B3D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C44B8-B2B2-4936-B4B4-E89101F427C2}">
      <dsp:nvSpPr>
        <dsp:cNvPr id="0" name=""/>
        <dsp:cNvSpPr/>
      </dsp:nvSpPr>
      <dsp:spPr>
        <a:xfrm>
          <a:off x="0" y="0"/>
          <a:ext cx="6338013" cy="8034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Bike - class name</a:t>
          </a:r>
        </a:p>
      </dsp:txBody>
      <dsp:txXfrm>
        <a:off x="23532" y="23532"/>
        <a:ext cx="5471045" cy="756369"/>
      </dsp:txXfrm>
    </dsp:sp>
    <dsp:sp modelId="{F66A84B5-60A5-4D64-BE01-B3499EDEA8CB}">
      <dsp:nvSpPr>
        <dsp:cNvPr id="0" name=""/>
        <dsp:cNvSpPr/>
      </dsp:nvSpPr>
      <dsp:spPr>
        <a:xfrm>
          <a:off x="559236" y="937339"/>
          <a:ext cx="6338013" cy="803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Yamaha - field</a:t>
          </a:r>
        </a:p>
      </dsp:txBody>
      <dsp:txXfrm>
        <a:off x="582768" y="960871"/>
        <a:ext cx="5209481" cy="756369"/>
      </dsp:txXfrm>
    </dsp:sp>
    <dsp:sp modelId="{51D444CF-B581-4752-8609-B83DA5EC5F30}">
      <dsp:nvSpPr>
        <dsp:cNvPr id="0" name=""/>
        <dsp:cNvSpPr/>
      </dsp:nvSpPr>
      <dsp:spPr>
        <a:xfrm>
          <a:off x="1118473" y="1874678"/>
          <a:ext cx="6338013" cy="8034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Fascino - method</a:t>
          </a:r>
        </a:p>
      </dsp:txBody>
      <dsp:txXfrm>
        <a:off x="1142005" y="1898210"/>
        <a:ext cx="5209481" cy="756369"/>
      </dsp:txXfrm>
    </dsp:sp>
    <dsp:sp modelId="{6C3E69E8-B7FB-499F-A078-6E9C3A9256C8}">
      <dsp:nvSpPr>
        <dsp:cNvPr id="0" name=""/>
        <dsp:cNvSpPr/>
      </dsp:nvSpPr>
      <dsp:spPr>
        <a:xfrm>
          <a:off x="5815782" y="609270"/>
          <a:ext cx="522231" cy="522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33284" y="609270"/>
        <a:ext cx="287227" cy="392979"/>
      </dsp:txXfrm>
    </dsp:sp>
    <dsp:sp modelId="{475FB474-6B3D-4570-AD95-57E8A952109A}">
      <dsp:nvSpPr>
        <dsp:cNvPr id="0" name=""/>
        <dsp:cNvSpPr/>
      </dsp:nvSpPr>
      <dsp:spPr>
        <a:xfrm>
          <a:off x="6375018" y="1541253"/>
          <a:ext cx="522231" cy="522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492520" y="1541253"/>
        <a:ext cx="287227" cy="392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9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6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3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5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1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644" y="4730657"/>
            <a:ext cx="3678610" cy="137126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By </a:t>
            </a:r>
            <a:br>
              <a:rPr lang="en-US" sz="2800" dirty="0"/>
            </a:br>
            <a:r>
              <a:rPr lang="en-US" sz="2800" dirty="0"/>
              <a:t>M. Mary Margarette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3238" y="752868"/>
            <a:ext cx="4754929" cy="831777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latin typeface="Amasis MT Pro Medium"/>
              </a:rPr>
              <a:t>Class and Objects</a:t>
            </a:r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DBF69D07-3E32-49A2-92C6-92C3016F1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1" r="29132" b="-3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B3BA-593F-4F5E-878E-30ADAF1A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05" y="347503"/>
            <a:ext cx="4013176" cy="6180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Pictorial Representation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062823F-774A-4404-BB3F-759DCB0C8BD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4487" r="-585" b="-962"/>
          <a:stretch/>
        </p:blipFill>
        <p:spPr>
          <a:xfrm>
            <a:off x="2135166" y="1371578"/>
            <a:ext cx="7729080" cy="45145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493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ubtitle 134">
            <a:extLst>
              <a:ext uri="{FF2B5EF4-FFF2-40B4-BE49-F238E27FC236}">
                <a16:creationId xmlns:a16="http://schemas.microsoft.com/office/drawing/2014/main" id="{FA81EC41-4D2C-4A5D-90EA-50D45B70D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336" y="570883"/>
            <a:ext cx="9169723" cy="204610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Bike is a class which calls objects(Yamaha).</a:t>
            </a:r>
            <a:endParaRPr lang="en-US" dirty="0"/>
          </a:p>
          <a:p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Yamaha gives the method of </a:t>
            </a:r>
            <a:r>
              <a:rPr lang="en-US" dirty="0" err="1">
                <a:latin typeface="Calibri"/>
                <a:cs typeface="Calibri"/>
              </a:rPr>
              <a:t>Fascino</a:t>
            </a:r>
            <a:r>
              <a:rPr lang="en-US" dirty="0">
                <a:latin typeface="Calibri"/>
                <a:cs typeface="Calibri"/>
              </a:rPr>
              <a:t>.</a:t>
            </a:r>
            <a:endParaRPr lang="en-US"/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Bierstadt"/>
                <a:cs typeface="Calibri"/>
              </a:rPr>
              <a:t>Fascino</a:t>
            </a:r>
            <a:r>
              <a:rPr lang="en-US" dirty="0">
                <a:latin typeface="Bierstadt"/>
                <a:cs typeface="Calibri"/>
              </a:rPr>
              <a:t> is the method gives functioning of bike with variable declaration.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B7B6FB-EA92-4FC9-8E2D-A2ECF040A91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43541637"/>
              </p:ext>
            </p:extLst>
          </p:nvPr>
        </p:nvGraphicFramePr>
        <p:xfrm>
          <a:off x="4735513" y="3605213"/>
          <a:ext cx="7456487" cy="267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5E39F2DB-7862-4382-86B8-7D309E4B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0B727F-99CD-48A5-9962-6F0C0EA6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F9F0D-5722-429C-998E-634FC5B3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54336"/>
            <a:ext cx="5677528" cy="29892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4AD1A6-4D2B-4BD2-A7D5-B3F27077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88AFE53-08F0-40A6-A877-80BC4DB55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3656" y="4667804"/>
            <a:ext cx="1732997" cy="17329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166727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75929"/>
      </a:accent1>
      <a:accent2>
        <a:srgbClr val="D59617"/>
      </a:accent2>
      <a:accent3>
        <a:srgbClr val="9EAA1E"/>
      </a:accent3>
      <a:accent4>
        <a:srgbClr val="64B614"/>
      </a:accent4>
      <a:accent5>
        <a:srgbClr val="2DBA21"/>
      </a:accent5>
      <a:accent6>
        <a:srgbClr val="14B94C"/>
      </a:accent6>
      <a:hlink>
        <a:srgbClr val="388CA9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BevelVTI</vt:lpstr>
      <vt:lpstr>By  M. Mary Margarette</vt:lpstr>
      <vt:lpstr>Pictorial Representation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168</cp:revision>
  <dcterms:created xsi:type="dcterms:W3CDTF">2022-02-15T05:02:50Z</dcterms:created>
  <dcterms:modified xsi:type="dcterms:W3CDTF">2022-02-17T21:23:30Z</dcterms:modified>
</cp:coreProperties>
</file>