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62" r:id="rId5"/>
    <p:sldId id="273" r:id="rId6"/>
    <p:sldId id="263" r:id="rId7"/>
    <p:sldId id="265" r:id="rId8"/>
    <p:sldId id="266" r:id="rId9"/>
    <p:sldId id="267" r:id="rId10"/>
    <p:sldId id="274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5294" autoAdjust="0"/>
  </p:normalViewPr>
  <p:slideViewPr>
    <p:cSldViewPr>
      <p:cViewPr varScale="1">
        <p:scale>
          <a:sx n="61" d="100"/>
          <a:sy n="61" d="100"/>
        </p:scale>
        <p:origin x="45" y="1239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8CEDFDD6-A5E3-4BE2-AD9B-FBFF7B7C7F2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3ED33984-F927-460F-86A8-BC1382F1708C}" type="parTrans" cxnId="{5B773550-CE78-47BB-AB6C-814682164404}">
      <dgm:prSet/>
      <dgm:spPr/>
      <dgm:t>
        <a:bodyPr/>
        <a:lstStyle/>
        <a:p>
          <a:endParaRPr lang="en-US"/>
        </a:p>
      </dgm:t>
    </dgm:pt>
    <dgm:pt modelId="{D351BC1C-C53E-41CE-AF26-292B1983A2D6}" type="sibTrans" cxnId="{5B773550-CE78-47BB-AB6C-814682164404}">
      <dgm:prSet/>
      <dgm:spPr/>
      <dgm:t>
        <a:bodyPr/>
        <a:lstStyle/>
        <a:p>
          <a:endParaRPr lang="en-US"/>
        </a:p>
      </dgm:t>
    </dgm:pt>
    <dgm:pt modelId="{C154EB21-EDAC-4AF9-929D-0754FA0A7B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3DD2348-0A2F-41D9-B356-81916721835B}" type="parTrans" cxnId="{0DFA6097-6A12-4202-83E8-E6CC73EC5425}">
      <dgm:prSet/>
      <dgm:spPr/>
      <dgm:t>
        <a:bodyPr/>
        <a:lstStyle/>
        <a:p>
          <a:endParaRPr lang="en-US"/>
        </a:p>
      </dgm:t>
    </dgm:pt>
    <dgm:pt modelId="{AB3EFE10-F4D9-4AA0-9F78-18BD442AB358}" type="sibTrans" cxnId="{0DFA6097-6A12-4202-83E8-E6CC73EC5425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48B2BD2-56D6-4525-B6C2-CBB8762E943A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5B773550-CE78-47BB-AB6C-814682164404}" srcId="{0D636056-30D8-4434-99F7-E38A6E2B8161}" destId="{8CEDFDD6-A5E3-4BE2-AD9B-FBFF7B7C7F24}" srcOrd="0" destOrd="0" parTransId="{3ED33984-F927-460F-86A8-BC1382F1708C}" sibTransId="{D351BC1C-C53E-41CE-AF26-292B1983A2D6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0DFA6097-6A12-4202-83E8-E6CC73EC5425}" srcId="{0D636056-30D8-4434-99F7-E38A6E2B8161}" destId="{C154EB21-EDAC-4AF9-929D-0754FA0A7B42}" srcOrd="1" destOrd="0" parTransId="{43DD2348-0A2F-41D9-B356-81916721835B}" sibTransId="{AB3EFE10-F4D9-4AA0-9F78-18BD442AB358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A41E18B6-AE8A-4D35-BA63-B5A506606D31}" type="presOf" srcId="{C154EB21-EDAC-4AF9-929D-0754FA0A7B42}" destId="{C48B2BD2-56D6-4525-B6C2-CBB8762E943A}" srcOrd="0" destOrd="1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8872BDC7-46D9-4D42-AA13-EEEC0A886E66}" type="presOf" srcId="{8CEDFDD6-A5E3-4BE2-AD9B-FBFF7B7C7F24}" destId="{C48B2BD2-56D6-4525-B6C2-CBB8762E943A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  <dgm:cxn modelId="{0E4579AB-27E3-4427-945F-1E70A24ED684}" type="presParOf" srcId="{27AC4152-3790-436F-BE68-EF7D8416D588}" destId="{C48B2BD2-56D6-4525-B6C2-CBB8762E94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C48B2BD2-56D6-4525-B6C2-CBB8762E943A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080718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3608537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6012116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137</Words>
  <Application>Microsoft Office PowerPoint</Application>
  <PresentationFormat>Custom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World Presentation 16x9</vt:lpstr>
      <vt:lpstr>Title Layout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Peter Le</dc:creator>
  <cp:lastModifiedBy>Peter Le</cp:lastModifiedBy>
  <cp:revision>1</cp:revision>
  <dcterms:created xsi:type="dcterms:W3CDTF">2021-05-28T12:59:10Z</dcterms:created>
  <dcterms:modified xsi:type="dcterms:W3CDTF">2021-05-28T12:59:29Z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