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FFFFFF"/>
    <a:srgbClr val="FD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8861D-2036-4765-18CB-4F264F36BAF5}" v="244" dt="2025-06-09T16:01:36.318"/>
    <p1510:client id="{E258E52B-5594-D354-E279-877BA7D8CD22}" v="20" dt="2025-06-09T15:22:52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lia  Roberto da Cruz Carvalho" userId="S::mariliarcc.900222356@uniacademia.edu.br::70428a14-7877-4be6-b50e-85f4e0bbea2a" providerId="AD" clId="Web-{E258E52B-5594-D354-E279-877BA7D8CD22}"/>
    <pc:docChg chg="addSld delSld modSld">
      <pc:chgData name="Marília  Roberto da Cruz Carvalho" userId="S::mariliarcc.900222356@uniacademia.edu.br::70428a14-7877-4be6-b50e-85f4e0bbea2a" providerId="AD" clId="Web-{E258E52B-5594-D354-E279-877BA7D8CD22}" dt="2025-06-09T15:22:52.736" v="16"/>
      <pc:docMkLst>
        <pc:docMk/>
      </pc:docMkLst>
      <pc:sldChg chg="modSp">
        <pc:chgData name="Marília  Roberto da Cruz Carvalho" userId="S::mariliarcc.900222356@uniacademia.edu.br::70428a14-7877-4be6-b50e-85f4e0bbea2a" providerId="AD" clId="Web-{E258E52B-5594-D354-E279-877BA7D8CD22}" dt="2025-06-09T15:21:25.436" v="3" actId="20577"/>
        <pc:sldMkLst>
          <pc:docMk/>
          <pc:sldMk cId="2210866551" sldId="256"/>
        </pc:sldMkLst>
        <pc:spChg chg="mod">
          <ac:chgData name="Marília  Roberto da Cruz Carvalho" userId="S::mariliarcc.900222356@uniacademia.edu.br::70428a14-7877-4be6-b50e-85f4e0bbea2a" providerId="AD" clId="Web-{E258E52B-5594-D354-E279-877BA7D8CD22}" dt="2025-06-09T15:21:18.779" v="1" actId="2057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Marília  Roberto da Cruz Carvalho" userId="S::mariliarcc.900222356@uniacademia.edu.br::70428a14-7877-4be6-b50e-85f4e0bbea2a" providerId="AD" clId="Web-{E258E52B-5594-D354-E279-877BA7D8CD22}" dt="2025-06-09T15:21:25.436" v="3" actId="20577"/>
          <ac:spMkLst>
            <pc:docMk/>
            <pc:sldMk cId="2210866551" sldId="256"/>
            <ac:spMk id="3" creationId="{00000000-0000-0000-0000-000000000000}"/>
          </ac:spMkLst>
        </pc:spChg>
      </pc:sldChg>
      <pc:sldChg chg="addSp delSp modSp new add del">
        <pc:chgData name="Marília  Roberto da Cruz Carvalho" userId="S::mariliarcc.900222356@uniacademia.edu.br::70428a14-7877-4be6-b50e-85f4e0bbea2a" providerId="AD" clId="Web-{E258E52B-5594-D354-E279-877BA7D8CD22}" dt="2025-06-09T15:21:59.969" v="15"/>
        <pc:sldMkLst>
          <pc:docMk/>
          <pc:sldMk cId="3552098511" sldId="257"/>
        </pc:sldMkLst>
        <pc:spChg chg="mod">
          <ac:chgData name="Marília  Roberto da Cruz Carvalho" userId="S::mariliarcc.900222356@uniacademia.edu.br::70428a14-7877-4be6-b50e-85f4e0bbea2a" providerId="AD" clId="Web-{E258E52B-5594-D354-E279-877BA7D8CD22}" dt="2025-06-09T15:21:46.671" v="6" actId="20577"/>
          <ac:spMkLst>
            <pc:docMk/>
            <pc:sldMk cId="3552098511" sldId="257"/>
            <ac:spMk id="2" creationId="{FAE7A746-1DEB-394E-AC83-EDFF5EB2F719}"/>
          </ac:spMkLst>
        </pc:spChg>
        <pc:spChg chg="mod">
          <ac:chgData name="Marília  Roberto da Cruz Carvalho" userId="S::mariliarcc.900222356@uniacademia.edu.br::70428a14-7877-4be6-b50e-85f4e0bbea2a" providerId="AD" clId="Web-{E258E52B-5594-D354-E279-877BA7D8CD22}" dt="2025-06-09T15:21:51.312" v="8" actId="20577"/>
          <ac:spMkLst>
            <pc:docMk/>
            <pc:sldMk cId="3552098511" sldId="257"/>
            <ac:spMk id="3" creationId="{11E8E6BC-C1F2-C1FD-7EED-2034C9865CDC}"/>
          </ac:spMkLst>
        </pc:spChg>
        <pc:spChg chg="add del mod">
          <ac:chgData name="Marília  Roberto da Cruz Carvalho" userId="S::mariliarcc.900222356@uniacademia.edu.br::70428a14-7877-4be6-b50e-85f4e0bbea2a" providerId="AD" clId="Web-{E258E52B-5594-D354-E279-877BA7D8CD22}" dt="2025-06-09T15:21:59.969" v="15"/>
          <ac:spMkLst>
            <pc:docMk/>
            <pc:sldMk cId="3552098511" sldId="257"/>
            <ac:spMk id="4" creationId="{4AE0662E-FE39-3D56-2223-63304211144D}"/>
          </ac:spMkLst>
        </pc:spChg>
      </pc:sldChg>
      <pc:sldChg chg="new">
        <pc:chgData name="Marília  Roberto da Cruz Carvalho" userId="S::mariliarcc.900222356@uniacademia.edu.br::70428a14-7877-4be6-b50e-85f4e0bbea2a" providerId="AD" clId="Web-{E258E52B-5594-D354-E279-877BA7D8CD22}" dt="2025-06-09T15:22:52.736" v="16"/>
        <pc:sldMkLst>
          <pc:docMk/>
          <pc:sldMk cId="2574865596" sldId="258"/>
        </pc:sldMkLst>
      </pc:sldChg>
    </pc:docChg>
  </pc:docChgLst>
  <pc:docChgLst>
    <pc:chgData name="Marília  Roberto da Cruz Carvalho" userId="S::mariliarcc.900222356@uniacademia.edu.br::70428a14-7877-4be6-b50e-85f4e0bbea2a" providerId="AD" clId="Web-{72F8861D-2036-4765-18CB-4F264F36BAF5}"/>
    <pc:docChg chg="addSld delSld modSld sldOrd">
      <pc:chgData name="Marília  Roberto da Cruz Carvalho" userId="S::mariliarcc.900222356@uniacademia.edu.br::70428a14-7877-4be6-b50e-85f4e0bbea2a" providerId="AD" clId="Web-{72F8861D-2036-4765-18CB-4F264F36BAF5}" dt="2025-06-09T16:02:57.805" v="295"/>
      <pc:docMkLst>
        <pc:docMk/>
      </pc:docMkLst>
      <pc:sldChg chg="addSp delSp modSp del mod setBg">
        <pc:chgData name="Marília  Roberto da Cruz Carvalho" userId="S::mariliarcc.900222356@uniacademia.edu.br::70428a14-7877-4be6-b50e-85f4e0bbea2a" providerId="AD" clId="Web-{72F8861D-2036-4765-18CB-4F264F36BAF5}" dt="2025-06-09T15:46:57.960" v="192"/>
        <pc:sldMkLst>
          <pc:docMk/>
          <pc:sldMk cId="2210866551" sldId="256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5:45:35.723" v="176" actId="1076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Marília  Roberto da Cruz Carvalho" userId="S::mariliarcc.900222356@uniacademia.edu.br::70428a14-7877-4be6-b50e-85f4e0bbea2a" providerId="AD" clId="Web-{72F8861D-2036-4765-18CB-4F264F36BAF5}" dt="2025-06-09T15:45:35.723" v="177" actId="1076"/>
          <ac:spMkLst>
            <pc:docMk/>
            <pc:sldMk cId="2210866551" sldId="256"/>
            <ac:spMk id="3" creationId="{00000000-0000-0000-0000-000000000000}"/>
          </ac:spMkLst>
        </pc:spChg>
        <pc:spChg chg="add mod ord">
          <ac:chgData name="Marília  Roberto da Cruz Carvalho" userId="S::mariliarcc.900222356@uniacademia.edu.br::70428a14-7877-4be6-b50e-85f4e0bbea2a" providerId="AD" clId="Web-{72F8861D-2036-4765-18CB-4F264F36BAF5}" dt="2025-06-09T15:45:35.707" v="175" actId="1076"/>
          <ac:spMkLst>
            <pc:docMk/>
            <pc:sldMk cId="2210866551" sldId="256"/>
            <ac:spMk id="4" creationId="{437105EF-226A-EEFA-B92F-A68384DFCE00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43:31.313" v="154"/>
          <ac:spMkLst>
            <pc:docMk/>
            <pc:sldMk cId="2210866551" sldId="256"/>
            <ac:spMk id="9" creationId="{C1DD1A8A-57D5-4A81-AD04-532B043C5611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43:31.313" v="154"/>
          <ac:spMkLst>
            <pc:docMk/>
            <pc:sldMk cId="2210866551" sldId="256"/>
            <ac:spMk id="11" creationId="{007891EC-4501-44ED-A8C8-B11B6DB767AB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44:25.424" v="163"/>
          <ac:spMkLst>
            <pc:docMk/>
            <pc:sldMk cId="2210866551" sldId="256"/>
            <ac:spMk id="17" creationId="{C1DD1A8A-57D5-4A81-AD04-532B043C5611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43:31.313" v="154"/>
          <ac:spMkLst>
            <pc:docMk/>
            <pc:sldMk cId="2210866551" sldId="256"/>
            <ac:spMk id="19" creationId="{007891EC-4501-44ED-A8C8-B11B6DB767AB}"/>
          </ac:spMkLst>
        </pc:spChg>
        <pc:picChg chg="add del">
          <ac:chgData name="Marília  Roberto da Cruz Carvalho" userId="S::mariliarcc.900222356@uniacademia.edu.br::70428a14-7877-4be6-b50e-85f4e0bbea2a" providerId="AD" clId="Web-{72F8861D-2036-4765-18CB-4F264F36BAF5}" dt="2025-06-09T15:43:25.156" v="153"/>
          <ac:picMkLst>
            <pc:docMk/>
            <pc:sldMk cId="2210866551" sldId="256"/>
            <ac:picMk id="5" creationId="{3ECABA07-C22C-CA59-50BD-4B1363780A77}"/>
          </ac:picMkLst>
        </pc:picChg>
        <pc:picChg chg="add del mod ord">
          <ac:chgData name="Marília  Roberto da Cruz Carvalho" userId="S::mariliarcc.900222356@uniacademia.edu.br::70428a14-7877-4be6-b50e-85f4e0bbea2a" providerId="AD" clId="Web-{72F8861D-2036-4765-18CB-4F264F36BAF5}" dt="2025-06-09T15:46:29.162" v="182" actId="1076"/>
          <ac:picMkLst>
            <pc:docMk/>
            <pc:sldMk cId="2210866551" sldId="256"/>
            <ac:picMk id="13" creationId="{7B088FA3-ECDC-7254-216C-2C72185468CB}"/>
          </ac:picMkLst>
        </pc:picChg>
      </pc:sldChg>
      <pc:sldChg chg="addSp delSp modSp mod setBg">
        <pc:chgData name="Marília  Roberto da Cruz Carvalho" userId="S::mariliarcc.900222356@uniacademia.edu.br::70428a14-7877-4be6-b50e-85f4e0bbea2a" providerId="AD" clId="Web-{72F8861D-2036-4765-18CB-4F264F36BAF5}" dt="2025-06-09T15:49:39.622" v="209"/>
        <pc:sldMkLst>
          <pc:docMk/>
          <pc:sldMk cId="3552098511" sldId="257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5:48:51.886" v="204"/>
          <ac:spMkLst>
            <pc:docMk/>
            <pc:sldMk cId="3552098511" sldId="257"/>
            <ac:spMk id="2" creationId="{FAE7A746-1DEB-394E-AC83-EDFF5EB2F719}"/>
          </ac:spMkLst>
        </pc:spChg>
        <pc:spChg chg="del mod">
          <ac:chgData name="Marília  Roberto da Cruz Carvalho" userId="S::mariliarcc.900222356@uniacademia.edu.br::70428a14-7877-4be6-b50e-85f4e0bbea2a" providerId="AD" clId="Web-{72F8861D-2036-4765-18CB-4F264F36BAF5}" dt="2025-06-09T15:48:51.886" v="204"/>
          <ac:spMkLst>
            <pc:docMk/>
            <pc:sldMk cId="3552098511" sldId="257"/>
            <ac:spMk id="3" creationId="{11E8E6BC-C1F2-C1FD-7EED-2034C9865CDC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48:51.886" v="204"/>
          <ac:spMkLst>
            <pc:docMk/>
            <pc:sldMk cId="3552098511" sldId="257"/>
            <ac:spMk id="9" creationId="{53B021B3-DE93-4AB7-8A18-CF5F1CED88B8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48:51.886" v="204"/>
          <ac:spMkLst>
            <pc:docMk/>
            <pc:sldMk cId="3552098511" sldId="257"/>
            <ac:spMk id="11" creationId="{52D502E5-F6B4-4D58-B4AE-FC466FF15EE8}"/>
          </ac:spMkLst>
        </pc:spChg>
        <pc:spChg chg="add mod">
          <ac:chgData name="Marília  Roberto da Cruz Carvalho" userId="S::mariliarcc.900222356@uniacademia.edu.br::70428a14-7877-4be6-b50e-85f4e0bbea2a" providerId="AD" clId="Web-{72F8861D-2036-4765-18CB-4F264F36BAF5}" dt="2025-06-09T15:49:39.622" v="209"/>
          <ac:spMkLst>
            <pc:docMk/>
            <pc:sldMk cId="3552098511" sldId="257"/>
            <ac:spMk id="13" creationId="{9DECDBF4-02B6-4BB4-B65B-B8107AD6A9E8}"/>
          </ac:spMkLst>
        </pc:spChg>
        <pc:graphicFrameChg chg="add modGraphic">
          <ac:chgData name="Marília  Roberto da Cruz Carvalho" userId="S::mariliarcc.900222356@uniacademia.edu.br::70428a14-7877-4be6-b50e-85f4e0bbea2a" providerId="AD" clId="Web-{72F8861D-2036-4765-18CB-4F264F36BAF5}" dt="2025-06-09T15:49:29.247" v="208"/>
          <ac:graphicFrameMkLst>
            <pc:docMk/>
            <pc:sldMk cId="3552098511" sldId="257"/>
            <ac:graphicFrameMk id="5" creationId="{ECB893FE-283C-5FEF-BA89-37D9DD39B8E8}"/>
          </ac:graphicFrameMkLst>
        </pc:graphicFrameChg>
      </pc:sldChg>
      <pc:sldChg chg="addSp modSp mod ord setBg">
        <pc:chgData name="Marília  Roberto da Cruz Carvalho" userId="S::mariliarcc.900222356@uniacademia.edu.br::70428a14-7877-4be6-b50e-85f4e0bbea2a" providerId="AD" clId="Web-{72F8861D-2036-4765-18CB-4F264F36BAF5}" dt="2025-06-09T15:50:37.843" v="214" actId="20577"/>
        <pc:sldMkLst>
          <pc:docMk/>
          <pc:sldMk cId="2574865596" sldId="258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5:50:15.811" v="210"/>
          <ac:spMkLst>
            <pc:docMk/>
            <pc:sldMk cId="2574865596" sldId="258"/>
            <ac:spMk id="2" creationId="{BADF3543-FA4F-7AFA-B837-12214335216F}"/>
          </ac:spMkLst>
        </pc:spChg>
        <pc:spChg chg="mod">
          <ac:chgData name="Marília  Roberto da Cruz Carvalho" userId="S::mariliarcc.900222356@uniacademia.edu.br::70428a14-7877-4be6-b50e-85f4e0bbea2a" providerId="AD" clId="Web-{72F8861D-2036-4765-18CB-4F264F36BAF5}" dt="2025-06-09T15:50:37.843" v="214" actId="20577"/>
          <ac:spMkLst>
            <pc:docMk/>
            <pc:sldMk cId="2574865596" sldId="258"/>
            <ac:spMk id="3" creationId="{9A8113DE-BEE2-E89F-0225-488EAA7B6B1A}"/>
          </ac:spMkLst>
        </pc:spChg>
        <pc:picChg chg="add">
          <ac:chgData name="Marília  Roberto da Cruz Carvalho" userId="S::mariliarcc.900222356@uniacademia.edu.br::70428a14-7877-4be6-b50e-85f4e0bbea2a" providerId="AD" clId="Web-{72F8861D-2036-4765-18CB-4F264F36BAF5}" dt="2025-06-09T15:50:15.811" v="210"/>
          <ac:picMkLst>
            <pc:docMk/>
            <pc:sldMk cId="2574865596" sldId="258"/>
            <ac:picMk id="5" creationId="{17779853-AD84-340B-9CF9-A67D34CC353B}"/>
          </ac:picMkLst>
        </pc:picChg>
        <pc:cxnChg chg="add">
          <ac:chgData name="Marília  Roberto da Cruz Carvalho" userId="S::mariliarcc.900222356@uniacademia.edu.br::70428a14-7877-4be6-b50e-85f4e0bbea2a" providerId="AD" clId="Web-{72F8861D-2036-4765-18CB-4F264F36BAF5}" dt="2025-06-09T15:50:15.811" v="210"/>
          <ac:cxnSpMkLst>
            <pc:docMk/>
            <pc:sldMk cId="2574865596" sldId="258"/>
            <ac:cxnSpMk id="9" creationId="{1503BFE4-729B-D9D0-C17B-501E6AF1127A}"/>
          </ac:cxnSpMkLst>
        </pc:cxnChg>
      </pc:sldChg>
      <pc:sldChg chg="addSp delSp modSp new mod setBg">
        <pc:chgData name="Marília  Roberto da Cruz Carvalho" userId="S::mariliarcc.900222356@uniacademia.edu.br::70428a14-7877-4be6-b50e-85f4e0bbea2a" providerId="AD" clId="Web-{72F8861D-2036-4765-18CB-4F264F36BAF5}" dt="2025-06-09T15:52:32.675" v="227"/>
        <pc:sldMkLst>
          <pc:docMk/>
          <pc:sldMk cId="3916510779" sldId="259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5:52:25.549" v="226"/>
          <ac:spMkLst>
            <pc:docMk/>
            <pc:sldMk cId="3916510779" sldId="259"/>
            <ac:spMk id="2" creationId="{117326E1-53BC-ACA8-9D86-CA26D4AEB1E0}"/>
          </ac:spMkLst>
        </pc:spChg>
        <pc:spChg chg="del mod">
          <ac:chgData name="Marília  Roberto da Cruz Carvalho" userId="S::mariliarcc.900222356@uniacademia.edu.br::70428a14-7877-4be6-b50e-85f4e0bbea2a" providerId="AD" clId="Web-{72F8861D-2036-4765-18CB-4F264F36BAF5}" dt="2025-06-09T15:50:58.531" v="215"/>
          <ac:spMkLst>
            <pc:docMk/>
            <pc:sldMk cId="3916510779" sldId="259"/>
            <ac:spMk id="3" creationId="{E019CF6D-107E-7D86-2D7C-D70A19934E9E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2:25.549" v="226"/>
          <ac:spMkLst>
            <pc:docMk/>
            <pc:sldMk cId="3916510779" sldId="259"/>
            <ac:spMk id="10" creationId="{B50AB553-2A96-4A92-96F2-93548E096954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2:25.549" v="226"/>
          <ac:spMkLst>
            <pc:docMk/>
            <pc:sldMk cId="3916510779" sldId="259"/>
            <ac:spMk id="12" creationId="{1A9F7B4E-B03D-4F64-BE33-00D074458D45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2:25.549" v="226"/>
          <ac:spMkLst>
            <pc:docMk/>
            <pc:sldMk cId="3916510779" sldId="259"/>
            <ac:spMk id="13" creationId="{7E2BE7F7-CA89-4002-ACCE-A478AEA24F5E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2:02.767" v="221"/>
          <ac:spMkLst>
            <pc:docMk/>
            <pc:sldMk cId="3916510779" sldId="259"/>
            <ac:spMk id="15" creationId="{1A9F7B4E-B03D-4F64-BE33-00D074458D45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2:02.767" v="221"/>
          <ac:spMkLst>
            <pc:docMk/>
            <pc:sldMk cId="3916510779" sldId="259"/>
            <ac:spMk id="17" creationId="{7E2BE7F7-CA89-4002-ACCE-A478AEA24F5E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2:16.612" v="225"/>
          <ac:spMkLst>
            <pc:docMk/>
            <pc:sldMk cId="3916510779" sldId="259"/>
            <ac:spMk id="19" creationId="{04812C46-200A-4DEB-A05E-3ED6C68C2387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2:16.612" v="225"/>
          <ac:spMkLst>
            <pc:docMk/>
            <pc:sldMk cId="3916510779" sldId="259"/>
            <ac:spMk id="20" creationId="{D1EA859B-E555-4109-94F3-6700E046E008}"/>
          </ac:spMkLst>
        </pc:spChg>
        <pc:graphicFrameChg chg="add mod modGraphic">
          <ac:chgData name="Marília  Roberto da Cruz Carvalho" userId="S::mariliarcc.900222356@uniacademia.edu.br::70428a14-7877-4be6-b50e-85f4e0bbea2a" providerId="AD" clId="Web-{72F8861D-2036-4765-18CB-4F264F36BAF5}" dt="2025-06-09T15:52:32.675" v="227"/>
          <ac:graphicFrameMkLst>
            <pc:docMk/>
            <pc:sldMk cId="3916510779" sldId="259"/>
            <ac:graphicFrameMk id="5" creationId="{5BC8C0AF-BB08-60D3-01B5-B80FADB11F96}"/>
          </ac:graphicFrameMkLst>
        </pc:graphicFrameChg>
        <pc:picChg chg="add mod">
          <ac:chgData name="Marília  Roberto da Cruz Carvalho" userId="S::mariliarcc.900222356@uniacademia.edu.br::70428a14-7877-4be6-b50e-85f4e0bbea2a" providerId="AD" clId="Web-{72F8861D-2036-4765-18CB-4F264F36BAF5}" dt="2025-06-09T15:52:25.549" v="226"/>
          <ac:picMkLst>
            <pc:docMk/>
            <pc:sldMk cId="3916510779" sldId="259"/>
            <ac:picMk id="6" creationId="{932E5DA0-07E1-D849-8FCE-9A1005B8CFBE}"/>
          </ac:picMkLst>
        </pc:picChg>
      </pc:sldChg>
      <pc:sldChg chg="addSp delSp modSp new mod setBg">
        <pc:chgData name="Marília  Roberto da Cruz Carvalho" userId="S::mariliarcc.900222356@uniacademia.edu.br::70428a14-7877-4be6-b50e-85f4e0bbea2a" providerId="AD" clId="Web-{72F8861D-2036-4765-18CB-4F264F36BAF5}" dt="2025-06-09T15:54:58.680" v="253"/>
        <pc:sldMkLst>
          <pc:docMk/>
          <pc:sldMk cId="1541457797" sldId="260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5:54:58.680" v="253"/>
          <ac:spMkLst>
            <pc:docMk/>
            <pc:sldMk cId="1541457797" sldId="260"/>
            <ac:spMk id="2" creationId="{A71CDB68-F396-5282-81FB-4AD3AB1E8812}"/>
          </ac:spMkLst>
        </pc:spChg>
        <pc:spChg chg="mod">
          <ac:chgData name="Marília  Roberto da Cruz Carvalho" userId="S::mariliarcc.900222356@uniacademia.edu.br::70428a14-7877-4be6-b50e-85f4e0bbea2a" providerId="AD" clId="Web-{72F8861D-2036-4765-18CB-4F264F36BAF5}" dt="2025-06-09T15:54:43.992" v="251" actId="14100"/>
          <ac:spMkLst>
            <pc:docMk/>
            <pc:sldMk cId="1541457797" sldId="260"/>
            <ac:spMk id="3" creationId="{802AB56F-B84C-D7AC-F7F5-F63AE1D84991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3:43.755" v="230"/>
          <ac:spMkLst>
            <pc:docMk/>
            <pc:sldMk cId="1541457797" sldId="260"/>
            <ac:spMk id="10" creationId="{13844EE9-2895-4B7B-A445-00BA91721BDF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3:43.755" v="230"/>
          <ac:spMkLst>
            <pc:docMk/>
            <pc:sldMk cId="1541457797" sldId="260"/>
            <ac:spMk id="12" creationId="{97B03642-7722-4B15-897F-76918F86B8FB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3:43.755" v="230"/>
          <ac:spMkLst>
            <pc:docMk/>
            <pc:sldMk cId="1541457797" sldId="260"/>
            <ac:spMk id="14" creationId="{6068EAC2-2623-4156-A990-D776FF9BF493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3:43.755" v="230"/>
          <ac:spMkLst>
            <pc:docMk/>
            <pc:sldMk cId="1541457797" sldId="260"/>
            <ac:spMk id="16" creationId="{4C707BC9-731A-490A-AF25-6F349FD9B02F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3:43.755" v="230"/>
          <ac:spMkLst>
            <pc:docMk/>
            <pc:sldMk cId="1541457797" sldId="260"/>
            <ac:spMk id="18" creationId="{3FD7C480-AC7D-4FEE-BB95-EEE23BB3E693}"/>
          </ac:spMkLst>
        </pc:spChg>
        <pc:picChg chg="add del mod">
          <ac:chgData name="Marília  Roberto da Cruz Carvalho" userId="S::mariliarcc.900222356@uniacademia.edu.br::70428a14-7877-4be6-b50e-85f4e0bbea2a" providerId="AD" clId="Web-{72F8861D-2036-4765-18CB-4F264F36BAF5}" dt="2025-06-09T15:52:50.003" v="228"/>
          <ac:picMkLst>
            <pc:docMk/>
            <pc:sldMk cId="1541457797" sldId="260"/>
            <ac:picMk id="4" creationId="{0975B3F3-C46B-E54E-82BE-BA8FDE3D0C3C}"/>
          </ac:picMkLst>
        </pc:picChg>
        <pc:picChg chg="add mod">
          <ac:chgData name="Marília  Roberto da Cruz Carvalho" userId="S::mariliarcc.900222356@uniacademia.edu.br::70428a14-7877-4be6-b50e-85f4e0bbea2a" providerId="AD" clId="Web-{72F8861D-2036-4765-18CB-4F264F36BAF5}" dt="2025-06-09T15:53:43.755" v="230"/>
          <ac:picMkLst>
            <pc:docMk/>
            <pc:sldMk cId="1541457797" sldId="260"/>
            <ac:picMk id="5" creationId="{54CFC4F0-D70B-EBD2-E0EE-4C69045202D3}"/>
          </ac:picMkLst>
        </pc:picChg>
      </pc:sldChg>
      <pc:sldChg chg="addSp delSp modSp new mod setBg">
        <pc:chgData name="Marília  Roberto da Cruz Carvalho" userId="S::mariliarcc.900222356@uniacademia.edu.br::70428a14-7877-4be6-b50e-85f4e0bbea2a" providerId="AD" clId="Web-{72F8861D-2036-4765-18CB-4F264F36BAF5}" dt="2025-06-09T15:55:13.461" v="254"/>
        <pc:sldMkLst>
          <pc:docMk/>
          <pc:sldMk cId="226848193" sldId="261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5:55:13.461" v="254"/>
          <ac:spMkLst>
            <pc:docMk/>
            <pc:sldMk cId="226848193" sldId="261"/>
            <ac:spMk id="2" creationId="{999A2657-247B-CF1E-E09E-191FA6478B99}"/>
          </ac:spMkLst>
        </pc:spChg>
        <pc:spChg chg="mod">
          <ac:chgData name="Marília  Roberto da Cruz Carvalho" userId="S::mariliarcc.900222356@uniacademia.edu.br::70428a14-7877-4be6-b50e-85f4e0bbea2a" providerId="AD" clId="Web-{72F8861D-2036-4765-18CB-4F264F36BAF5}" dt="2025-06-09T15:55:13.461" v="254"/>
          <ac:spMkLst>
            <pc:docMk/>
            <pc:sldMk cId="226848193" sldId="261"/>
            <ac:spMk id="3" creationId="{853C8FC6-E274-213E-4036-762B113F5142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5:13.461" v="254"/>
          <ac:spMkLst>
            <pc:docMk/>
            <pc:sldMk cId="226848193" sldId="261"/>
            <ac:spMk id="9" creationId="{2C61293E-6EBE-43EF-A52C-9BEBFD7679D4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5:13.461" v="254"/>
          <ac:spMkLst>
            <pc:docMk/>
            <pc:sldMk cId="226848193" sldId="261"/>
            <ac:spMk id="11" creationId="{21540236-BFD5-4A9D-8840-4703E7F76825}"/>
          </ac:spMkLst>
        </pc:spChg>
        <pc:picChg chg="add del mod">
          <ac:chgData name="Marília  Roberto da Cruz Carvalho" userId="S::mariliarcc.900222356@uniacademia.edu.br::70428a14-7877-4be6-b50e-85f4e0bbea2a" providerId="AD" clId="Web-{72F8861D-2036-4765-18CB-4F264F36BAF5}" dt="2025-06-09T15:32:32.337" v="91"/>
          <ac:picMkLst>
            <pc:docMk/>
            <pc:sldMk cId="226848193" sldId="261"/>
            <ac:picMk id="4" creationId="{E5539645-8F34-7481-479E-6BE1C7875168}"/>
          </ac:picMkLst>
        </pc:picChg>
        <pc:picChg chg="add">
          <ac:chgData name="Marília  Roberto da Cruz Carvalho" userId="S::mariliarcc.900222356@uniacademia.edu.br::70428a14-7877-4be6-b50e-85f4e0bbea2a" providerId="AD" clId="Web-{72F8861D-2036-4765-18CB-4F264F36BAF5}" dt="2025-06-09T15:55:13.461" v="254"/>
          <ac:picMkLst>
            <pc:docMk/>
            <pc:sldMk cId="226848193" sldId="261"/>
            <ac:picMk id="5" creationId="{FC86671C-FF87-3A52-301A-E47081169744}"/>
          </ac:picMkLst>
        </pc:picChg>
      </pc:sldChg>
      <pc:sldChg chg="addSp delSp modSp new mod setBg">
        <pc:chgData name="Marília  Roberto da Cruz Carvalho" userId="S::mariliarcc.900222356@uniacademia.edu.br::70428a14-7877-4be6-b50e-85f4e0bbea2a" providerId="AD" clId="Web-{72F8861D-2036-4765-18CB-4F264F36BAF5}" dt="2025-06-09T16:02:57.805" v="295"/>
        <pc:sldMkLst>
          <pc:docMk/>
          <pc:sldMk cId="571631221" sldId="262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6:02:57.805" v="295"/>
          <ac:spMkLst>
            <pc:docMk/>
            <pc:sldMk cId="571631221" sldId="262"/>
            <ac:spMk id="2" creationId="{C2549A8E-D4DA-A963-B095-FC6A0A4D1EEC}"/>
          </ac:spMkLst>
        </pc:spChg>
        <pc:spChg chg="del mod">
          <ac:chgData name="Marília  Roberto da Cruz Carvalho" userId="S::mariliarcc.900222356@uniacademia.edu.br::70428a14-7877-4be6-b50e-85f4e0bbea2a" providerId="AD" clId="Web-{72F8861D-2036-4765-18CB-4F264F36BAF5}" dt="2025-06-09T15:56:00.307" v="255"/>
          <ac:spMkLst>
            <pc:docMk/>
            <pc:sldMk cId="571631221" sldId="262"/>
            <ac:spMk id="3" creationId="{6A429269-59EE-DA67-4D81-8C8289A8904E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6:02:57.805" v="295"/>
          <ac:spMkLst>
            <pc:docMk/>
            <pc:sldMk cId="571631221" sldId="262"/>
            <ac:spMk id="10" creationId="{53B021B3-DE93-4AB7-8A18-CF5F1CED88B8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6:02:57.805" v="295"/>
          <ac:spMkLst>
            <pc:docMk/>
            <pc:sldMk cId="571631221" sldId="262"/>
            <ac:spMk id="12" creationId="{52D502E5-F6B4-4D58-B4AE-FC466FF15EE8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6:02:57.805" v="295"/>
          <ac:spMkLst>
            <pc:docMk/>
            <pc:sldMk cId="571631221" sldId="262"/>
            <ac:spMk id="14" creationId="{9DECDBF4-02B6-4BB4-B65B-B8107AD6A9E8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6:02:57.805" v="295"/>
          <ac:spMkLst>
            <pc:docMk/>
            <pc:sldMk cId="571631221" sldId="262"/>
            <ac:spMk id="19" creationId="{2659FDB4-FCBE-4A89-B46D-43D4FA54464D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6:02:57.805" v="295"/>
          <ac:spMkLst>
            <pc:docMk/>
            <pc:sldMk cId="571631221" sldId="262"/>
            <ac:spMk id="23" creationId="{58BDB0EE-D238-415B-9ED8-62AA6AB2AAD1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6:02:57.805" v="295"/>
          <ac:spMkLst>
            <pc:docMk/>
            <pc:sldMk cId="571631221" sldId="262"/>
            <ac:spMk id="25" creationId="{C5B55FC3-961D-4325-82F1-DE92B0D04E03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6:02:57.805" v="295"/>
          <ac:spMkLst>
            <pc:docMk/>
            <pc:sldMk cId="571631221" sldId="262"/>
            <ac:spMk id="27" creationId="{4C8AB332-D09E-4F28-943C-DABDD4716A3C}"/>
          </ac:spMkLst>
        </pc:spChg>
        <pc:graphicFrameChg chg="add mod modGraphic">
          <ac:chgData name="Marília  Roberto da Cruz Carvalho" userId="S::mariliarcc.900222356@uniacademia.edu.br::70428a14-7877-4be6-b50e-85f4e0bbea2a" providerId="AD" clId="Web-{72F8861D-2036-4765-18CB-4F264F36BAF5}" dt="2025-06-09T16:02:57.805" v="295"/>
          <ac:graphicFrameMkLst>
            <pc:docMk/>
            <pc:sldMk cId="571631221" sldId="262"/>
            <ac:graphicFrameMk id="5" creationId="{43F3A220-FF84-8CEE-DDC4-A93D67D141C6}"/>
          </ac:graphicFrameMkLst>
        </pc:graphicFrameChg>
        <pc:cxnChg chg="add">
          <ac:chgData name="Marília  Roberto da Cruz Carvalho" userId="S::mariliarcc.900222356@uniacademia.edu.br::70428a14-7877-4be6-b50e-85f4e0bbea2a" providerId="AD" clId="Web-{72F8861D-2036-4765-18CB-4F264F36BAF5}" dt="2025-06-09T16:02:57.805" v="295"/>
          <ac:cxnSpMkLst>
            <pc:docMk/>
            <pc:sldMk cId="571631221" sldId="262"/>
            <ac:cxnSpMk id="21" creationId="{C8F51B3F-8331-4E4A-AE96-D47B1006EEAD}"/>
          </ac:cxnSpMkLst>
        </pc:cxnChg>
      </pc:sldChg>
      <pc:sldChg chg="addSp delSp modSp new mod setBg">
        <pc:chgData name="Marília  Roberto da Cruz Carvalho" userId="S::mariliarcc.900222356@uniacademia.edu.br::70428a14-7877-4be6-b50e-85f4e0bbea2a" providerId="AD" clId="Web-{72F8861D-2036-4765-18CB-4F264F36BAF5}" dt="2025-06-09T15:57:37.451" v="262"/>
        <pc:sldMkLst>
          <pc:docMk/>
          <pc:sldMk cId="3255132191" sldId="263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5:57:30.669" v="261"/>
          <ac:spMkLst>
            <pc:docMk/>
            <pc:sldMk cId="3255132191" sldId="263"/>
            <ac:spMk id="2" creationId="{A35CE1D5-21F1-E05C-789C-C8D98B4B1E43}"/>
          </ac:spMkLst>
        </pc:spChg>
        <pc:spChg chg="del mod">
          <ac:chgData name="Marília  Roberto da Cruz Carvalho" userId="S::mariliarcc.900222356@uniacademia.edu.br::70428a14-7877-4be6-b50e-85f4e0bbea2a" providerId="AD" clId="Web-{72F8861D-2036-4765-18CB-4F264F36BAF5}" dt="2025-06-09T15:57:10.528" v="260"/>
          <ac:spMkLst>
            <pc:docMk/>
            <pc:sldMk cId="3255132191" sldId="263"/>
            <ac:spMk id="3" creationId="{5DDA93B2-F550-E709-A1DE-7E9DC1D7D3D5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7:30.669" v="261"/>
          <ac:spMkLst>
            <pc:docMk/>
            <pc:sldMk cId="3255132191" sldId="263"/>
            <ac:spMk id="9" creationId="{BACC6370-2D7E-4714-9D71-7542949D7D5D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7:30.669" v="261"/>
          <ac:spMkLst>
            <pc:docMk/>
            <pc:sldMk cId="3255132191" sldId="263"/>
            <ac:spMk id="11" creationId="{256B2C21-A230-48C0-8DF1-C46611373C44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7:30.669" v="261"/>
          <ac:spMkLst>
            <pc:docMk/>
            <pc:sldMk cId="3255132191" sldId="263"/>
            <ac:spMk id="13" creationId="{3847E18C-932D-4C95-AABA-FEC7C9499AD7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7:30.669" v="261"/>
          <ac:spMkLst>
            <pc:docMk/>
            <pc:sldMk cId="3255132191" sldId="263"/>
            <ac:spMk id="15" creationId="{3150CB11-0C61-439E-910F-5787759E72A0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7:30.669" v="261"/>
          <ac:spMkLst>
            <pc:docMk/>
            <pc:sldMk cId="3255132191" sldId="263"/>
            <ac:spMk id="17" creationId="{43F8A58B-5155-44CE-A5FF-7647B47D0A7A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7:30.669" v="261"/>
          <ac:spMkLst>
            <pc:docMk/>
            <pc:sldMk cId="3255132191" sldId="263"/>
            <ac:spMk id="19" creationId="{443F2ACA-E6D6-4028-82DD-F03C262D5DE6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7:30.669" v="261"/>
          <ac:spMkLst>
            <pc:docMk/>
            <pc:sldMk cId="3255132191" sldId="263"/>
            <ac:spMk id="24" creationId="{6C4028FD-8BAA-4A19-BFDE-594D991B7552}"/>
          </ac:spMkLst>
        </pc:spChg>
        <pc:graphicFrameChg chg="add mod modGraphic">
          <ac:chgData name="Marília  Roberto da Cruz Carvalho" userId="S::mariliarcc.900222356@uniacademia.edu.br::70428a14-7877-4be6-b50e-85f4e0bbea2a" providerId="AD" clId="Web-{72F8861D-2036-4765-18CB-4F264F36BAF5}" dt="2025-06-09T15:57:37.451" v="262"/>
          <ac:graphicFrameMkLst>
            <pc:docMk/>
            <pc:sldMk cId="3255132191" sldId="263"/>
            <ac:graphicFrameMk id="5" creationId="{C3A616B1-8863-3F6C-30CF-F225C6AE3F99}"/>
          </ac:graphicFrameMkLst>
        </pc:graphicFrameChg>
      </pc:sldChg>
      <pc:sldChg chg="addSp delSp modSp new mod setBg">
        <pc:chgData name="Marília  Roberto da Cruz Carvalho" userId="S::mariliarcc.900222356@uniacademia.edu.br::70428a14-7877-4be6-b50e-85f4e0bbea2a" providerId="AD" clId="Web-{72F8861D-2036-4765-18CB-4F264F36BAF5}" dt="2025-06-09T16:00:12.550" v="274" actId="1076"/>
        <pc:sldMkLst>
          <pc:docMk/>
          <pc:sldMk cId="1793058746" sldId="264"/>
        </pc:sldMkLst>
        <pc:spChg chg="mod">
          <ac:chgData name="Marília  Roberto da Cruz Carvalho" userId="S::mariliarcc.900222356@uniacademia.edu.br::70428a14-7877-4be6-b50e-85f4e0bbea2a" providerId="AD" clId="Web-{72F8861D-2036-4765-18CB-4F264F36BAF5}" dt="2025-06-09T15:59:46.674" v="270" actId="14100"/>
          <ac:spMkLst>
            <pc:docMk/>
            <pc:sldMk cId="1793058746" sldId="264"/>
            <ac:spMk id="2" creationId="{6A2BD135-2225-83D9-079C-4027C71F71C4}"/>
          </ac:spMkLst>
        </pc:spChg>
        <pc:spChg chg="mod">
          <ac:chgData name="Marília  Roberto da Cruz Carvalho" userId="S::mariliarcc.900222356@uniacademia.edu.br::70428a14-7877-4be6-b50e-85f4e0bbea2a" providerId="AD" clId="Web-{72F8861D-2036-4765-18CB-4F264F36BAF5}" dt="2025-06-09T16:00:12.550" v="274" actId="1076"/>
          <ac:spMkLst>
            <pc:docMk/>
            <pc:sldMk cId="1793058746" sldId="264"/>
            <ac:spMk id="3" creationId="{B458D707-FEE5-4E81-B436-666B54E14B9F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8:28.062" v="264"/>
          <ac:spMkLst>
            <pc:docMk/>
            <pc:sldMk cId="1793058746" sldId="264"/>
            <ac:spMk id="9" creationId="{6CC7D015-0DD8-420F-A568-AC4FEDC41251}"/>
          </ac:spMkLst>
        </pc:spChg>
        <pc:spChg chg="add del">
          <ac:chgData name="Marília  Roberto da Cruz Carvalho" userId="S::mariliarcc.900222356@uniacademia.edu.br::70428a14-7877-4be6-b50e-85f4e0bbea2a" providerId="AD" clId="Web-{72F8861D-2036-4765-18CB-4F264F36BAF5}" dt="2025-06-09T15:58:28.062" v="264"/>
          <ac:spMkLst>
            <pc:docMk/>
            <pc:sldMk cId="1793058746" sldId="264"/>
            <ac:spMk id="11" creationId="{DC595556-C814-4F1F-B0E5-71812F38A8CD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8:28.062" v="264"/>
          <ac:spMkLst>
            <pc:docMk/>
            <pc:sldMk cId="1793058746" sldId="264"/>
            <ac:spMk id="16" creationId="{04C21BAE-6866-4C7A-A7EC-C1B2E572D5BE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8:28.062" v="264"/>
          <ac:spMkLst>
            <pc:docMk/>
            <pc:sldMk cId="1793058746" sldId="264"/>
            <ac:spMk id="18" creationId="{C74F2646-08C7-4051-81DA-751C43A03FC1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8:28.062" v="264"/>
          <ac:spMkLst>
            <pc:docMk/>
            <pc:sldMk cId="1793058746" sldId="264"/>
            <ac:spMk id="20" creationId="{DCD6552F-C98B-4FBA-842F-3EF2D5ACA1FF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5:58:28.062" v="264"/>
          <ac:spMkLst>
            <pc:docMk/>
            <pc:sldMk cId="1793058746" sldId="264"/>
            <ac:spMk id="22" creationId="{F0C518C2-0AA4-470C-87B9-9CBF428FBA25}"/>
          </ac:spMkLst>
        </pc:spChg>
        <pc:picChg chg="add mod">
          <ac:chgData name="Marília  Roberto da Cruz Carvalho" userId="S::mariliarcc.900222356@uniacademia.edu.br::70428a14-7877-4be6-b50e-85f4e0bbea2a" providerId="AD" clId="Web-{72F8861D-2036-4765-18CB-4F264F36BAF5}" dt="2025-06-09T15:59:02.157" v="265"/>
          <ac:picMkLst>
            <pc:docMk/>
            <pc:sldMk cId="1793058746" sldId="264"/>
            <ac:picMk id="5" creationId="{A40EF1A5-9A92-FFAB-66CF-3CF7CD22E7B6}"/>
          </ac:picMkLst>
        </pc:picChg>
      </pc:sldChg>
      <pc:sldChg chg="addSp modSp new mod ord setBg modClrScheme chgLayout">
        <pc:chgData name="Marília  Roberto da Cruz Carvalho" userId="S::mariliarcc.900222356@uniacademia.edu.br::70428a14-7877-4be6-b50e-85f4e0bbea2a" providerId="AD" clId="Web-{72F8861D-2036-4765-18CB-4F264F36BAF5}" dt="2025-06-09T16:01:04.755" v="277"/>
        <pc:sldMkLst>
          <pc:docMk/>
          <pc:sldMk cId="2486866293" sldId="265"/>
        </pc:sldMkLst>
        <pc:spChg chg="mod ord">
          <ac:chgData name="Marília  Roberto da Cruz Carvalho" userId="S::mariliarcc.900222356@uniacademia.edu.br::70428a14-7877-4be6-b50e-85f4e0bbea2a" providerId="AD" clId="Web-{72F8861D-2036-4765-18CB-4F264F36BAF5}" dt="2025-06-09T16:00:47.676" v="276"/>
          <ac:spMkLst>
            <pc:docMk/>
            <pc:sldMk cId="2486866293" sldId="265"/>
            <ac:spMk id="2" creationId="{5A55D478-5C52-6BFB-3D95-2F5FD4FD14E4}"/>
          </ac:spMkLst>
        </pc:spChg>
        <pc:spChg chg="mod ord">
          <ac:chgData name="Marília  Roberto da Cruz Carvalho" userId="S::mariliarcc.900222356@uniacademia.edu.br::70428a14-7877-4be6-b50e-85f4e0bbea2a" providerId="AD" clId="Web-{72F8861D-2036-4765-18CB-4F264F36BAF5}" dt="2025-06-09T16:00:47.676" v="276"/>
          <ac:spMkLst>
            <pc:docMk/>
            <pc:sldMk cId="2486866293" sldId="265"/>
            <ac:spMk id="3" creationId="{94A8F106-FD35-AFF5-64EE-887F78B12DAE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6:00:47.676" v="276"/>
          <ac:spMkLst>
            <pc:docMk/>
            <pc:sldMk cId="2486866293" sldId="265"/>
            <ac:spMk id="8" creationId="{FB5B0058-AF13-4859-B429-4EDDE2A26F7F}"/>
          </ac:spMkLst>
        </pc:spChg>
        <pc:cxnChg chg="add">
          <ac:chgData name="Marília  Roberto da Cruz Carvalho" userId="S::mariliarcc.900222356@uniacademia.edu.br::70428a14-7877-4be6-b50e-85f4e0bbea2a" providerId="AD" clId="Web-{72F8861D-2036-4765-18CB-4F264F36BAF5}" dt="2025-06-09T16:00:47.676" v="276"/>
          <ac:cxnSpMkLst>
            <pc:docMk/>
            <pc:sldMk cId="2486866293" sldId="265"/>
            <ac:cxnSpMk id="10" creationId="{EC4521DE-248E-440D-AAD6-FD9E7D34B3BF}"/>
          </ac:cxnSpMkLst>
        </pc:cxnChg>
        <pc:cxnChg chg="add">
          <ac:chgData name="Marília  Roberto da Cruz Carvalho" userId="S::mariliarcc.900222356@uniacademia.edu.br::70428a14-7877-4be6-b50e-85f4e0bbea2a" providerId="AD" clId="Web-{72F8861D-2036-4765-18CB-4F264F36BAF5}" dt="2025-06-09T16:00:47.676" v="276"/>
          <ac:cxnSpMkLst>
            <pc:docMk/>
            <pc:sldMk cId="2486866293" sldId="265"/>
            <ac:cxnSpMk id="12" creationId="{442C13FA-4C0F-42D0-9626-5BA6040D8C31}"/>
          </ac:cxnSpMkLst>
        </pc:cxnChg>
      </pc:sldChg>
      <pc:sldChg chg="addSp delSp modSp new mod modClrScheme chgLayout">
        <pc:chgData name="Marília  Roberto da Cruz Carvalho" userId="S::mariliarcc.900222356@uniacademia.edu.br::70428a14-7877-4be6-b50e-85f4e0bbea2a" providerId="AD" clId="Web-{72F8861D-2036-4765-18CB-4F264F36BAF5}" dt="2025-06-09T15:48:15.478" v="203"/>
        <pc:sldMkLst>
          <pc:docMk/>
          <pc:sldMk cId="4075377190" sldId="266"/>
        </pc:sldMkLst>
        <pc:spChg chg="del mod ord">
          <ac:chgData name="Marília  Roberto da Cruz Carvalho" userId="S::mariliarcc.900222356@uniacademia.edu.br::70428a14-7877-4be6-b50e-85f4e0bbea2a" providerId="AD" clId="Web-{72F8861D-2036-4765-18CB-4F264F36BAF5}" dt="2025-06-09T15:47:38.212" v="198"/>
          <ac:spMkLst>
            <pc:docMk/>
            <pc:sldMk cId="4075377190" sldId="266"/>
            <ac:spMk id="2" creationId="{3270FFCD-C1C0-07C2-2C0A-AF5DBA9D836F}"/>
          </ac:spMkLst>
        </pc:spChg>
        <pc:spChg chg="del mod ord">
          <ac:chgData name="Marília  Roberto da Cruz Carvalho" userId="S::mariliarcc.900222356@uniacademia.edu.br::70428a14-7877-4be6-b50e-85f4e0bbea2a" providerId="AD" clId="Web-{72F8861D-2036-4765-18CB-4F264F36BAF5}" dt="2025-06-09T15:47:38.212" v="197"/>
          <ac:spMkLst>
            <pc:docMk/>
            <pc:sldMk cId="4075377190" sldId="266"/>
            <ac:spMk id="3" creationId="{1A2C299C-227C-8E49-7718-DED0D97A44BF}"/>
          </ac:spMkLst>
        </pc:spChg>
        <pc:spChg chg="add mod">
          <ac:chgData name="Marília  Roberto da Cruz Carvalho" userId="S::mariliarcc.900222356@uniacademia.edu.br::70428a14-7877-4be6-b50e-85f4e0bbea2a" providerId="AD" clId="Web-{72F8861D-2036-4765-18CB-4F264F36BAF5}" dt="2025-06-09T15:48:15.478" v="203"/>
          <ac:spMkLst>
            <pc:docMk/>
            <pc:sldMk cId="4075377190" sldId="266"/>
            <ac:spMk id="7" creationId="{9E19D3D3-1446-A221-242B-D2906B408BF2}"/>
          </ac:spMkLst>
        </pc:spChg>
        <pc:spChg chg="add mod">
          <ac:chgData name="Marília  Roberto da Cruz Carvalho" userId="S::mariliarcc.900222356@uniacademia.edu.br::70428a14-7877-4be6-b50e-85f4e0bbea2a" providerId="AD" clId="Web-{72F8861D-2036-4765-18CB-4F264F36BAF5}" dt="2025-06-09T15:47:04.398" v="193"/>
          <ac:spMkLst>
            <pc:docMk/>
            <pc:sldMk cId="4075377190" sldId="266"/>
            <ac:spMk id="9" creationId="{7D49567C-0D58-5679-BF08-64D4297A246C}"/>
          </ac:spMkLst>
        </pc:spChg>
        <pc:spChg chg="add del mod">
          <ac:chgData name="Marília  Roberto da Cruz Carvalho" userId="S::mariliarcc.900222356@uniacademia.edu.br::70428a14-7877-4be6-b50e-85f4e0bbea2a" providerId="AD" clId="Web-{72F8861D-2036-4765-18CB-4F264F36BAF5}" dt="2025-06-09T15:47:48.681" v="200" actId="14100"/>
          <ac:spMkLst>
            <pc:docMk/>
            <pc:sldMk cId="4075377190" sldId="266"/>
            <ac:spMk id="11" creationId="{EF233A12-5867-B6DF-8C9C-C50F8E01A9D1}"/>
          </ac:spMkLst>
        </pc:spChg>
        <pc:picChg chg="add mod">
          <ac:chgData name="Marília  Roberto da Cruz Carvalho" userId="S::mariliarcc.900222356@uniacademia.edu.br::70428a14-7877-4be6-b50e-85f4e0bbea2a" providerId="AD" clId="Web-{72F8861D-2036-4765-18CB-4F264F36BAF5}" dt="2025-06-09T15:46:51.944" v="188" actId="1076"/>
          <ac:picMkLst>
            <pc:docMk/>
            <pc:sldMk cId="4075377190" sldId="266"/>
            <ac:picMk id="5" creationId="{E6853DF9-17B6-912C-EBB9-8CA80A4FCD33}"/>
          </ac:picMkLst>
        </pc:picChg>
      </pc:sldChg>
      <pc:sldChg chg="addSp modSp new mod setBg modClrScheme chgLayout">
        <pc:chgData name="Marília  Roberto da Cruz Carvalho" userId="S::mariliarcc.900222356@uniacademia.edu.br::70428a14-7877-4be6-b50e-85f4e0bbea2a" providerId="AD" clId="Web-{72F8861D-2036-4765-18CB-4F264F36BAF5}" dt="2025-06-09T16:01:41.631" v="294"/>
        <pc:sldMkLst>
          <pc:docMk/>
          <pc:sldMk cId="441984864" sldId="267"/>
        </pc:sldMkLst>
        <pc:spChg chg="mod ord">
          <ac:chgData name="Marília  Roberto da Cruz Carvalho" userId="S::mariliarcc.900222356@uniacademia.edu.br::70428a14-7877-4be6-b50e-85f4e0bbea2a" providerId="AD" clId="Web-{72F8861D-2036-4765-18CB-4F264F36BAF5}" dt="2025-06-09T16:01:41.631" v="294"/>
          <ac:spMkLst>
            <pc:docMk/>
            <pc:sldMk cId="441984864" sldId="267"/>
            <ac:spMk id="2" creationId="{25EC2E2E-9B43-2D6F-0770-2D5566CBCE72}"/>
          </ac:spMkLst>
        </pc:spChg>
        <pc:spChg chg="mod ord">
          <ac:chgData name="Marília  Roberto da Cruz Carvalho" userId="S::mariliarcc.900222356@uniacademia.edu.br::70428a14-7877-4be6-b50e-85f4e0bbea2a" providerId="AD" clId="Web-{72F8861D-2036-4765-18CB-4F264F36BAF5}" dt="2025-06-09T16:01:41.631" v="294"/>
          <ac:spMkLst>
            <pc:docMk/>
            <pc:sldMk cId="441984864" sldId="267"/>
            <ac:spMk id="3" creationId="{C5E1E583-B460-8F80-CDCB-7DBA4DE4FDC2}"/>
          </ac:spMkLst>
        </pc:spChg>
        <pc:spChg chg="add">
          <ac:chgData name="Marília  Roberto da Cruz Carvalho" userId="S::mariliarcc.900222356@uniacademia.edu.br::70428a14-7877-4be6-b50e-85f4e0bbea2a" providerId="AD" clId="Web-{72F8861D-2036-4765-18CB-4F264F36BAF5}" dt="2025-06-09T16:01:41.631" v="294"/>
          <ac:spMkLst>
            <pc:docMk/>
            <pc:sldMk cId="441984864" sldId="267"/>
            <ac:spMk id="8" creationId="{FB5B0058-AF13-4859-B429-4EDDE2A26F7F}"/>
          </ac:spMkLst>
        </pc:spChg>
        <pc:cxnChg chg="add">
          <ac:chgData name="Marília  Roberto da Cruz Carvalho" userId="S::mariliarcc.900222356@uniacademia.edu.br::70428a14-7877-4be6-b50e-85f4e0bbea2a" providerId="AD" clId="Web-{72F8861D-2036-4765-18CB-4F264F36BAF5}" dt="2025-06-09T16:01:41.631" v="294"/>
          <ac:cxnSpMkLst>
            <pc:docMk/>
            <pc:sldMk cId="441984864" sldId="267"/>
            <ac:cxnSpMk id="10" creationId="{EC4521DE-248E-440D-AAD6-FD9E7D34B3BF}"/>
          </ac:cxnSpMkLst>
        </pc:cxnChg>
        <pc:cxnChg chg="add">
          <ac:chgData name="Marília  Roberto da Cruz Carvalho" userId="S::mariliarcc.900222356@uniacademia.edu.br::70428a14-7877-4be6-b50e-85f4e0bbea2a" providerId="AD" clId="Web-{72F8861D-2036-4765-18CB-4F264F36BAF5}" dt="2025-06-09T16:01:41.631" v="294"/>
          <ac:cxnSpMkLst>
            <pc:docMk/>
            <pc:sldMk cId="441984864" sldId="267"/>
            <ac:cxnSpMk id="12" creationId="{442C13FA-4C0F-42D0-9626-5BA6040D8C31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1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35EA7-45F0-4254-8375-C6E6773E2A2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3E9A83F-00B5-439D-9B67-FD349AE574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 dirty="0"/>
            <a:t>A crescente importância dos </a:t>
          </a:r>
          <a:r>
            <a:rPr lang="pt-BR" sz="2000" b="1" dirty="0" err="1"/>
            <a:t>chatbots</a:t>
          </a:r>
          <a:r>
            <a:rPr lang="pt-BR" sz="2000" dirty="0"/>
            <a:t>: Com a evolução da inteligência artificial (IA) e do aprendizado de máquina (ML), </a:t>
          </a:r>
          <a:r>
            <a:rPr lang="pt-BR" sz="2000" dirty="0" err="1"/>
            <a:t>chatbots</a:t>
          </a:r>
          <a:r>
            <a:rPr lang="pt-BR" sz="2000" dirty="0"/>
            <a:t> estão se tornando essenciais para diversas aplicações, incluindo atendimento ao cliente, suporte técnico e educação. </a:t>
          </a:r>
          <a:endParaRPr lang="en-US" sz="2000" dirty="0"/>
        </a:p>
      </dgm:t>
    </dgm:pt>
    <dgm:pt modelId="{1F3F73FA-BD13-4271-873C-4EAC8CE1E0F8}" type="parTrans" cxnId="{EDAD7460-0C1C-4EAD-A770-831564913A17}">
      <dgm:prSet/>
      <dgm:spPr/>
      <dgm:t>
        <a:bodyPr/>
        <a:lstStyle/>
        <a:p>
          <a:endParaRPr lang="en-US"/>
        </a:p>
      </dgm:t>
    </dgm:pt>
    <dgm:pt modelId="{C48FD21C-F4CC-487A-A440-E70CC62361AA}" type="sibTrans" cxnId="{EDAD7460-0C1C-4EAD-A770-831564913A17}">
      <dgm:prSet/>
      <dgm:spPr/>
      <dgm:t>
        <a:bodyPr/>
        <a:lstStyle/>
        <a:p>
          <a:endParaRPr lang="en-US"/>
        </a:p>
      </dgm:t>
    </dgm:pt>
    <dgm:pt modelId="{256F036D-1DDE-4ED5-9B63-4CF2B59D14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/>
            <a:t>Interação personalizada</a:t>
          </a:r>
          <a:r>
            <a:rPr lang="pt-BR" sz="2000"/>
            <a:t>: Os chatbots oferecem respostas adaptadas ao contexto do usuário, proporcionando uma experiência mais natural e intuitiva.</a:t>
          </a:r>
          <a:endParaRPr lang="en-US" sz="2000"/>
        </a:p>
      </dgm:t>
    </dgm:pt>
    <dgm:pt modelId="{57DAA233-02BA-4386-8F4A-605D0701BF49}" type="parTrans" cxnId="{99ECDE0B-DA50-4D45-9DE3-8173F1F0E4DE}">
      <dgm:prSet/>
      <dgm:spPr/>
      <dgm:t>
        <a:bodyPr/>
        <a:lstStyle/>
        <a:p>
          <a:endParaRPr lang="en-US"/>
        </a:p>
      </dgm:t>
    </dgm:pt>
    <dgm:pt modelId="{D52881CF-E1A8-42FB-90CB-CC27893BF5A0}" type="sibTrans" cxnId="{99ECDE0B-DA50-4D45-9DE3-8173F1F0E4DE}">
      <dgm:prSet/>
      <dgm:spPr/>
      <dgm:t>
        <a:bodyPr/>
        <a:lstStyle/>
        <a:p>
          <a:endParaRPr lang="en-US"/>
        </a:p>
      </dgm:t>
    </dgm:pt>
    <dgm:pt modelId="{D3641444-8BE6-446B-835E-5AC70A8063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000" b="1"/>
            <a:t>Objetivo do estudo</a:t>
          </a:r>
          <a:r>
            <a:rPr lang="pt-BR" sz="2000"/>
            <a:t>: Explorar como o MatBot pode auxiliar estudantes no aprendizado da matemática, tornando o processo mais acessível e dinâmico.</a:t>
          </a:r>
          <a:endParaRPr lang="en-US" sz="2000"/>
        </a:p>
      </dgm:t>
    </dgm:pt>
    <dgm:pt modelId="{1E69C00A-C6A4-4FE6-A52A-457FA61A1C63}" type="parTrans" cxnId="{CB49A40C-FDE9-4723-B6CA-E106D19980C9}">
      <dgm:prSet/>
      <dgm:spPr/>
      <dgm:t>
        <a:bodyPr/>
        <a:lstStyle/>
        <a:p>
          <a:endParaRPr lang="en-US"/>
        </a:p>
      </dgm:t>
    </dgm:pt>
    <dgm:pt modelId="{5894C9C2-E138-4E7D-8A75-A549B74752F7}" type="sibTrans" cxnId="{CB49A40C-FDE9-4723-B6CA-E106D19980C9}">
      <dgm:prSet/>
      <dgm:spPr/>
      <dgm:t>
        <a:bodyPr/>
        <a:lstStyle/>
        <a:p>
          <a:endParaRPr lang="en-US"/>
        </a:p>
      </dgm:t>
    </dgm:pt>
    <dgm:pt modelId="{801BD080-02B1-4D0C-A607-13B0D7E4906F}" type="pres">
      <dgm:prSet presAssocID="{44F35EA7-45F0-4254-8375-C6E6773E2A2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2F4BEF7E-1687-4037-AC25-D7E567D940C7}" type="pres">
      <dgm:prSet presAssocID="{93E9A83F-00B5-439D-9B67-FD349AE574F6}" presName="compNode" presStyleCnt="0"/>
      <dgm:spPr/>
    </dgm:pt>
    <dgm:pt modelId="{DE448F7E-0285-49F8-B67C-7E23C7479EB9}" type="pres">
      <dgm:prSet presAssocID="{93E9A83F-00B5-439D-9B67-FD349AE574F6}" presName="bgRect" presStyleLbl="bgShp" presStyleIdx="0" presStyleCnt="3"/>
      <dgm:spPr/>
    </dgm:pt>
    <dgm:pt modelId="{EA0DC135-786B-4A19-BEE8-829E07C7B426}" type="pres">
      <dgm:prSet presAssocID="{93E9A83F-00B5-439D-9B67-FD349AE574F6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B42ECCC3-8426-4F4C-90DD-5299BF00C69B}" type="pres">
      <dgm:prSet presAssocID="{93E9A83F-00B5-439D-9B67-FD349AE574F6}" presName="spaceRect" presStyleCnt="0"/>
      <dgm:spPr/>
    </dgm:pt>
    <dgm:pt modelId="{5DD1DEBC-88F8-4BC6-A63A-F98FE546F6A0}" type="pres">
      <dgm:prSet presAssocID="{93E9A83F-00B5-439D-9B67-FD349AE574F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D82F6CE2-3DF1-4665-9BB4-F94CD5503E66}" type="pres">
      <dgm:prSet presAssocID="{C48FD21C-F4CC-487A-A440-E70CC62361AA}" presName="sibTrans" presStyleCnt="0"/>
      <dgm:spPr/>
    </dgm:pt>
    <dgm:pt modelId="{74DCB7EE-6584-4D61-A8CD-929C745CD7B9}" type="pres">
      <dgm:prSet presAssocID="{256F036D-1DDE-4ED5-9B63-4CF2B59D146E}" presName="compNode" presStyleCnt="0"/>
      <dgm:spPr/>
    </dgm:pt>
    <dgm:pt modelId="{7884BD67-474B-4A1B-A426-9919B6F8D061}" type="pres">
      <dgm:prSet presAssocID="{256F036D-1DDE-4ED5-9B63-4CF2B59D146E}" presName="bgRect" presStyleLbl="bgShp" presStyleIdx="1" presStyleCnt="3"/>
      <dgm:spPr/>
    </dgm:pt>
    <dgm:pt modelId="{2357F3F4-8D9B-4F9C-AAEC-02D2F67D4219}" type="pres">
      <dgm:prSet presAssocID="{256F036D-1DDE-4ED5-9B63-4CF2B59D146E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C2D87AC-7197-4894-95EF-5F468026EC97}" type="pres">
      <dgm:prSet presAssocID="{256F036D-1DDE-4ED5-9B63-4CF2B59D146E}" presName="spaceRect" presStyleCnt="0"/>
      <dgm:spPr/>
    </dgm:pt>
    <dgm:pt modelId="{1AF95ED0-DCC5-409C-8825-9FEC50D0F042}" type="pres">
      <dgm:prSet presAssocID="{256F036D-1DDE-4ED5-9B63-4CF2B59D146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3C6724A4-A4C4-465B-88AF-1409A1890847}" type="pres">
      <dgm:prSet presAssocID="{D52881CF-E1A8-42FB-90CB-CC27893BF5A0}" presName="sibTrans" presStyleCnt="0"/>
      <dgm:spPr/>
    </dgm:pt>
    <dgm:pt modelId="{67659A5B-A62B-4D93-9B82-5F06E114713B}" type="pres">
      <dgm:prSet presAssocID="{D3641444-8BE6-446B-835E-5AC70A8063C8}" presName="compNode" presStyleCnt="0"/>
      <dgm:spPr/>
    </dgm:pt>
    <dgm:pt modelId="{38826CAB-393D-4B2B-8394-6549BC6E2EE3}" type="pres">
      <dgm:prSet presAssocID="{D3641444-8BE6-446B-835E-5AC70A8063C8}" presName="bgRect" presStyleLbl="bgShp" presStyleIdx="2" presStyleCnt="3"/>
      <dgm:spPr/>
    </dgm:pt>
    <dgm:pt modelId="{1ED9C68A-3D99-4D22-996E-F0CBDB9963A2}" type="pres">
      <dgm:prSet presAssocID="{D3641444-8BE6-446B-835E-5AC70A8063C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AF0F4B61-6CA2-4212-A0E0-E8E1F62570EF}" type="pres">
      <dgm:prSet presAssocID="{D3641444-8BE6-446B-835E-5AC70A8063C8}" presName="spaceRect" presStyleCnt="0"/>
      <dgm:spPr/>
    </dgm:pt>
    <dgm:pt modelId="{68226E21-D800-4DE3-881A-6C65BC9912F3}" type="pres">
      <dgm:prSet presAssocID="{D3641444-8BE6-446B-835E-5AC70A8063C8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3D59583A-3CBA-48C6-A3D9-BBC724D08BF9}" type="presOf" srcId="{D3641444-8BE6-446B-835E-5AC70A8063C8}" destId="{68226E21-D800-4DE3-881A-6C65BC9912F3}" srcOrd="0" destOrd="0" presId="urn:microsoft.com/office/officeart/2018/2/layout/IconVerticalSolidList"/>
    <dgm:cxn modelId="{6AFBC852-7F56-43C4-868A-4F251F0C493B}" type="presOf" srcId="{93E9A83F-00B5-439D-9B67-FD349AE574F6}" destId="{5DD1DEBC-88F8-4BC6-A63A-F98FE546F6A0}" srcOrd="0" destOrd="0" presId="urn:microsoft.com/office/officeart/2018/2/layout/IconVerticalSolidList"/>
    <dgm:cxn modelId="{BA08BD54-2EE2-444D-8590-CE395FF6A7D1}" type="presOf" srcId="{256F036D-1DDE-4ED5-9B63-4CF2B59D146E}" destId="{1AF95ED0-DCC5-409C-8825-9FEC50D0F042}" srcOrd="0" destOrd="0" presId="urn:microsoft.com/office/officeart/2018/2/layout/IconVerticalSolidList"/>
    <dgm:cxn modelId="{99ECDE0B-DA50-4D45-9DE3-8173F1F0E4DE}" srcId="{44F35EA7-45F0-4254-8375-C6E6773E2A22}" destId="{256F036D-1DDE-4ED5-9B63-4CF2B59D146E}" srcOrd="1" destOrd="0" parTransId="{57DAA233-02BA-4386-8F4A-605D0701BF49}" sibTransId="{D52881CF-E1A8-42FB-90CB-CC27893BF5A0}"/>
    <dgm:cxn modelId="{CB49A40C-FDE9-4723-B6CA-E106D19980C9}" srcId="{44F35EA7-45F0-4254-8375-C6E6773E2A22}" destId="{D3641444-8BE6-446B-835E-5AC70A8063C8}" srcOrd="2" destOrd="0" parTransId="{1E69C00A-C6A4-4FE6-A52A-457FA61A1C63}" sibTransId="{5894C9C2-E138-4E7D-8A75-A549B74752F7}"/>
    <dgm:cxn modelId="{EDAD7460-0C1C-4EAD-A770-831564913A17}" srcId="{44F35EA7-45F0-4254-8375-C6E6773E2A22}" destId="{93E9A83F-00B5-439D-9B67-FD349AE574F6}" srcOrd="0" destOrd="0" parTransId="{1F3F73FA-BD13-4271-873C-4EAC8CE1E0F8}" sibTransId="{C48FD21C-F4CC-487A-A440-E70CC62361AA}"/>
    <dgm:cxn modelId="{75BE8B3F-84B8-41CC-B674-D5C821DA217F}" type="presOf" srcId="{44F35EA7-45F0-4254-8375-C6E6773E2A22}" destId="{801BD080-02B1-4D0C-A607-13B0D7E4906F}" srcOrd="0" destOrd="0" presId="urn:microsoft.com/office/officeart/2018/2/layout/IconVerticalSolidList"/>
    <dgm:cxn modelId="{72E1EDFE-1684-4390-A98B-04A328443565}" type="presParOf" srcId="{801BD080-02B1-4D0C-A607-13B0D7E4906F}" destId="{2F4BEF7E-1687-4037-AC25-D7E567D940C7}" srcOrd="0" destOrd="0" presId="urn:microsoft.com/office/officeart/2018/2/layout/IconVerticalSolidList"/>
    <dgm:cxn modelId="{3177937C-65AF-4441-863C-987BDDD587DF}" type="presParOf" srcId="{2F4BEF7E-1687-4037-AC25-D7E567D940C7}" destId="{DE448F7E-0285-49F8-B67C-7E23C7479EB9}" srcOrd="0" destOrd="0" presId="urn:microsoft.com/office/officeart/2018/2/layout/IconVerticalSolidList"/>
    <dgm:cxn modelId="{EC88665F-7C34-4F9D-91E8-09D3FD5FB9E8}" type="presParOf" srcId="{2F4BEF7E-1687-4037-AC25-D7E567D940C7}" destId="{EA0DC135-786B-4A19-BEE8-829E07C7B426}" srcOrd="1" destOrd="0" presId="urn:microsoft.com/office/officeart/2018/2/layout/IconVerticalSolidList"/>
    <dgm:cxn modelId="{68E0D4F8-56D8-4AFB-ACD2-52A7876CDD8A}" type="presParOf" srcId="{2F4BEF7E-1687-4037-AC25-D7E567D940C7}" destId="{B42ECCC3-8426-4F4C-90DD-5299BF00C69B}" srcOrd="2" destOrd="0" presId="urn:microsoft.com/office/officeart/2018/2/layout/IconVerticalSolidList"/>
    <dgm:cxn modelId="{2E0F8A51-030A-4858-B603-C3C6D5FA4676}" type="presParOf" srcId="{2F4BEF7E-1687-4037-AC25-D7E567D940C7}" destId="{5DD1DEBC-88F8-4BC6-A63A-F98FE546F6A0}" srcOrd="3" destOrd="0" presId="urn:microsoft.com/office/officeart/2018/2/layout/IconVerticalSolidList"/>
    <dgm:cxn modelId="{91153E96-BDE8-4890-B873-31A0AFF95632}" type="presParOf" srcId="{801BD080-02B1-4D0C-A607-13B0D7E4906F}" destId="{D82F6CE2-3DF1-4665-9BB4-F94CD5503E66}" srcOrd="1" destOrd="0" presId="urn:microsoft.com/office/officeart/2018/2/layout/IconVerticalSolidList"/>
    <dgm:cxn modelId="{CB68A772-282B-45B1-9716-CF744A9F5291}" type="presParOf" srcId="{801BD080-02B1-4D0C-A607-13B0D7E4906F}" destId="{74DCB7EE-6584-4D61-A8CD-929C745CD7B9}" srcOrd="2" destOrd="0" presId="urn:microsoft.com/office/officeart/2018/2/layout/IconVerticalSolidList"/>
    <dgm:cxn modelId="{C72D97F9-086D-4D18-8B56-F8C6F95D27E1}" type="presParOf" srcId="{74DCB7EE-6584-4D61-A8CD-929C745CD7B9}" destId="{7884BD67-474B-4A1B-A426-9919B6F8D061}" srcOrd="0" destOrd="0" presId="urn:microsoft.com/office/officeart/2018/2/layout/IconVerticalSolidList"/>
    <dgm:cxn modelId="{5A7A1843-FFE4-4B03-9CD0-3758FA4A0AB4}" type="presParOf" srcId="{74DCB7EE-6584-4D61-A8CD-929C745CD7B9}" destId="{2357F3F4-8D9B-4F9C-AAEC-02D2F67D4219}" srcOrd="1" destOrd="0" presId="urn:microsoft.com/office/officeart/2018/2/layout/IconVerticalSolidList"/>
    <dgm:cxn modelId="{09ADAA86-D28A-4914-83CF-607810A22DE0}" type="presParOf" srcId="{74DCB7EE-6584-4D61-A8CD-929C745CD7B9}" destId="{6C2D87AC-7197-4894-95EF-5F468026EC97}" srcOrd="2" destOrd="0" presId="urn:microsoft.com/office/officeart/2018/2/layout/IconVerticalSolidList"/>
    <dgm:cxn modelId="{7CEDFC0E-4276-4842-ADBE-FF3D5D855207}" type="presParOf" srcId="{74DCB7EE-6584-4D61-A8CD-929C745CD7B9}" destId="{1AF95ED0-DCC5-409C-8825-9FEC50D0F042}" srcOrd="3" destOrd="0" presId="urn:microsoft.com/office/officeart/2018/2/layout/IconVerticalSolidList"/>
    <dgm:cxn modelId="{15BE5FB8-5079-4773-B695-AD0FD1D9C797}" type="presParOf" srcId="{801BD080-02B1-4D0C-A607-13B0D7E4906F}" destId="{3C6724A4-A4C4-465B-88AF-1409A1890847}" srcOrd="3" destOrd="0" presId="urn:microsoft.com/office/officeart/2018/2/layout/IconVerticalSolidList"/>
    <dgm:cxn modelId="{DA1A9E50-32D9-4940-ACFC-23D326B9FF09}" type="presParOf" srcId="{801BD080-02B1-4D0C-A607-13B0D7E4906F}" destId="{67659A5B-A62B-4D93-9B82-5F06E114713B}" srcOrd="4" destOrd="0" presId="urn:microsoft.com/office/officeart/2018/2/layout/IconVerticalSolidList"/>
    <dgm:cxn modelId="{42D3DC53-57FA-40B8-991E-AF7ECBC6FA97}" type="presParOf" srcId="{67659A5B-A62B-4D93-9B82-5F06E114713B}" destId="{38826CAB-393D-4B2B-8394-6549BC6E2EE3}" srcOrd="0" destOrd="0" presId="urn:microsoft.com/office/officeart/2018/2/layout/IconVerticalSolidList"/>
    <dgm:cxn modelId="{24BCF1C2-2D83-4B01-A8D1-0AB78282B6E0}" type="presParOf" srcId="{67659A5B-A62B-4D93-9B82-5F06E114713B}" destId="{1ED9C68A-3D99-4D22-996E-F0CBDB9963A2}" srcOrd="1" destOrd="0" presId="urn:microsoft.com/office/officeart/2018/2/layout/IconVerticalSolidList"/>
    <dgm:cxn modelId="{5E1EC3CC-88AB-44D4-A861-A13F816FBE8E}" type="presParOf" srcId="{67659A5B-A62B-4D93-9B82-5F06E114713B}" destId="{AF0F4B61-6CA2-4212-A0E0-E8E1F62570EF}" srcOrd="2" destOrd="0" presId="urn:microsoft.com/office/officeart/2018/2/layout/IconVerticalSolidList"/>
    <dgm:cxn modelId="{863A6F19-4FFF-4A42-AAAD-A706B03601AF}" type="presParOf" srcId="{67659A5B-A62B-4D93-9B82-5F06E114713B}" destId="{68226E21-D800-4DE3-881A-6C65BC9912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F3840F-3E92-47BC-9195-FAD02D8FDB7F}" type="doc">
      <dgm:prSet loTypeId="urn:microsoft.com/office/officeart/2005/8/layout/vList5" loCatId="list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1BC0D972-08F1-41A6-98BD-2EE03BC8BE22}">
      <dgm:prSet/>
      <dgm:spPr>
        <a:solidFill>
          <a:srgbClr val="7030A0"/>
        </a:solidFill>
      </dgm:spPr>
      <dgm:t>
        <a:bodyPr/>
        <a:lstStyle/>
        <a:p>
          <a:r>
            <a:rPr lang="pt-BR" b="1" dirty="0" err="1"/>
            <a:t>Chatbots</a:t>
          </a:r>
          <a:r>
            <a:rPr lang="pt-BR" b="1" dirty="0"/>
            <a:t> como tutores virtuais</a:t>
          </a:r>
          <a:r>
            <a:rPr lang="pt-BR" dirty="0"/>
            <a:t>: </a:t>
          </a:r>
          <a:endParaRPr lang="en-US" dirty="0"/>
        </a:p>
      </dgm:t>
    </dgm:pt>
    <dgm:pt modelId="{BB57C399-CBB0-42CA-A31E-1EE13567155D}" type="parTrans" cxnId="{D573686F-0974-433C-B2E6-55F42CC297DF}">
      <dgm:prSet/>
      <dgm:spPr/>
      <dgm:t>
        <a:bodyPr/>
        <a:lstStyle/>
        <a:p>
          <a:endParaRPr lang="en-US"/>
        </a:p>
      </dgm:t>
    </dgm:pt>
    <dgm:pt modelId="{9D4251A6-4C32-4D18-886B-8676DBD5425C}" type="sibTrans" cxnId="{D573686F-0974-433C-B2E6-55F42CC297DF}">
      <dgm:prSet/>
      <dgm:spPr/>
      <dgm:t>
        <a:bodyPr/>
        <a:lstStyle/>
        <a:p>
          <a:endParaRPr lang="en-US"/>
        </a:p>
      </dgm:t>
    </dgm:pt>
    <dgm:pt modelId="{93E83AB6-71B2-4F0C-A741-CAE83A323932}">
      <dgm:prSet custT="1"/>
      <dgm:spPr/>
      <dgm:t>
        <a:bodyPr/>
        <a:lstStyle/>
        <a:p>
          <a:r>
            <a:rPr lang="pt-BR" sz="1800"/>
            <a:t>Possibilitam </a:t>
          </a:r>
          <a:r>
            <a:rPr lang="pt-BR" sz="1800" b="1"/>
            <a:t>suporte imediato</a:t>
          </a:r>
          <a:r>
            <a:rPr lang="pt-BR" sz="1800"/>
            <a:t> aos alunos.</a:t>
          </a:r>
          <a:endParaRPr lang="en-US" sz="1800"/>
        </a:p>
      </dgm:t>
    </dgm:pt>
    <dgm:pt modelId="{FD8BD929-D28A-4B13-976C-7C7A2746E124}" type="parTrans" cxnId="{CB65D6FF-0FFA-439C-9BE9-50FAAA5E38B3}">
      <dgm:prSet/>
      <dgm:spPr/>
      <dgm:t>
        <a:bodyPr/>
        <a:lstStyle/>
        <a:p>
          <a:endParaRPr lang="en-US"/>
        </a:p>
      </dgm:t>
    </dgm:pt>
    <dgm:pt modelId="{B6297FF2-8745-4A12-B867-97D6770E8C81}" type="sibTrans" cxnId="{CB65D6FF-0FFA-439C-9BE9-50FAAA5E38B3}">
      <dgm:prSet/>
      <dgm:spPr/>
      <dgm:t>
        <a:bodyPr/>
        <a:lstStyle/>
        <a:p>
          <a:endParaRPr lang="en-US"/>
        </a:p>
      </dgm:t>
    </dgm:pt>
    <dgm:pt modelId="{F195CBA8-5287-40CD-9348-EB990489110D}">
      <dgm:prSet custT="1"/>
      <dgm:spPr/>
      <dgm:t>
        <a:bodyPr/>
        <a:lstStyle/>
        <a:p>
          <a:r>
            <a:rPr lang="pt-BR" sz="1800" dirty="0"/>
            <a:t>Auxiliam na </a:t>
          </a:r>
          <a:r>
            <a:rPr lang="pt-BR" sz="1800" b="1" dirty="0"/>
            <a:t>resolução de dúvidas</a:t>
          </a:r>
          <a:r>
            <a:rPr lang="pt-BR" sz="1800" dirty="0"/>
            <a:t> e na </a:t>
          </a:r>
          <a:r>
            <a:rPr lang="pt-BR" sz="1800" b="1" dirty="0"/>
            <a:t>assimilação de conteúdo</a:t>
          </a:r>
          <a:r>
            <a:rPr lang="pt-BR" sz="1800" dirty="0"/>
            <a:t>.</a:t>
          </a:r>
          <a:endParaRPr lang="en-US" sz="1800" dirty="0"/>
        </a:p>
      </dgm:t>
    </dgm:pt>
    <dgm:pt modelId="{8B040BA9-9D6D-431A-BE30-D8BAFC8BCBE2}" type="parTrans" cxnId="{08149156-A83C-430E-8190-DFCDA01BEA3A}">
      <dgm:prSet/>
      <dgm:spPr/>
      <dgm:t>
        <a:bodyPr/>
        <a:lstStyle/>
        <a:p>
          <a:endParaRPr lang="en-US"/>
        </a:p>
      </dgm:t>
    </dgm:pt>
    <dgm:pt modelId="{CA2E4B4F-30BD-4550-928C-8A3B4708A0E6}" type="sibTrans" cxnId="{08149156-A83C-430E-8190-DFCDA01BEA3A}">
      <dgm:prSet/>
      <dgm:spPr/>
      <dgm:t>
        <a:bodyPr/>
        <a:lstStyle/>
        <a:p>
          <a:endParaRPr lang="en-US"/>
        </a:p>
      </dgm:t>
    </dgm:pt>
    <dgm:pt modelId="{8B680237-73CB-41C3-9EAC-7037FE92EEAD}">
      <dgm:prSet/>
      <dgm:spPr>
        <a:solidFill>
          <a:srgbClr val="7030A0"/>
        </a:solidFill>
      </dgm:spPr>
      <dgm:t>
        <a:bodyPr/>
        <a:lstStyle/>
        <a:p>
          <a:r>
            <a:rPr lang="pt-BR" b="1"/>
            <a:t>Experiência personalizada no aprendizado</a:t>
          </a:r>
          <a:r>
            <a:rPr lang="pt-BR"/>
            <a:t>:</a:t>
          </a:r>
          <a:endParaRPr lang="en-US"/>
        </a:p>
      </dgm:t>
    </dgm:pt>
    <dgm:pt modelId="{A09F1B77-734B-44B4-8389-356E26B3FF3E}" type="parTrans" cxnId="{504BCEFF-22CD-4748-B578-76E7631B66D2}">
      <dgm:prSet/>
      <dgm:spPr/>
      <dgm:t>
        <a:bodyPr/>
        <a:lstStyle/>
        <a:p>
          <a:endParaRPr lang="en-US"/>
        </a:p>
      </dgm:t>
    </dgm:pt>
    <dgm:pt modelId="{C3221F80-0977-4054-A7CB-8543CDD50D90}" type="sibTrans" cxnId="{504BCEFF-22CD-4748-B578-76E7631B66D2}">
      <dgm:prSet/>
      <dgm:spPr/>
      <dgm:t>
        <a:bodyPr/>
        <a:lstStyle/>
        <a:p>
          <a:endParaRPr lang="en-US"/>
        </a:p>
      </dgm:t>
    </dgm:pt>
    <dgm:pt modelId="{5ACE1395-9E29-45E8-AD72-77774968304D}">
      <dgm:prSet custT="1"/>
      <dgm:spPr/>
      <dgm:t>
        <a:bodyPr/>
        <a:lstStyle/>
        <a:p>
          <a:r>
            <a:rPr lang="pt-BR" sz="1800"/>
            <a:t>Sugestões e conteúdos adaptados às </a:t>
          </a:r>
          <a:r>
            <a:rPr lang="pt-BR" sz="1800" b="1"/>
            <a:t>necessidades do estudante</a:t>
          </a:r>
          <a:r>
            <a:rPr lang="pt-BR" sz="1800"/>
            <a:t>.</a:t>
          </a:r>
          <a:endParaRPr lang="en-US" sz="1800"/>
        </a:p>
      </dgm:t>
    </dgm:pt>
    <dgm:pt modelId="{2AB434F1-A165-4D2A-9CA8-A110CB99271F}" type="parTrans" cxnId="{0F17725F-E276-4FA0-89A0-10DD34379988}">
      <dgm:prSet/>
      <dgm:spPr/>
      <dgm:t>
        <a:bodyPr/>
        <a:lstStyle/>
        <a:p>
          <a:endParaRPr lang="en-US"/>
        </a:p>
      </dgm:t>
    </dgm:pt>
    <dgm:pt modelId="{AA5121D6-4C06-4CF0-AD9D-0CC690B4B6F4}" type="sibTrans" cxnId="{0F17725F-E276-4FA0-89A0-10DD34379988}">
      <dgm:prSet/>
      <dgm:spPr/>
      <dgm:t>
        <a:bodyPr/>
        <a:lstStyle/>
        <a:p>
          <a:endParaRPr lang="en-US"/>
        </a:p>
      </dgm:t>
    </dgm:pt>
    <dgm:pt modelId="{5B99D990-759A-47E6-9577-7971D501B415}">
      <dgm:prSet custT="1"/>
      <dgm:spPr/>
      <dgm:t>
        <a:bodyPr/>
        <a:lstStyle/>
        <a:p>
          <a:r>
            <a:rPr lang="pt-BR" sz="1800"/>
            <a:t>Feedback em tempo real para aprimorar o desempenho acadêmico.</a:t>
          </a:r>
          <a:endParaRPr lang="en-US" sz="1800"/>
        </a:p>
      </dgm:t>
    </dgm:pt>
    <dgm:pt modelId="{4499C2C3-C4EC-4C89-8EF1-26D117D3373D}" type="parTrans" cxnId="{C83E07B5-EAFF-4D13-AE31-7D2892AE2836}">
      <dgm:prSet/>
      <dgm:spPr/>
      <dgm:t>
        <a:bodyPr/>
        <a:lstStyle/>
        <a:p>
          <a:endParaRPr lang="en-US"/>
        </a:p>
      </dgm:t>
    </dgm:pt>
    <dgm:pt modelId="{8D397752-D992-4F7E-9273-2CF6E915501D}" type="sibTrans" cxnId="{C83E07B5-EAFF-4D13-AE31-7D2892AE2836}">
      <dgm:prSet/>
      <dgm:spPr/>
      <dgm:t>
        <a:bodyPr/>
        <a:lstStyle/>
        <a:p>
          <a:endParaRPr lang="en-US"/>
        </a:p>
      </dgm:t>
    </dgm:pt>
    <dgm:pt modelId="{9F4E95C1-24C5-4DB1-AF31-B6947B3E3A57}">
      <dgm:prSet/>
      <dgm:spPr>
        <a:solidFill>
          <a:srgbClr val="7030A0"/>
        </a:solidFill>
      </dgm:spPr>
      <dgm:t>
        <a:bodyPr/>
        <a:lstStyle/>
        <a:p>
          <a:r>
            <a:rPr lang="pt-BR" b="1"/>
            <a:t>Comparação com métodos tradicionais</a:t>
          </a:r>
          <a:r>
            <a:rPr lang="pt-BR"/>
            <a:t>:</a:t>
          </a:r>
          <a:endParaRPr lang="en-US"/>
        </a:p>
      </dgm:t>
    </dgm:pt>
    <dgm:pt modelId="{8391BBEB-BA05-49EF-A777-9F0A88C0D0EE}" type="parTrans" cxnId="{F695DF65-8C85-474B-BC6D-2601F6900095}">
      <dgm:prSet/>
      <dgm:spPr/>
      <dgm:t>
        <a:bodyPr/>
        <a:lstStyle/>
        <a:p>
          <a:endParaRPr lang="en-US"/>
        </a:p>
      </dgm:t>
    </dgm:pt>
    <dgm:pt modelId="{672CA32F-9403-4BB3-A4FE-08EAF50A4206}" type="sibTrans" cxnId="{F695DF65-8C85-474B-BC6D-2601F6900095}">
      <dgm:prSet/>
      <dgm:spPr/>
      <dgm:t>
        <a:bodyPr/>
        <a:lstStyle/>
        <a:p>
          <a:endParaRPr lang="en-US"/>
        </a:p>
      </dgm:t>
    </dgm:pt>
    <dgm:pt modelId="{318DD852-94C1-4AEA-B883-A96F38EA32E4}">
      <dgm:prSet custT="1"/>
      <dgm:spPr/>
      <dgm:t>
        <a:bodyPr/>
        <a:lstStyle/>
        <a:p>
          <a:r>
            <a:rPr lang="pt-BR" sz="1800"/>
            <a:t>Interfaces conversacionais são mais </a:t>
          </a:r>
          <a:r>
            <a:rPr lang="pt-BR" sz="1800" b="1"/>
            <a:t>dinâmicas</a:t>
          </a:r>
          <a:r>
            <a:rPr lang="pt-BR" sz="1800"/>
            <a:t> e </a:t>
          </a:r>
          <a:r>
            <a:rPr lang="pt-BR" sz="1800" b="1"/>
            <a:t>interativas</a:t>
          </a:r>
          <a:r>
            <a:rPr lang="pt-BR" sz="1800"/>
            <a:t> do que menus e comandos convencionais.</a:t>
          </a:r>
          <a:endParaRPr lang="en-US" sz="1800"/>
        </a:p>
      </dgm:t>
    </dgm:pt>
    <dgm:pt modelId="{128F269D-BCDF-469E-956D-BF172C85F719}" type="parTrans" cxnId="{AF4B97BF-7A85-4E0C-8C80-A59E9C573DC0}">
      <dgm:prSet/>
      <dgm:spPr/>
      <dgm:t>
        <a:bodyPr/>
        <a:lstStyle/>
        <a:p>
          <a:endParaRPr lang="en-US"/>
        </a:p>
      </dgm:t>
    </dgm:pt>
    <dgm:pt modelId="{46120ED0-A192-47EB-BBD5-E166109DE216}" type="sibTrans" cxnId="{AF4B97BF-7A85-4E0C-8C80-A59E9C573DC0}">
      <dgm:prSet/>
      <dgm:spPr/>
      <dgm:t>
        <a:bodyPr/>
        <a:lstStyle/>
        <a:p>
          <a:endParaRPr lang="en-US"/>
        </a:p>
      </dgm:t>
    </dgm:pt>
    <dgm:pt modelId="{FEF9D379-E070-44EF-9865-E06A96137154}">
      <dgm:prSet/>
      <dgm:spPr>
        <a:solidFill>
          <a:srgbClr val="7030A0"/>
        </a:solidFill>
      </dgm:spPr>
      <dgm:t>
        <a:bodyPr/>
        <a:lstStyle/>
        <a:p>
          <a:r>
            <a:rPr lang="pt-BR" b="1" dirty="0"/>
            <a:t>Exemplo prático no ensino da matemática</a:t>
          </a:r>
          <a:r>
            <a:rPr lang="pt-BR" dirty="0"/>
            <a:t>:</a:t>
          </a:r>
          <a:endParaRPr lang="en-US" dirty="0"/>
        </a:p>
      </dgm:t>
    </dgm:pt>
    <dgm:pt modelId="{933AAD01-FB49-4E9F-9689-28CAE975CBF6}" type="parTrans" cxnId="{BD871C79-FFD3-4AF3-AA4E-E0D33C8AF8AD}">
      <dgm:prSet/>
      <dgm:spPr/>
      <dgm:t>
        <a:bodyPr/>
        <a:lstStyle/>
        <a:p>
          <a:endParaRPr lang="en-US"/>
        </a:p>
      </dgm:t>
    </dgm:pt>
    <dgm:pt modelId="{410FBBAD-E68D-4CDA-BE28-F7F467EEDF2D}" type="sibTrans" cxnId="{BD871C79-FFD3-4AF3-AA4E-E0D33C8AF8AD}">
      <dgm:prSet/>
      <dgm:spPr/>
      <dgm:t>
        <a:bodyPr/>
        <a:lstStyle/>
        <a:p>
          <a:endParaRPr lang="en-US"/>
        </a:p>
      </dgm:t>
    </dgm:pt>
    <dgm:pt modelId="{F290614F-7ED9-4B83-AF43-BC71EEF02F66}">
      <dgm:prSet custT="1"/>
      <dgm:spPr/>
      <dgm:t>
        <a:bodyPr/>
        <a:lstStyle/>
        <a:p>
          <a:r>
            <a:rPr lang="pt-BR" sz="1800"/>
            <a:t>Facilidade no auxílio à resolução de </a:t>
          </a:r>
          <a:r>
            <a:rPr lang="pt-BR" sz="1800" b="1"/>
            <a:t>exercícios e cálculos matemáticos</a:t>
          </a:r>
          <a:r>
            <a:rPr lang="pt-BR" sz="1800"/>
            <a:t>.</a:t>
          </a:r>
          <a:endParaRPr lang="en-US" sz="1800"/>
        </a:p>
      </dgm:t>
    </dgm:pt>
    <dgm:pt modelId="{B7D8DA63-6D5A-4919-9786-5C22BF0F6E18}" type="parTrans" cxnId="{1E47787D-D668-47BB-BE44-EAD4D16CEAAF}">
      <dgm:prSet/>
      <dgm:spPr/>
      <dgm:t>
        <a:bodyPr/>
        <a:lstStyle/>
        <a:p>
          <a:endParaRPr lang="en-US"/>
        </a:p>
      </dgm:t>
    </dgm:pt>
    <dgm:pt modelId="{EE20E445-B631-4A49-96BD-D59E54D12C0D}" type="sibTrans" cxnId="{1E47787D-D668-47BB-BE44-EAD4D16CEAAF}">
      <dgm:prSet/>
      <dgm:spPr/>
      <dgm:t>
        <a:bodyPr/>
        <a:lstStyle/>
        <a:p>
          <a:endParaRPr lang="en-US"/>
        </a:p>
      </dgm:t>
    </dgm:pt>
    <dgm:pt modelId="{5271328D-4B77-4DC1-83F9-4EF2E420A546}">
      <dgm:prSet custT="1"/>
      <dgm:spPr/>
      <dgm:t>
        <a:bodyPr/>
        <a:lstStyle/>
        <a:p>
          <a:r>
            <a:rPr lang="pt-BR" sz="1800"/>
            <a:t>Maior engajamento dos alunos através de um </a:t>
          </a:r>
          <a:r>
            <a:rPr lang="pt-BR" sz="1800" b="1"/>
            <a:t>ambiente acessível e interativo</a:t>
          </a:r>
          <a:r>
            <a:rPr lang="pt-BR" sz="1800"/>
            <a:t>.</a:t>
          </a:r>
          <a:endParaRPr lang="en-US" sz="1800"/>
        </a:p>
      </dgm:t>
    </dgm:pt>
    <dgm:pt modelId="{E43FAD2D-FF58-457B-AD7D-DE755A950585}" type="parTrans" cxnId="{D7DDC53F-F4AC-4481-8E56-090A4D319CD5}">
      <dgm:prSet/>
      <dgm:spPr/>
      <dgm:t>
        <a:bodyPr/>
        <a:lstStyle/>
        <a:p>
          <a:endParaRPr lang="en-US"/>
        </a:p>
      </dgm:t>
    </dgm:pt>
    <dgm:pt modelId="{49192481-1B46-49B2-AEF9-637C278C2A88}" type="sibTrans" cxnId="{D7DDC53F-F4AC-4481-8E56-090A4D319CD5}">
      <dgm:prSet/>
      <dgm:spPr/>
      <dgm:t>
        <a:bodyPr/>
        <a:lstStyle/>
        <a:p>
          <a:endParaRPr lang="en-US"/>
        </a:p>
      </dgm:t>
    </dgm:pt>
    <dgm:pt modelId="{8632B9A2-5CEB-43D8-8638-480AD8B8C202}" type="pres">
      <dgm:prSet presAssocID="{DBF3840F-3E92-47BC-9195-FAD02D8FDB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66BD8E3-FBF3-426F-AE51-4DBF58019648}" type="pres">
      <dgm:prSet presAssocID="{1BC0D972-08F1-41A6-98BD-2EE03BC8BE22}" presName="linNode" presStyleCnt="0"/>
      <dgm:spPr/>
    </dgm:pt>
    <dgm:pt modelId="{E486CEC7-842A-41CD-816A-296E40315534}" type="pres">
      <dgm:prSet presAssocID="{1BC0D972-08F1-41A6-98BD-2EE03BC8BE22}" presName="parentText" presStyleLbl="node1" presStyleIdx="0" presStyleCnt="4" custLinFactNeighborX="312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4E24498-D384-4DAB-9936-9AA810C0C8FB}" type="pres">
      <dgm:prSet presAssocID="{1BC0D972-08F1-41A6-98BD-2EE03BC8BE22}" presName="descendantText" presStyleLbl="alignAccFollowNode1" presStyleIdx="0" presStyleCnt="4" custScaleX="112491" custScaleY="11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095E113-00EB-40F8-9805-2F2B9DC4906D}" type="pres">
      <dgm:prSet presAssocID="{9D4251A6-4C32-4D18-886B-8676DBD5425C}" presName="sp" presStyleCnt="0"/>
      <dgm:spPr/>
    </dgm:pt>
    <dgm:pt modelId="{8F5011F6-3D70-411C-8B9D-9951AB02E21E}" type="pres">
      <dgm:prSet presAssocID="{8B680237-73CB-41C3-9EAC-7037FE92EEAD}" presName="linNode" presStyleCnt="0"/>
      <dgm:spPr/>
    </dgm:pt>
    <dgm:pt modelId="{7599BCE1-ADA9-4DFB-8D1D-962E010DB17B}" type="pres">
      <dgm:prSet presAssocID="{8B680237-73CB-41C3-9EAC-7037FE92EEAD}" presName="parentText" presStyleLbl="node1" presStyleIdx="1" presStyleCnt="4" custLinFactNeighborX="312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245F1BF-CDA9-4BE2-86D2-9B8E25C11689}" type="pres">
      <dgm:prSet presAssocID="{8B680237-73CB-41C3-9EAC-7037FE92EEAD}" presName="descendantText" presStyleLbl="alignAccFollowNode1" presStyleIdx="1" presStyleCnt="4" custScaleX="112491" custScaleY="11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1324985-B7AD-4CB1-8DA3-C4B5489EAB9D}" type="pres">
      <dgm:prSet presAssocID="{C3221F80-0977-4054-A7CB-8543CDD50D90}" presName="sp" presStyleCnt="0"/>
      <dgm:spPr/>
    </dgm:pt>
    <dgm:pt modelId="{26959668-877C-4D9D-A640-AB7CCDD8B486}" type="pres">
      <dgm:prSet presAssocID="{9F4E95C1-24C5-4DB1-AF31-B6947B3E3A57}" presName="linNode" presStyleCnt="0"/>
      <dgm:spPr/>
    </dgm:pt>
    <dgm:pt modelId="{1ABCB680-CF09-4EC7-B9BD-60F78AAF21D7}" type="pres">
      <dgm:prSet presAssocID="{9F4E95C1-24C5-4DB1-AF31-B6947B3E3A57}" presName="parentText" presStyleLbl="node1" presStyleIdx="2" presStyleCnt="4" custLinFactNeighborX="312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DA0F711-D02F-4C1A-9F79-5D4F07FE91FB}" type="pres">
      <dgm:prSet presAssocID="{9F4E95C1-24C5-4DB1-AF31-B6947B3E3A57}" presName="descendantText" presStyleLbl="alignAccFollowNode1" presStyleIdx="2" presStyleCnt="4" custScaleX="112491" custScaleY="11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5AA54EF-B95B-42AE-B397-56A852D4B4C1}" type="pres">
      <dgm:prSet presAssocID="{672CA32F-9403-4BB3-A4FE-08EAF50A4206}" presName="sp" presStyleCnt="0"/>
      <dgm:spPr/>
    </dgm:pt>
    <dgm:pt modelId="{3D459C29-305B-4747-8A27-432426792CFE}" type="pres">
      <dgm:prSet presAssocID="{FEF9D379-E070-44EF-9865-E06A96137154}" presName="linNode" presStyleCnt="0"/>
      <dgm:spPr/>
    </dgm:pt>
    <dgm:pt modelId="{88F0A3B4-C15D-496B-AB81-8C8E1B639A8D}" type="pres">
      <dgm:prSet presAssocID="{FEF9D379-E070-44EF-9865-E06A96137154}" presName="parentText" presStyleLbl="node1" presStyleIdx="3" presStyleCnt="4" custLinFactNeighborX="3120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4E10BAB-8709-4933-880E-54A9A24BB9AE}" type="pres">
      <dgm:prSet presAssocID="{FEF9D379-E070-44EF-9865-E06A96137154}" presName="descendantText" presStyleLbl="alignAccFollowNode1" presStyleIdx="3" presStyleCnt="4" custScaleX="112491" custScaleY="1198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DF369E9-592D-44F6-ABD7-0665B3AE5473}" type="presOf" srcId="{F195CBA8-5287-40CD-9348-EB990489110D}" destId="{64E24498-D384-4DAB-9936-9AA810C0C8FB}" srcOrd="0" destOrd="1" presId="urn:microsoft.com/office/officeart/2005/8/layout/vList5"/>
    <dgm:cxn modelId="{F695DF65-8C85-474B-BC6D-2601F6900095}" srcId="{DBF3840F-3E92-47BC-9195-FAD02D8FDB7F}" destId="{9F4E95C1-24C5-4DB1-AF31-B6947B3E3A57}" srcOrd="2" destOrd="0" parTransId="{8391BBEB-BA05-49EF-A777-9F0A88C0D0EE}" sibTransId="{672CA32F-9403-4BB3-A4FE-08EAF50A4206}"/>
    <dgm:cxn modelId="{7B8857BF-D0E8-4FD2-B164-A5F712DC9DC1}" type="presOf" srcId="{5271328D-4B77-4DC1-83F9-4EF2E420A546}" destId="{C4E10BAB-8709-4933-880E-54A9A24BB9AE}" srcOrd="0" destOrd="1" presId="urn:microsoft.com/office/officeart/2005/8/layout/vList5"/>
    <dgm:cxn modelId="{CB6D885C-D057-412C-AAA5-20E53549FFAB}" type="presOf" srcId="{9F4E95C1-24C5-4DB1-AF31-B6947B3E3A57}" destId="{1ABCB680-CF09-4EC7-B9BD-60F78AAF21D7}" srcOrd="0" destOrd="0" presId="urn:microsoft.com/office/officeart/2005/8/layout/vList5"/>
    <dgm:cxn modelId="{0F17725F-E276-4FA0-89A0-10DD34379988}" srcId="{8B680237-73CB-41C3-9EAC-7037FE92EEAD}" destId="{5ACE1395-9E29-45E8-AD72-77774968304D}" srcOrd="0" destOrd="0" parTransId="{2AB434F1-A165-4D2A-9CA8-A110CB99271F}" sibTransId="{AA5121D6-4C06-4CF0-AD9D-0CC690B4B6F4}"/>
    <dgm:cxn modelId="{C7E4AD06-8C56-45FC-91C6-A16463D9792C}" type="presOf" srcId="{F290614F-7ED9-4B83-AF43-BC71EEF02F66}" destId="{C4E10BAB-8709-4933-880E-54A9A24BB9AE}" srcOrd="0" destOrd="0" presId="urn:microsoft.com/office/officeart/2005/8/layout/vList5"/>
    <dgm:cxn modelId="{6D4E97E5-7B3F-4B8A-9165-9228571ABCD9}" type="presOf" srcId="{1BC0D972-08F1-41A6-98BD-2EE03BC8BE22}" destId="{E486CEC7-842A-41CD-816A-296E40315534}" srcOrd="0" destOrd="0" presId="urn:microsoft.com/office/officeart/2005/8/layout/vList5"/>
    <dgm:cxn modelId="{1E47787D-D668-47BB-BE44-EAD4D16CEAAF}" srcId="{FEF9D379-E070-44EF-9865-E06A96137154}" destId="{F290614F-7ED9-4B83-AF43-BC71EEF02F66}" srcOrd="0" destOrd="0" parTransId="{B7D8DA63-6D5A-4919-9786-5C22BF0F6E18}" sibTransId="{EE20E445-B631-4A49-96BD-D59E54D12C0D}"/>
    <dgm:cxn modelId="{71DA7AA4-E926-43FA-93E5-7ABAC7942E13}" type="presOf" srcId="{5B99D990-759A-47E6-9577-7971D501B415}" destId="{7245F1BF-CDA9-4BE2-86D2-9B8E25C11689}" srcOrd="0" destOrd="1" presId="urn:microsoft.com/office/officeart/2005/8/layout/vList5"/>
    <dgm:cxn modelId="{C83E07B5-EAFF-4D13-AE31-7D2892AE2836}" srcId="{8B680237-73CB-41C3-9EAC-7037FE92EEAD}" destId="{5B99D990-759A-47E6-9577-7971D501B415}" srcOrd="1" destOrd="0" parTransId="{4499C2C3-C4EC-4C89-8EF1-26D117D3373D}" sibTransId="{8D397752-D992-4F7E-9273-2CF6E915501D}"/>
    <dgm:cxn modelId="{504BCEFF-22CD-4748-B578-76E7631B66D2}" srcId="{DBF3840F-3E92-47BC-9195-FAD02D8FDB7F}" destId="{8B680237-73CB-41C3-9EAC-7037FE92EEAD}" srcOrd="1" destOrd="0" parTransId="{A09F1B77-734B-44B4-8389-356E26B3FF3E}" sibTransId="{C3221F80-0977-4054-A7CB-8543CDD50D90}"/>
    <dgm:cxn modelId="{AD7DBA1E-DB11-4B6C-8919-735FB2D138F3}" type="presOf" srcId="{5ACE1395-9E29-45E8-AD72-77774968304D}" destId="{7245F1BF-CDA9-4BE2-86D2-9B8E25C11689}" srcOrd="0" destOrd="0" presId="urn:microsoft.com/office/officeart/2005/8/layout/vList5"/>
    <dgm:cxn modelId="{6A454E13-8A0A-45A6-81AD-5DE3D04A552E}" type="presOf" srcId="{8B680237-73CB-41C3-9EAC-7037FE92EEAD}" destId="{7599BCE1-ADA9-4DFB-8D1D-962E010DB17B}" srcOrd="0" destOrd="0" presId="urn:microsoft.com/office/officeart/2005/8/layout/vList5"/>
    <dgm:cxn modelId="{6CBCA34A-E854-4D2D-B931-7D372E07A7C6}" type="presOf" srcId="{DBF3840F-3E92-47BC-9195-FAD02D8FDB7F}" destId="{8632B9A2-5CEB-43D8-8638-480AD8B8C202}" srcOrd="0" destOrd="0" presId="urn:microsoft.com/office/officeart/2005/8/layout/vList5"/>
    <dgm:cxn modelId="{9F8C8710-71DD-4D08-BDFC-2110CC5388A1}" type="presOf" srcId="{93E83AB6-71B2-4F0C-A741-CAE83A323932}" destId="{64E24498-D384-4DAB-9936-9AA810C0C8FB}" srcOrd="0" destOrd="0" presId="urn:microsoft.com/office/officeart/2005/8/layout/vList5"/>
    <dgm:cxn modelId="{CB65D6FF-0FFA-439C-9BE9-50FAAA5E38B3}" srcId="{1BC0D972-08F1-41A6-98BD-2EE03BC8BE22}" destId="{93E83AB6-71B2-4F0C-A741-CAE83A323932}" srcOrd="0" destOrd="0" parTransId="{FD8BD929-D28A-4B13-976C-7C7A2746E124}" sibTransId="{B6297FF2-8745-4A12-B867-97D6770E8C81}"/>
    <dgm:cxn modelId="{08149156-A83C-430E-8190-DFCDA01BEA3A}" srcId="{1BC0D972-08F1-41A6-98BD-2EE03BC8BE22}" destId="{F195CBA8-5287-40CD-9348-EB990489110D}" srcOrd="1" destOrd="0" parTransId="{8B040BA9-9D6D-431A-BE30-D8BAFC8BCBE2}" sibTransId="{CA2E4B4F-30BD-4550-928C-8A3B4708A0E6}"/>
    <dgm:cxn modelId="{D573686F-0974-433C-B2E6-55F42CC297DF}" srcId="{DBF3840F-3E92-47BC-9195-FAD02D8FDB7F}" destId="{1BC0D972-08F1-41A6-98BD-2EE03BC8BE22}" srcOrd="0" destOrd="0" parTransId="{BB57C399-CBB0-42CA-A31E-1EE13567155D}" sibTransId="{9D4251A6-4C32-4D18-886B-8676DBD5425C}"/>
    <dgm:cxn modelId="{AF4B97BF-7A85-4E0C-8C80-A59E9C573DC0}" srcId="{9F4E95C1-24C5-4DB1-AF31-B6947B3E3A57}" destId="{318DD852-94C1-4AEA-B883-A96F38EA32E4}" srcOrd="0" destOrd="0" parTransId="{128F269D-BCDF-469E-956D-BF172C85F719}" sibTransId="{46120ED0-A192-47EB-BBD5-E166109DE216}"/>
    <dgm:cxn modelId="{D7DDC53F-F4AC-4481-8E56-090A4D319CD5}" srcId="{FEF9D379-E070-44EF-9865-E06A96137154}" destId="{5271328D-4B77-4DC1-83F9-4EF2E420A546}" srcOrd="1" destOrd="0" parTransId="{E43FAD2D-FF58-457B-AD7D-DE755A950585}" sibTransId="{49192481-1B46-49B2-AEF9-637C278C2A88}"/>
    <dgm:cxn modelId="{D0E7E1C3-AEB3-4B13-8932-8EC4A2D84604}" type="presOf" srcId="{318DD852-94C1-4AEA-B883-A96F38EA32E4}" destId="{5DA0F711-D02F-4C1A-9F79-5D4F07FE91FB}" srcOrd="0" destOrd="0" presId="urn:microsoft.com/office/officeart/2005/8/layout/vList5"/>
    <dgm:cxn modelId="{BD871C79-FFD3-4AF3-AA4E-E0D33C8AF8AD}" srcId="{DBF3840F-3E92-47BC-9195-FAD02D8FDB7F}" destId="{FEF9D379-E070-44EF-9865-E06A96137154}" srcOrd="3" destOrd="0" parTransId="{933AAD01-FB49-4E9F-9689-28CAE975CBF6}" sibTransId="{410FBBAD-E68D-4CDA-BE28-F7F467EEDF2D}"/>
    <dgm:cxn modelId="{21090136-CDD9-46AB-867A-F8B76C305FCC}" type="presOf" srcId="{FEF9D379-E070-44EF-9865-E06A96137154}" destId="{88F0A3B4-C15D-496B-AB81-8C8E1B639A8D}" srcOrd="0" destOrd="0" presId="urn:microsoft.com/office/officeart/2005/8/layout/vList5"/>
    <dgm:cxn modelId="{F22E54BB-5AD6-407B-A74C-43147C83CD8C}" type="presParOf" srcId="{8632B9A2-5CEB-43D8-8638-480AD8B8C202}" destId="{D66BD8E3-FBF3-426F-AE51-4DBF58019648}" srcOrd="0" destOrd="0" presId="urn:microsoft.com/office/officeart/2005/8/layout/vList5"/>
    <dgm:cxn modelId="{40EF9A5F-6BB1-4330-AC6D-ACF8AEE955DA}" type="presParOf" srcId="{D66BD8E3-FBF3-426F-AE51-4DBF58019648}" destId="{E486CEC7-842A-41CD-816A-296E40315534}" srcOrd="0" destOrd="0" presId="urn:microsoft.com/office/officeart/2005/8/layout/vList5"/>
    <dgm:cxn modelId="{619BE707-FD02-47DA-AE4E-4DA8ADFDBE33}" type="presParOf" srcId="{D66BD8E3-FBF3-426F-AE51-4DBF58019648}" destId="{64E24498-D384-4DAB-9936-9AA810C0C8FB}" srcOrd="1" destOrd="0" presId="urn:microsoft.com/office/officeart/2005/8/layout/vList5"/>
    <dgm:cxn modelId="{21E942E5-8224-4759-A8AF-B190BA9A47E9}" type="presParOf" srcId="{8632B9A2-5CEB-43D8-8638-480AD8B8C202}" destId="{1095E113-00EB-40F8-9805-2F2B9DC4906D}" srcOrd="1" destOrd="0" presId="urn:microsoft.com/office/officeart/2005/8/layout/vList5"/>
    <dgm:cxn modelId="{11A24409-C0D2-4529-A656-7AE310FB3E7E}" type="presParOf" srcId="{8632B9A2-5CEB-43D8-8638-480AD8B8C202}" destId="{8F5011F6-3D70-411C-8B9D-9951AB02E21E}" srcOrd="2" destOrd="0" presId="urn:microsoft.com/office/officeart/2005/8/layout/vList5"/>
    <dgm:cxn modelId="{AE7C44F4-4A5B-40B4-80DD-7C5252B3D275}" type="presParOf" srcId="{8F5011F6-3D70-411C-8B9D-9951AB02E21E}" destId="{7599BCE1-ADA9-4DFB-8D1D-962E010DB17B}" srcOrd="0" destOrd="0" presId="urn:microsoft.com/office/officeart/2005/8/layout/vList5"/>
    <dgm:cxn modelId="{00C8B170-D933-4D64-9CFC-3D0BE0D6C518}" type="presParOf" srcId="{8F5011F6-3D70-411C-8B9D-9951AB02E21E}" destId="{7245F1BF-CDA9-4BE2-86D2-9B8E25C11689}" srcOrd="1" destOrd="0" presId="urn:microsoft.com/office/officeart/2005/8/layout/vList5"/>
    <dgm:cxn modelId="{9EB3E629-D47B-483D-ACAA-4C9876F3E87B}" type="presParOf" srcId="{8632B9A2-5CEB-43D8-8638-480AD8B8C202}" destId="{F1324985-B7AD-4CB1-8DA3-C4B5489EAB9D}" srcOrd="3" destOrd="0" presId="urn:microsoft.com/office/officeart/2005/8/layout/vList5"/>
    <dgm:cxn modelId="{3063CC8A-3D7C-42B7-9454-78EC3A840022}" type="presParOf" srcId="{8632B9A2-5CEB-43D8-8638-480AD8B8C202}" destId="{26959668-877C-4D9D-A640-AB7CCDD8B486}" srcOrd="4" destOrd="0" presId="urn:microsoft.com/office/officeart/2005/8/layout/vList5"/>
    <dgm:cxn modelId="{1D5E812A-880D-4592-8476-14074CE3F188}" type="presParOf" srcId="{26959668-877C-4D9D-A640-AB7CCDD8B486}" destId="{1ABCB680-CF09-4EC7-B9BD-60F78AAF21D7}" srcOrd="0" destOrd="0" presId="urn:microsoft.com/office/officeart/2005/8/layout/vList5"/>
    <dgm:cxn modelId="{21B5E267-13D4-4808-9358-B57626507357}" type="presParOf" srcId="{26959668-877C-4D9D-A640-AB7CCDD8B486}" destId="{5DA0F711-D02F-4C1A-9F79-5D4F07FE91FB}" srcOrd="1" destOrd="0" presId="urn:microsoft.com/office/officeart/2005/8/layout/vList5"/>
    <dgm:cxn modelId="{FC20F393-F465-4E7C-B247-4001D0079EE4}" type="presParOf" srcId="{8632B9A2-5CEB-43D8-8638-480AD8B8C202}" destId="{A5AA54EF-B95B-42AE-B397-56A852D4B4C1}" srcOrd="5" destOrd="0" presId="urn:microsoft.com/office/officeart/2005/8/layout/vList5"/>
    <dgm:cxn modelId="{55BC029B-E45F-45D1-ABA7-ACC6B8CD686E}" type="presParOf" srcId="{8632B9A2-5CEB-43D8-8638-480AD8B8C202}" destId="{3D459C29-305B-4747-8A27-432426792CFE}" srcOrd="6" destOrd="0" presId="urn:microsoft.com/office/officeart/2005/8/layout/vList5"/>
    <dgm:cxn modelId="{B05B54EE-BBF3-47CD-BE7A-0AC694E80BF8}" type="presParOf" srcId="{3D459C29-305B-4747-8A27-432426792CFE}" destId="{88F0A3B4-C15D-496B-AB81-8C8E1B639A8D}" srcOrd="0" destOrd="0" presId="urn:microsoft.com/office/officeart/2005/8/layout/vList5"/>
    <dgm:cxn modelId="{1DA98A77-10D7-4667-897B-2F1E794B22AC}" type="presParOf" srcId="{3D459C29-305B-4747-8A27-432426792CFE}" destId="{C4E10BAB-8709-4933-880E-54A9A24BB9A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E5BEBF-02D8-465F-8C7A-D617FF4165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B326777-22C6-424F-B882-8E89FE5BF6D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Desenvolvimento do front-</a:t>
          </a:r>
          <a:r>
            <a:rPr lang="pt-BR" b="1" dirty="0" err="1"/>
            <a:t>end</a:t>
          </a:r>
          <a:r>
            <a:rPr lang="pt-BR" dirty="0"/>
            <a:t>: </a:t>
          </a:r>
          <a:endParaRPr lang="en-US" dirty="0"/>
        </a:p>
      </dgm:t>
    </dgm:pt>
    <dgm:pt modelId="{A1F07C26-F50B-41B4-9FB6-89F9A55E0823}" type="parTrans" cxnId="{1DD7154D-E017-4AAA-9444-B7B12CF31F8D}">
      <dgm:prSet/>
      <dgm:spPr/>
      <dgm:t>
        <a:bodyPr/>
        <a:lstStyle/>
        <a:p>
          <a:endParaRPr lang="en-US"/>
        </a:p>
      </dgm:t>
    </dgm:pt>
    <dgm:pt modelId="{5021EBF5-E558-4D35-B732-759C34DCFFEE}" type="sibTrans" cxnId="{1DD7154D-E017-4AAA-9444-B7B12CF31F8D}">
      <dgm:prSet/>
      <dgm:spPr/>
      <dgm:t>
        <a:bodyPr/>
        <a:lstStyle/>
        <a:p>
          <a:endParaRPr lang="en-US"/>
        </a:p>
      </dgm:t>
    </dgm:pt>
    <dgm:pt modelId="{6CA861B3-E04E-4B0B-8488-7478EE6813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/>
            <a:t>Criado com </a:t>
          </a:r>
          <a:r>
            <a:rPr lang="pt-BR" sz="1600" b="1"/>
            <a:t>HTML e CSS</a:t>
          </a:r>
          <a:r>
            <a:rPr lang="pt-BR" sz="1600"/>
            <a:t> para a estrutura e design visual.</a:t>
          </a:r>
          <a:endParaRPr lang="en-US" sz="1600"/>
        </a:p>
      </dgm:t>
    </dgm:pt>
    <dgm:pt modelId="{348609C8-24A0-4147-8024-E6670BFA0BDE}" type="parTrans" cxnId="{DC7F179C-345B-4686-B170-6DAF22EC4891}">
      <dgm:prSet/>
      <dgm:spPr/>
      <dgm:t>
        <a:bodyPr/>
        <a:lstStyle/>
        <a:p>
          <a:endParaRPr lang="en-US"/>
        </a:p>
      </dgm:t>
    </dgm:pt>
    <dgm:pt modelId="{386E7F1B-94D4-4D9C-AF0F-B49114C9166F}" type="sibTrans" cxnId="{DC7F179C-345B-4686-B170-6DAF22EC4891}">
      <dgm:prSet/>
      <dgm:spPr/>
      <dgm:t>
        <a:bodyPr/>
        <a:lstStyle/>
        <a:p>
          <a:endParaRPr lang="en-US"/>
        </a:p>
      </dgm:t>
    </dgm:pt>
    <dgm:pt modelId="{AE14F08F-4831-4608-AB1D-5D80C03566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/>
            <a:t>Uso de </a:t>
          </a:r>
          <a:r>
            <a:rPr lang="pt-BR" sz="1600" b="1" dirty="0" err="1"/>
            <a:t>JavaScript</a:t>
          </a:r>
          <a:r>
            <a:rPr lang="pt-BR" sz="1600" dirty="0"/>
            <a:t> para a interatividade e captura de mensagens dos usuários.</a:t>
          </a:r>
          <a:endParaRPr lang="en-US" sz="1600" dirty="0"/>
        </a:p>
      </dgm:t>
    </dgm:pt>
    <dgm:pt modelId="{4C08313C-FB70-4E57-BFB5-0C6C4DD6B261}" type="parTrans" cxnId="{538BB5DB-C16B-495E-907A-1CA54E8EEE48}">
      <dgm:prSet/>
      <dgm:spPr/>
      <dgm:t>
        <a:bodyPr/>
        <a:lstStyle/>
        <a:p>
          <a:endParaRPr lang="en-US"/>
        </a:p>
      </dgm:t>
    </dgm:pt>
    <dgm:pt modelId="{E103668F-E503-4E36-B687-459525F02F1B}" type="sibTrans" cxnId="{538BB5DB-C16B-495E-907A-1CA54E8EEE48}">
      <dgm:prSet/>
      <dgm:spPr/>
      <dgm:t>
        <a:bodyPr/>
        <a:lstStyle/>
        <a:p>
          <a:endParaRPr lang="en-US"/>
        </a:p>
      </dgm:t>
    </dgm:pt>
    <dgm:pt modelId="{92BACD7D-C49B-47B8-8046-54309CEE43F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Integração com a API Flask</a:t>
          </a:r>
          <a:r>
            <a:rPr lang="pt-BR"/>
            <a:t>:</a:t>
          </a:r>
          <a:endParaRPr lang="en-US"/>
        </a:p>
      </dgm:t>
    </dgm:pt>
    <dgm:pt modelId="{6EC562EA-DF98-4956-8E1B-61741CDD2C9F}" type="parTrans" cxnId="{F2471290-A351-4D7C-A8B3-F6688DF0E149}">
      <dgm:prSet/>
      <dgm:spPr/>
      <dgm:t>
        <a:bodyPr/>
        <a:lstStyle/>
        <a:p>
          <a:endParaRPr lang="en-US"/>
        </a:p>
      </dgm:t>
    </dgm:pt>
    <dgm:pt modelId="{14E64134-5418-4BFC-B14A-B534B9686B95}" type="sibTrans" cxnId="{F2471290-A351-4D7C-A8B3-F6688DF0E149}">
      <dgm:prSet/>
      <dgm:spPr/>
      <dgm:t>
        <a:bodyPr/>
        <a:lstStyle/>
        <a:p>
          <a:endParaRPr lang="en-US"/>
        </a:p>
      </dgm:t>
    </dgm:pt>
    <dgm:pt modelId="{A2F61130-B33B-446A-AE30-FDF884827C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b="1" dirty="0" err="1"/>
            <a:t>Flask</a:t>
          </a:r>
          <a:r>
            <a:rPr lang="pt-BR" sz="1600" b="1" dirty="0"/>
            <a:t> (Python)</a:t>
          </a:r>
          <a:r>
            <a:rPr lang="pt-BR" sz="1600" dirty="0"/>
            <a:t> foi utilizado para processar mensagens do </a:t>
          </a:r>
          <a:r>
            <a:rPr lang="pt-BR" sz="1600" dirty="0" err="1"/>
            <a:t>chatbot</a:t>
          </a:r>
          <a:r>
            <a:rPr lang="pt-BR" sz="1600" dirty="0"/>
            <a:t>.</a:t>
          </a:r>
          <a:endParaRPr lang="en-US" sz="1600" dirty="0"/>
        </a:p>
      </dgm:t>
    </dgm:pt>
    <dgm:pt modelId="{F3287C05-C888-410D-ABCE-5E91C8115BE3}" type="parTrans" cxnId="{6FCE0A51-F3C6-4F73-82E1-C983C3AE826B}">
      <dgm:prSet/>
      <dgm:spPr/>
      <dgm:t>
        <a:bodyPr/>
        <a:lstStyle/>
        <a:p>
          <a:endParaRPr lang="en-US"/>
        </a:p>
      </dgm:t>
    </dgm:pt>
    <dgm:pt modelId="{A1757AFB-1D08-43A1-B349-1176BAF5BDDA}" type="sibTrans" cxnId="{6FCE0A51-F3C6-4F73-82E1-C983C3AE826B}">
      <dgm:prSet/>
      <dgm:spPr/>
      <dgm:t>
        <a:bodyPr/>
        <a:lstStyle/>
        <a:p>
          <a:endParaRPr lang="en-US"/>
        </a:p>
      </dgm:t>
    </dgm:pt>
    <dgm:pt modelId="{AE29B593-BD17-4DC5-B486-F29FA6E08B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/>
            <a:t>Recebe textos do usuário e envia para o </a:t>
          </a:r>
          <a:r>
            <a:rPr lang="pt-BR" sz="1600" b="1"/>
            <a:t>modelo de linguagem Llama</a:t>
          </a:r>
          <a:r>
            <a:rPr lang="pt-BR" sz="1600"/>
            <a:t>.</a:t>
          </a:r>
          <a:endParaRPr lang="en-US" sz="1600"/>
        </a:p>
      </dgm:t>
    </dgm:pt>
    <dgm:pt modelId="{163BEB9D-59F8-45A6-8C89-765906755D26}" type="parTrans" cxnId="{6E43B726-4338-4CC8-A6EE-7D781E34908B}">
      <dgm:prSet/>
      <dgm:spPr/>
      <dgm:t>
        <a:bodyPr/>
        <a:lstStyle/>
        <a:p>
          <a:endParaRPr lang="en-US"/>
        </a:p>
      </dgm:t>
    </dgm:pt>
    <dgm:pt modelId="{36F8F49C-5807-4B60-A32D-1451BEC3515C}" type="sibTrans" cxnId="{6E43B726-4338-4CC8-A6EE-7D781E34908B}">
      <dgm:prSet/>
      <dgm:spPr/>
      <dgm:t>
        <a:bodyPr/>
        <a:lstStyle/>
        <a:p>
          <a:endParaRPr lang="en-US"/>
        </a:p>
      </dgm:t>
    </dgm:pt>
    <dgm:pt modelId="{63565FFA-E228-4588-B4BE-C4EF0F9B4F8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Processamento das respostas</a:t>
          </a:r>
          <a:r>
            <a:rPr lang="pt-BR"/>
            <a:t>:</a:t>
          </a:r>
          <a:endParaRPr lang="en-US"/>
        </a:p>
      </dgm:t>
    </dgm:pt>
    <dgm:pt modelId="{B7D29C0C-0612-4B2E-8583-894165CE9746}" type="parTrans" cxnId="{CF588501-A5D1-4671-9DA4-29DFCFA5568B}">
      <dgm:prSet/>
      <dgm:spPr/>
      <dgm:t>
        <a:bodyPr/>
        <a:lstStyle/>
        <a:p>
          <a:endParaRPr lang="en-US"/>
        </a:p>
      </dgm:t>
    </dgm:pt>
    <dgm:pt modelId="{B9E54418-187A-49E2-9DBD-D357AC3DF49F}" type="sibTrans" cxnId="{CF588501-A5D1-4671-9DA4-29DFCFA5568B}">
      <dgm:prSet/>
      <dgm:spPr/>
      <dgm:t>
        <a:bodyPr/>
        <a:lstStyle/>
        <a:p>
          <a:endParaRPr lang="en-US"/>
        </a:p>
      </dgm:t>
    </dgm:pt>
    <dgm:pt modelId="{5CC81C20-00C8-4282-9D98-272B3B9B90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/>
            <a:t>Mensagens são interpretadas pelo </a:t>
          </a:r>
          <a:r>
            <a:rPr lang="pt-BR" sz="1600" b="1" dirty="0"/>
            <a:t>modelo </a:t>
          </a:r>
          <a:r>
            <a:rPr lang="pt-BR" sz="1600" b="1" dirty="0" err="1"/>
            <a:t>Llama</a:t>
          </a:r>
          <a:r>
            <a:rPr lang="pt-BR" sz="1600" b="1" dirty="0"/>
            <a:t> 3.2</a:t>
          </a:r>
          <a:r>
            <a:rPr lang="pt-BR" sz="1600" dirty="0"/>
            <a:t>, treinado com aprendizado de máquina.</a:t>
          </a:r>
          <a:endParaRPr lang="en-US" sz="1600" dirty="0"/>
        </a:p>
      </dgm:t>
    </dgm:pt>
    <dgm:pt modelId="{09C9C52A-495F-4226-A596-7D118C9753F7}" type="parTrans" cxnId="{9193C690-47DD-435D-A094-FF70845654E0}">
      <dgm:prSet/>
      <dgm:spPr/>
      <dgm:t>
        <a:bodyPr/>
        <a:lstStyle/>
        <a:p>
          <a:endParaRPr lang="en-US"/>
        </a:p>
      </dgm:t>
    </dgm:pt>
    <dgm:pt modelId="{9C5FF0F8-E7F8-4873-99FA-1355226CC265}" type="sibTrans" cxnId="{9193C690-47DD-435D-A094-FF70845654E0}">
      <dgm:prSet/>
      <dgm:spPr/>
      <dgm:t>
        <a:bodyPr/>
        <a:lstStyle/>
        <a:p>
          <a:endParaRPr lang="en-US"/>
        </a:p>
      </dgm:t>
    </dgm:pt>
    <dgm:pt modelId="{0768CA3C-A8FB-4826-A7B3-FBEFCE8992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/>
            <a:t>O chatbot gera respostas naturais e relevantes para o contexto.</a:t>
          </a:r>
          <a:endParaRPr lang="en-US" sz="1600"/>
        </a:p>
      </dgm:t>
    </dgm:pt>
    <dgm:pt modelId="{8C971CE2-F44C-4837-B2E4-7760999441B9}" type="parTrans" cxnId="{EC7B2C5A-6EFB-48B9-A2E6-545D6EE3203D}">
      <dgm:prSet/>
      <dgm:spPr/>
      <dgm:t>
        <a:bodyPr/>
        <a:lstStyle/>
        <a:p>
          <a:endParaRPr lang="en-US"/>
        </a:p>
      </dgm:t>
    </dgm:pt>
    <dgm:pt modelId="{B5295F80-ADFF-4B24-AE75-A74B64CE2674}" type="sibTrans" cxnId="{EC7B2C5A-6EFB-48B9-A2E6-545D6EE3203D}">
      <dgm:prSet/>
      <dgm:spPr/>
      <dgm:t>
        <a:bodyPr/>
        <a:lstStyle/>
        <a:p>
          <a:endParaRPr lang="en-US"/>
        </a:p>
      </dgm:t>
    </dgm:pt>
    <dgm:pt modelId="{E75A2AE2-36A1-4F87-B8B0-B6BD6E5364C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Fluxo de funcionamento do MatBot</a:t>
          </a:r>
          <a:r>
            <a:rPr lang="pt-BR"/>
            <a:t>:</a:t>
          </a:r>
          <a:endParaRPr lang="en-US"/>
        </a:p>
      </dgm:t>
    </dgm:pt>
    <dgm:pt modelId="{7D6D488D-EBB6-4302-A916-3A48DFC24D11}" type="parTrans" cxnId="{565C4BF0-A577-49A3-8037-7B1CAF58455F}">
      <dgm:prSet/>
      <dgm:spPr/>
      <dgm:t>
        <a:bodyPr/>
        <a:lstStyle/>
        <a:p>
          <a:endParaRPr lang="en-US"/>
        </a:p>
      </dgm:t>
    </dgm:pt>
    <dgm:pt modelId="{5620146B-31B7-47EF-BECC-0BA9C6C6106F}" type="sibTrans" cxnId="{565C4BF0-A577-49A3-8037-7B1CAF58455F}">
      <dgm:prSet/>
      <dgm:spPr/>
      <dgm:t>
        <a:bodyPr/>
        <a:lstStyle/>
        <a:p>
          <a:endParaRPr lang="en-US"/>
        </a:p>
      </dgm:t>
    </dgm:pt>
    <dgm:pt modelId="{19F8871C-560B-47F1-97C6-DB02EC59B2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dirty="0"/>
            <a:t>O usuário envia uma mensagem na interface.</a:t>
          </a:r>
          <a:endParaRPr lang="en-US" sz="1600" dirty="0"/>
        </a:p>
      </dgm:t>
    </dgm:pt>
    <dgm:pt modelId="{DA3BB13F-7CAB-4DCB-A2D7-B6FB68438CCB}" type="parTrans" cxnId="{1075D46F-7A47-484A-9F75-1B3B026DE591}">
      <dgm:prSet/>
      <dgm:spPr/>
      <dgm:t>
        <a:bodyPr/>
        <a:lstStyle/>
        <a:p>
          <a:endParaRPr lang="en-US"/>
        </a:p>
      </dgm:t>
    </dgm:pt>
    <dgm:pt modelId="{29B072A6-9B69-44CB-8202-54D3A17CFCBC}" type="sibTrans" cxnId="{1075D46F-7A47-484A-9F75-1B3B026DE591}">
      <dgm:prSet/>
      <dgm:spPr/>
      <dgm:t>
        <a:bodyPr/>
        <a:lstStyle/>
        <a:p>
          <a:endParaRPr lang="en-US"/>
        </a:p>
      </dgm:t>
    </dgm:pt>
    <dgm:pt modelId="{6EA6EDD3-4099-490C-AFA3-12AFF55CF2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/>
            <a:t>O chatbot processa o texto e consulta o modelo de IA.</a:t>
          </a:r>
          <a:endParaRPr lang="en-US" sz="1600"/>
        </a:p>
      </dgm:t>
    </dgm:pt>
    <dgm:pt modelId="{D3670EA9-D57E-4DF3-A3B4-57D5DA8F9F9A}" type="parTrans" cxnId="{350D5A3B-F0FB-4FD4-A8B5-149A070DA0FB}">
      <dgm:prSet/>
      <dgm:spPr/>
      <dgm:t>
        <a:bodyPr/>
        <a:lstStyle/>
        <a:p>
          <a:endParaRPr lang="en-US"/>
        </a:p>
      </dgm:t>
    </dgm:pt>
    <dgm:pt modelId="{7A108684-B882-46F0-9E97-A495CECACCE2}" type="sibTrans" cxnId="{350D5A3B-F0FB-4FD4-A8B5-149A070DA0FB}">
      <dgm:prSet/>
      <dgm:spPr/>
      <dgm:t>
        <a:bodyPr/>
        <a:lstStyle/>
        <a:p>
          <a:endParaRPr lang="en-US"/>
        </a:p>
      </dgm:t>
    </dgm:pt>
    <dgm:pt modelId="{814EE444-E3D2-425F-8B21-D5A2E1C897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/>
            <a:t>A resposta gerada é exibida ao usuário em tempo real.</a:t>
          </a:r>
          <a:endParaRPr lang="en-US" sz="1600"/>
        </a:p>
      </dgm:t>
    </dgm:pt>
    <dgm:pt modelId="{BC80BC55-662C-46E3-A105-B374E87744C0}" type="parTrans" cxnId="{51D53354-2725-43F4-B8DB-03BD70527AE6}">
      <dgm:prSet/>
      <dgm:spPr/>
      <dgm:t>
        <a:bodyPr/>
        <a:lstStyle/>
        <a:p>
          <a:endParaRPr lang="en-US"/>
        </a:p>
      </dgm:t>
    </dgm:pt>
    <dgm:pt modelId="{107F397E-44D5-4A65-8BB7-BFE6BDEF74AF}" type="sibTrans" cxnId="{51D53354-2725-43F4-B8DB-03BD70527AE6}">
      <dgm:prSet/>
      <dgm:spPr/>
      <dgm:t>
        <a:bodyPr/>
        <a:lstStyle/>
        <a:p>
          <a:endParaRPr lang="en-US"/>
        </a:p>
      </dgm:t>
    </dgm:pt>
    <dgm:pt modelId="{0FD52FC1-8E2D-41C4-A444-098FE65BE1CF}" type="pres">
      <dgm:prSet presAssocID="{D0E5BEBF-02D8-465F-8C7A-D617FF4165D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BBDC963A-CC11-4064-82BA-E54455120AA5}" type="pres">
      <dgm:prSet presAssocID="{BB326777-22C6-424F-B882-8E89FE5BF6D7}" presName="compNode" presStyleCnt="0"/>
      <dgm:spPr/>
    </dgm:pt>
    <dgm:pt modelId="{2C69476A-60DA-441D-A365-2C65EBF13840}" type="pres">
      <dgm:prSet presAssocID="{BB326777-22C6-424F-B882-8E89FE5BF6D7}" presName="bgRect" presStyleLbl="bgShp" presStyleIdx="0" presStyleCnt="4"/>
      <dgm:spPr/>
    </dgm:pt>
    <dgm:pt modelId="{7FF10D28-0ED7-4C0B-84E0-EAB8A7B70B7C}" type="pres">
      <dgm:prSet presAssocID="{BB326777-22C6-424F-B882-8E89FE5BF6D7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9B1B2EA-50A5-4F52-A299-DE724002152A}" type="pres">
      <dgm:prSet presAssocID="{BB326777-22C6-424F-B882-8E89FE5BF6D7}" presName="spaceRect" presStyleCnt="0"/>
      <dgm:spPr/>
    </dgm:pt>
    <dgm:pt modelId="{0AB0FCB2-C1BE-4525-9BDF-8AE29958F169}" type="pres">
      <dgm:prSet presAssocID="{BB326777-22C6-424F-B882-8E89FE5BF6D7}" presName="parTx" presStyleLbl="revTx" presStyleIdx="0" presStyleCnt="8" custScaleX="87947" custLinFactNeighborX="-1177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DC5144B1-D955-44FB-B562-82EA546D4165}" type="pres">
      <dgm:prSet presAssocID="{BB326777-22C6-424F-B882-8E89FE5BF6D7}" presName="desTx" presStyleLbl="revTx" presStyleIdx="1" presStyleCnt="8" custScaleX="122817" custLinFactNeighborX="-2767">
        <dgm:presLayoutVars/>
      </dgm:prSet>
      <dgm:spPr/>
      <dgm:t>
        <a:bodyPr/>
        <a:lstStyle/>
        <a:p>
          <a:endParaRPr lang="pt-BR"/>
        </a:p>
      </dgm:t>
    </dgm:pt>
    <dgm:pt modelId="{C40813FC-3B35-4430-A9FB-452BBC06DAD7}" type="pres">
      <dgm:prSet presAssocID="{5021EBF5-E558-4D35-B732-759C34DCFFEE}" presName="sibTrans" presStyleCnt="0"/>
      <dgm:spPr/>
    </dgm:pt>
    <dgm:pt modelId="{8E389666-9885-456B-9572-AB40E65E2AEF}" type="pres">
      <dgm:prSet presAssocID="{92BACD7D-C49B-47B8-8046-54309CEE43F2}" presName="compNode" presStyleCnt="0"/>
      <dgm:spPr/>
    </dgm:pt>
    <dgm:pt modelId="{6C45ADDA-F17D-41AF-9E84-A7BBEEC62508}" type="pres">
      <dgm:prSet presAssocID="{92BACD7D-C49B-47B8-8046-54309CEE43F2}" presName="bgRect" presStyleLbl="bgShp" presStyleIdx="1" presStyleCnt="4"/>
      <dgm:spPr/>
    </dgm:pt>
    <dgm:pt modelId="{6632FEE2-D899-4BEB-9E05-11523E7E07D0}" type="pres">
      <dgm:prSet presAssocID="{92BACD7D-C49B-47B8-8046-54309CEE43F2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Frasco"/>
        </a:ext>
      </dgm:extLst>
    </dgm:pt>
    <dgm:pt modelId="{D3539AF0-9D5D-4647-A0DE-0EBBE322FD71}" type="pres">
      <dgm:prSet presAssocID="{92BACD7D-C49B-47B8-8046-54309CEE43F2}" presName="spaceRect" presStyleCnt="0"/>
      <dgm:spPr/>
    </dgm:pt>
    <dgm:pt modelId="{B994F94B-887F-4A05-AA8E-88EDF588BA9B}" type="pres">
      <dgm:prSet presAssocID="{92BACD7D-C49B-47B8-8046-54309CEE43F2}" presName="parTx" presStyleLbl="revTx" presStyleIdx="2" presStyleCnt="8" custScaleX="87947" custLinFactNeighborX="-1177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F433CCB-7627-4BFB-9C66-25486CB946DC}" type="pres">
      <dgm:prSet presAssocID="{92BACD7D-C49B-47B8-8046-54309CEE43F2}" presName="desTx" presStyleLbl="revTx" presStyleIdx="3" presStyleCnt="8" custScaleX="122817" custLinFactNeighborX="-2767">
        <dgm:presLayoutVars/>
      </dgm:prSet>
      <dgm:spPr/>
      <dgm:t>
        <a:bodyPr/>
        <a:lstStyle/>
        <a:p>
          <a:endParaRPr lang="pt-BR"/>
        </a:p>
      </dgm:t>
    </dgm:pt>
    <dgm:pt modelId="{4EEFBA36-A46E-4FA6-9ED8-B6A9A207E86E}" type="pres">
      <dgm:prSet presAssocID="{14E64134-5418-4BFC-B14A-B534B9686B95}" presName="sibTrans" presStyleCnt="0"/>
      <dgm:spPr/>
    </dgm:pt>
    <dgm:pt modelId="{E4675544-2BDF-4F1F-960D-33421ABB7DDF}" type="pres">
      <dgm:prSet presAssocID="{63565FFA-E228-4588-B4BE-C4EF0F9B4F8F}" presName="compNode" presStyleCnt="0"/>
      <dgm:spPr/>
    </dgm:pt>
    <dgm:pt modelId="{3DB48445-946C-431D-ADCA-A914B51BEEBA}" type="pres">
      <dgm:prSet presAssocID="{63565FFA-E228-4588-B4BE-C4EF0F9B4F8F}" presName="bgRect" presStyleLbl="bgShp" presStyleIdx="2" presStyleCnt="4"/>
      <dgm:spPr/>
    </dgm:pt>
    <dgm:pt modelId="{92410665-8292-4137-B44E-197947EA5A59}" type="pres">
      <dgm:prSet presAssocID="{63565FFA-E228-4588-B4BE-C4EF0F9B4F8F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9EDEFCFB-D321-4D81-B0F3-FAE32BC9401A}" type="pres">
      <dgm:prSet presAssocID="{63565FFA-E228-4588-B4BE-C4EF0F9B4F8F}" presName="spaceRect" presStyleCnt="0"/>
      <dgm:spPr/>
    </dgm:pt>
    <dgm:pt modelId="{0C5BB66C-2967-4030-91E9-3E7F64DB8697}" type="pres">
      <dgm:prSet presAssocID="{63565FFA-E228-4588-B4BE-C4EF0F9B4F8F}" presName="parTx" presStyleLbl="revTx" presStyleIdx="4" presStyleCnt="8" custScaleX="87947" custLinFactNeighborX="-1177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DCCE4061-D08F-4575-8504-7B4F0B2DB11C}" type="pres">
      <dgm:prSet presAssocID="{63565FFA-E228-4588-B4BE-C4EF0F9B4F8F}" presName="desTx" presStyleLbl="revTx" presStyleIdx="5" presStyleCnt="8" custScaleX="122817" custLinFactNeighborX="-2767">
        <dgm:presLayoutVars/>
      </dgm:prSet>
      <dgm:spPr/>
      <dgm:t>
        <a:bodyPr/>
        <a:lstStyle/>
        <a:p>
          <a:endParaRPr lang="pt-BR"/>
        </a:p>
      </dgm:t>
    </dgm:pt>
    <dgm:pt modelId="{5FF8EEB6-FC1C-406B-B909-73BA0FD2272B}" type="pres">
      <dgm:prSet presAssocID="{B9E54418-187A-49E2-9DBD-D357AC3DF49F}" presName="sibTrans" presStyleCnt="0"/>
      <dgm:spPr/>
    </dgm:pt>
    <dgm:pt modelId="{C08622CA-2EA9-4DB8-8BC6-EAC33EA84B96}" type="pres">
      <dgm:prSet presAssocID="{E75A2AE2-36A1-4F87-B8B0-B6BD6E5364C1}" presName="compNode" presStyleCnt="0"/>
      <dgm:spPr/>
    </dgm:pt>
    <dgm:pt modelId="{015E7D64-1A9F-4E34-87CD-365C619F6C06}" type="pres">
      <dgm:prSet presAssocID="{E75A2AE2-36A1-4F87-B8B0-B6BD6E5364C1}" presName="bgRect" presStyleLbl="bgShp" presStyleIdx="3" presStyleCnt="4"/>
      <dgm:spPr/>
    </dgm:pt>
    <dgm:pt modelId="{DF17965F-2899-4136-91B2-5F84081FBDD3}" type="pres">
      <dgm:prSet presAssocID="{E75A2AE2-36A1-4F87-B8B0-B6BD6E5364C1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35EF9157-F9DE-4474-AEDA-426832B74FE8}" type="pres">
      <dgm:prSet presAssocID="{E75A2AE2-36A1-4F87-B8B0-B6BD6E5364C1}" presName="spaceRect" presStyleCnt="0"/>
      <dgm:spPr/>
    </dgm:pt>
    <dgm:pt modelId="{6A0429A9-BC75-470E-9E9B-20DD9629D265}" type="pres">
      <dgm:prSet presAssocID="{E75A2AE2-36A1-4F87-B8B0-B6BD6E5364C1}" presName="parTx" presStyleLbl="revTx" presStyleIdx="6" presStyleCnt="8" custScaleX="87947" custLinFactNeighborX="-11779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54D674D-8068-4FD0-AED6-BD51D37E14A9}" type="pres">
      <dgm:prSet presAssocID="{E75A2AE2-36A1-4F87-B8B0-B6BD6E5364C1}" presName="desTx" presStyleLbl="revTx" presStyleIdx="7" presStyleCnt="8" custScaleX="122817" custLinFactNeighborX="-2767">
        <dgm:presLayoutVars/>
      </dgm:prSet>
      <dgm:spPr/>
      <dgm:t>
        <a:bodyPr/>
        <a:lstStyle/>
        <a:p>
          <a:endParaRPr lang="pt-BR"/>
        </a:p>
      </dgm:t>
    </dgm:pt>
  </dgm:ptLst>
  <dgm:cxnLst>
    <dgm:cxn modelId="{BDBE81B3-689F-4DFC-BBED-989E802057D4}" type="presOf" srcId="{6CA861B3-E04E-4B0B-8488-7478EE6813AD}" destId="{DC5144B1-D955-44FB-B562-82EA546D4165}" srcOrd="0" destOrd="0" presId="urn:microsoft.com/office/officeart/2018/2/layout/IconVerticalSolidList"/>
    <dgm:cxn modelId="{6FCE0A51-F3C6-4F73-82E1-C983C3AE826B}" srcId="{92BACD7D-C49B-47B8-8046-54309CEE43F2}" destId="{A2F61130-B33B-446A-AE30-FDF884827C2A}" srcOrd="0" destOrd="0" parTransId="{F3287C05-C888-410D-ABCE-5E91C8115BE3}" sibTransId="{A1757AFB-1D08-43A1-B349-1176BAF5BDDA}"/>
    <dgm:cxn modelId="{BC87230B-3E02-4A16-ACD2-B583E24C6F5E}" type="presOf" srcId="{19F8871C-560B-47F1-97C6-DB02EC59B2BC}" destId="{C54D674D-8068-4FD0-AED6-BD51D37E14A9}" srcOrd="0" destOrd="0" presId="urn:microsoft.com/office/officeart/2018/2/layout/IconVerticalSolidList"/>
    <dgm:cxn modelId="{6E43B726-4338-4CC8-A6EE-7D781E34908B}" srcId="{92BACD7D-C49B-47B8-8046-54309CEE43F2}" destId="{AE29B593-BD17-4DC5-B486-F29FA6E08B55}" srcOrd="1" destOrd="0" parTransId="{163BEB9D-59F8-45A6-8C89-765906755D26}" sibTransId="{36F8F49C-5807-4B60-A32D-1451BEC3515C}"/>
    <dgm:cxn modelId="{3BAED077-089F-462A-A280-1F223A5BBC12}" type="presOf" srcId="{D0E5BEBF-02D8-465F-8C7A-D617FF4165DF}" destId="{0FD52FC1-8E2D-41C4-A444-098FE65BE1CF}" srcOrd="0" destOrd="0" presId="urn:microsoft.com/office/officeart/2018/2/layout/IconVerticalSolidList"/>
    <dgm:cxn modelId="{1075D46F-7A47-484A-9F75-1B3B026DE591}" srcId="{E75A2AE2-36A1-4F87-B8B0-B6BD6E5364C1}" destId="{19F8871C-560B-47F1-97C6-DB02EC59B2BC}" srcOrd="0" destOrd="0" parTransId="{DA3BB13F-7CAB-4DCB-A2D7-B6FB68438CCB}" sibTransId="{29B072A6-9B69-44CB-8202-54D3A17CFCBC}"/>
    <dgm:cxn modelId="{29269A40-BDCB-4CB1-ACCD-F8CF591E678E}" type="presOf" srcId="{A2F61130-B33B-446A-AE30-FDF884827C2A}" destId="{CF433CCB-7627-4BFB-9C66-25486CB946DC}" srcOrd="0" destOrd="0" presId="urn:microsoft.com/office/officeart/2018/2/layout/IconVerticalSolidList"/>
    <dgm:cxn modelId="{565C4BF0-A577-49A3-8037-7B1CAF58455F}" srcId="{D0E5BEBF-02D8-465F-8C7A-D617FF4165DF}" destId="{E75A2AE2-36A1-4F87-B8B0-B6BD6E5364C1}" srcOrd="3" destOrd="0" parTransId="{7D6D488D-EBB6-4302-A916-3A48DFC24D11}" sibTransId="{5620146B-31B7-47EF-BECC-0BA9C6C6106F}"/>
    <dgm:cxn modelId="{51D53354-2725-43F4-B8DB-03BD70527AE6}" srcId="{E75A2AE2-36A1-4F87-B8B0-B6BD6E5364C1}" destId="{814EE444-E3D2-425F-8B21-D5A2E1C89719}" srcOrd="2" destOrd="0" parTransId="{BC80BC55-662C-46E3-A105-B374E87744C0}" sibTransId="{107F397E-44D5-4A65-8BB7-BFE6BDEF74AF}"/>
    <dgm:cxn modelId="{1DD7154D-E017-4AAA-9444-B7B12CF31F8D}" srcId="{D0E5BEBF-02D8-465F-8C7A-D617FF4165DF}" destId="{BB326777-22C6-424F-B882-8E89FE5BF6D7}" srcOrd="0" destOrd="0" parTransId="{A1F07C26-F50B-41B4-9FB6-89F9A55E0823}" sibTransId="{5021EBF5-E558-4D35-B732-759C34DCFFEE}"/>
    <dgm:cxn modelId="{B34A127F-35B6-4D48-B22C-93C715FDD9A5}" type="presOf" srcId="{92BACD7D-C49B-47B8-8046-54309CEE43F2}" destId="{B994F94B-887F-4A05-AA8E-88EDF588BA9B}" srcOrd="0" destOrd="0" presId="urn:microsoft.com/office/officeart/2018/2/layout/IconVerticalSolidList"/>
    <dgm:cxn modelId="{FCE7D562-8337-4BC6-8230-C406F289FE36}" type="presOf" srcId="{5CC81C20-00C8-4282-9D98-272B3B9B90AA}" destId="{DCCE4061-D08F-4575-8504-7B4F0B2DB11C}" srcOrd="0" destOrd="0" presId="urn:microsoft.com/office/officeart/2018/2/layout/IconVerticalSolidList"/>
    <dgm:cxn modelId="{350D5A3B-F0FB-4FD4-A8B5-149A070DA0FB}" srcId="{E75A2AE2-36A1-4F87-B8B0-B6BD6E5364C1}" destId="{6EA6EDD3-4099-490C-AFA3-12AFF55CF20C}" srcOrd="1" destOrd="0" parTransId="{D3670EA9-D57E-4DF3-A3B4-57D5DA8F9F9A}" sibTransId="{7A108684-B882-46F0-9E97-A495CECACCE2}"/>
    <dgm:cxn modelId="{CF588501-A5D1-4671-9DA4-29DFCFA5568B}" srcId="{D0E5BEBF-02D8-465F-8C7A-D617FF4165DF}" destId="{63565FFA-E228-4588-B4BE-C4EF0F9B4F8F}" srcOrd="2" destOrd="0" parTransId="{B7D29C0C-0612-4B2E-8583-894165CE9746}" sibTransId="{B9E54418-187A-49E2-9DBD-D357AC3DF49F}"/>
    <dgm:cxn modelId="{9193C690-47DD-435D-A094-FF70845654E0}" srcId="{63565FFA-E228-4588-B4BE-C4EF0F9B4F8F}" destId="{5CC81C20-00C8-4282-9D98-272B3B9B90AA}" srcOrd="0" destOrd="0" parTransId="{09C9C52A-495F-4226-A596-7D118C9753F7}" sibTransId="{9C5FF0F8-E7F8-4873-99FA-1355226CC265}"/>
    <dgm:cxn modelId="{C190A952-0A81-460F-93BB-745A1DF124AA}" type="presOf" srcId="{AE14F08F-4831-4608-AB1D-5D80C0356699}" destId="{DC5144B1-D955-44FB-B562-82EA546D4165}" srcOrd="0" destOrd="1" presId="urn:microsoft.com/office/officeart/2018/2/layout/IconVerticalSolidList"/>
    <dgm:cxn modelId="{6A319A1E-97BF-40B5-9989-EA0566306B52}" type="presOf" srcId="{0768CA3C-A8FB-4826-A7B3-FBEFCE8992F5}" destId="{DCCE4061-D08F-4575-8504-7B4F0B2DB11C}" srcOrd="0" destOrd="1" presId="urn:microsoft.com/office/officeart/2018/2/layout/IconVerticalSolidList"/>
    <dgm:cxn modelId="{40FA1888-9585-4F3A-9859-539919A970CE}" type="presOf" srcId="{814EE444-E3D2-425F-8B21-D5A2E1C89719}" destId="{C54D674D-8068-4FD0-AED6-BD51D37E14A9}" srcOrd="0" destOrd="2" presId="urn:microsoft.com/office/officeart/2018/2/layout/IconVerticalSolidList"/>
    <dgm:cxn modelId="{F2471290-A351-4D7C-A8B3-F6688DF0E149}" srcId="{D0E5BEBF-02D8-465F-8C7A-D617FF4165DF}" destId="{92BACD7D-C49B-47B8-8046-54309CEE43F2}" srcOrd="1" destOrd="0" parTransId="{6EC562EA-DF98-4956-8E1B-61741CDD2C9F}" sibTransId="{14E64134-5418-4BFC-B14A-B534B9686B95}"/>
    <dgm:cxn modelId="{538BB5DB-C16B-495E-907A-1CA54E8EEE48}" srcId="{BB326777-22C6-424F-B882-8E89FE5BF6D7}" destId="{AE14F08F-4831-4608-AB1D-5D80C0356699}" srcOrd="1" destOrd="0" parTransId="{4C08313C-FB70-4E57-BFB5-0C6C4DD6B261}" sibTransId="{E103668F-E503-4E36-B687-459525F02F1B}"/>
    <dgm:cxn modelId="{DC7F179C-345B-4686-B170-6DAF22EC4891}" srcId="{BB326777-22C6-424F-B882-8E89FE5BF6D7}" destId="{6CA861B3-E04E-4B0B-8488-7478EE6813AD}" srcOrd="0" destOrd="0" parTransId="{348609C8-24A0-4147-8024-E6670BFA0BDE}" sibTransId="{386E7F1B-94D4-4D9C-AF0F-B49114C9166F}"/>
    <dgm:cxn modelId="{6E71ECB1-AC97-4E77-90CF-903BC1528955}" type="presOf" srcId="{AE29B593-BD17-4DC5-B486-F29FA6E08B55}" destId="{CF433CCB-7627-4BFB-9C66-25486CB946DC}" srcOrd="0" destOrd="1" presId="urn:microsoft.com/office/officeart/2018/2/layout/IconVerticalSolidList"/>
    <dgm:cxn modelId="{E368BE5E-9A5B-49FA-80A3-55024E4FB30D}" type="presOf" srcId="{63565FFA-E228-4588-B4BE-C4EF0F9B4F8F}" destId="{0C5BB66C-2967-4030-91E9-3E7F64DB8697}" srcOrd="0" destOrd="0" presId="urn:microsoft.com/office/officeart/2018/2/layout/IconVerticalSolidList"/>
    <dgm:cxn modelId="{D2C46F3E-5A6D-4E43-A09C-5CFBDFC27BBF}" type="presOf" srcId="{6EA6EDD3-4099-490C-AFA3-12AFF55CF20C}" destId="{C54D674D-8068-4FD0-AED6-BD51D37E14A9}" srcOrd="0" destOrd="1" presId="urn:microsoft.com/office/officeart/2018/2/layout/IconVerticalSolidList"/>
    <dgm:cxn modelId="{953FA401-6013-46AE-A7D2-7B48449354A6}" type="presOf" srcId="{E75A2AE2-36A1-4F87-B8B0-B6BD6E5364C1}" destId="{6A0429A9-BC75-470E-9E9B-20DD9629D265}" srcOrd="0" destOrd="0" presId="urn:microsoft.com/office/officeart/2018/2/layout/IconVerticalSolidList"/>
    <dgm:cxn modelId="{EC7B2C5A-6EFB-48B9-A2E6-545D6EE3203D}" srcId="{63565FFA-E228-4588-B4BE-C4EF0F9B4F8F}" destId="{0768CA3C-A8FB-4826-A7B3-FBEFCE8992F5}" srcOrd="1" destOrd="0" parTransId="{8C971CE2-F44C-4837-B2E4-7760999441B9}" sibTransId="{B5295F80-ADFF-4B24-AE75-A74B64CE2674}"/>
    <dgm:cxn modelId="{ED5FA4BF-2574-4359-806C-029DC7941746}" type="presOf" srcId="{BB326777-22C6-424F-B882-8E89FE5BF6D7}" destId="{0AB0FCB2-C1BE-4525-9BDF-8AE29958F169}" srcOrd="0" destOrd="0" presId="urn:microsoft.com/office/officeart/2018/2/layout/IconVerticalSolidList"/>
    <dgm:cxn modelId="{E59E1E61-B9BE-42B3-8DD9-2881E3FB5387}" type="presParOf" srcId="{0FD52FC1-8E2D-41C4-A444-098FE65BE1CF}" destId="{BBDC963A-CC11-4064-82BA-E54455120AA5}" srcOrd="0" destOrd="0" presId="urn:microsoft.com/office/officeart/2018/2/layout/IconVerticalSolidList"/>
    <dgm:cxn modelId="{EF5C197A-EE8D-4AB8-984F-4CFCAAA1FC41}" type="presParOf" srcId="{BBDC963A-CC11-4064-82BA-E54455120AA5}" destId="{2C69476A-60DA-441D-A365-2C65EBF13840}" srcOrd="0" destOrd="0" presId="urn:microsoft.com/office/officeart/2018/2/layout/IconVerticalSolidList"/>
    <dgm:cxn modelId="{0AC8EE20-BCC9-44D9-AC1F-BFFE2E2FAA1B}" type="presParOf" srcId="{BBDC963A-CC11-4064-82BA-E54455120AA5}" destId="{7FF10D28-0ED7-4C0B-84E0-EAB8A7B70B7C}" srcOrd="1" destOrd="0" presId="urn:microsoft.com/office/officeart/2018/2/layout/IconVerticalSolidList"/>
    <dgm:cxn modelId="{F6DC3FB3-4ABF-48C0-9A73-26515835E84B}" type="presParOf" srcId="{BBDC963A-CC11-4064-82BA-E54455120AA5}" destId="{49B1B2EA-50A5-4F52-A299-DE724002152A}" srcOrd="2" destOrd="0" presId="urn:microsoft.com/office/officeart/2018/2/layout/IconVerticalSolidList"/>
    <dgm:cxn modelId="{9B5562E3-3562-4705-98C5-9B65DB1D5709}" type="presParOf" srcId="{BBDC963A-CC11-4064-82BA-E54455120AA5}" destId="{0AB0FCB2-C1BE-4525-9BDF-8AE29958F169}" srcOrd="3" destOrd="0" presId="urn:microsoft.com/office/officeart/2018/2/layout/IconVerticalSolidList"/>
    <dgm:cxn modelId="{078C9FD0-9256-4618-8041-4B093A721462}" type="presParOf" srcId="{BBDC963A-CC11-4064-82BA-E54455120AA5}" destId="{DC5144B1-D955-44FB-B562-82EA546D4165}" srcOrd="4" destOrd="0" presId="urn:microsoft.com/office/officeart/2018/2/layout/IconVerticalSolidList"/>
    <dgm:cxn modelId="{4FAB1495-E499-4CB2-8EF3-69343757AACA}" type="presParOf" srcId="{0FD52FC1-8E2D-41C4-A444-098FE65BE1CF}" destId="{C40813FC-3B35-4430-A9FB-452BBC06DAD7}" srcOrd="1" destOrd="0" presId="urn:microsoft.com/office/officeart/2018/2/layout/IconVerticalSolidList"/>
    <dgm:cxn modelId="{AB828001-57C3-4DA1-AE2C-E4A553D6318B}" type="presParOf" srcId="{0FD52FC1-8E2D-41C4-A444-098FE65BE1CF}" destId="{8E389666-9885-456B-9572-AB40E65E2AEF}" srcOrd="2" destOrd="0" presId="urn:microsoft.com/office/officeart/2018/2/layout/IconVerticalSolidList"/>
    <dgm:cxn modelId="{2464B33C-FE8C-4CAE-9143-E7559FE7C413}" type="presParOf" srcId="{8E389666-9885-456B-9572-AB40E65E2AEF}" destId="{6C45ADDA-F17D-41AF-9E84-A7BBEEC62508}" srcOrd="0" destOrd="0" presId="urn:microsoft.com/office/officeart/2018/2/layout/IconVerticalSolidList"/>
    <dgm:cxn modelId="{BB1C68B4-A832-48E1-AF1E-518692433FE5}" type="presParOf" srcId="{8E389666-9885-456B-9572-AB40E65E2AEF}" destId="{6632FEE2-D899-4BEB-9E05-11523E7E07D0}" srcOrd="1" destOrd="0" presId="urn:microsoft.com/office/officeart/2018/2/layout/IconVerticalSolidList"/>
    <dgm:cxn modelId="{7981A576-F5BF-472A-A4D5-BC94E9381A72}" type="presParOf" srcId="{8E389666-9885-456B-9572-AB40E65E2AEF}" destId="{D3539AF0-9D5D-4647-A0DE-0EBBE322FD71}" srcOrd="2" destOrd="0" presId="urn:microsoft.com/office/officeart/2018/2/layout/IconVerticalSolidList"/>
    <dgm:cxn modelId="{997FAEE9-E1DE-43E8-AB6A-A78D81E2F972}" type="presParOf" srcId="{8E389666-9885-456B-9572-AB40E65E2AEF}" destId="{B994F94B-887F-4A05-AA8E-88EDF588BA9B}" srcOrd="3" destOrd="0" presId="urn:microsoft.com/office/officeart/2018/2/layout/IconVerticalSolidList"/>
    <dgm:cxn modelId="{5DE24364-E9C9-4525-B744-EC3DB33CDEA6}" type="presParOf" srcId="{8E389666-9885-456B-9572-AB40E65E2AEF}" destId="{CF433CCB-7627-4BFB-9C66-25486CB946DC}" srcOrd="4" destOrd="0" presId="urn:microsoft.com/office/officeart/2018/2/layout/IconVerticalSolidList"/>
    <dgm:cxn modelId="{40B89318-02CA-4E04-B3DC-499EB9432449}" type="presParOf" srcId="{0FD52FC1-8E2D-41C4-A444-098FE65BE1CF}" destId="{4EEFBA36-A46E-4FA6-9ED8-B6A9A207E86E}" srcOrd="3" destOrd="0" presId="urn:microsoft.com/office/officeart/2018/2/layout/IconVerticalSolidList"/>
    <dgm:cxn modelId="{B6B225DC-EDC9-4362-A128-84A1FA415CCB}" type="presParOf" srcId="{0FD52FC1-8E2D-41C4-A444-098FE65BE1CF}" destId="{E4675544-2BDF-4F1F-960D-33421ABB7DDF}" srcOrd="4" destOrd="0" presId="urn:microsoft.com/office/officeart/2018/2/layout/IconVerticalSolidList"/>
    <dgm:cxn modelId="{68B2A15E-B3AA-4D3A-A3D9-90B161E6638C}" type="presParOf" srcId="{E4675544-2BDF-4F1F-960D-33421ABB7DDF}" destId="{3DB48445-946C-431D-ADCA-A914B51BEEBA}" srcOrd="0" destOrd="0" presId="urn:microsoft.com/office/officeart/2018/2/layout/IconVerticalSolidList"/>
    <dgm:cxn modelId="{D0F2CAF3-D617-4285-97B3-9B642B257FDB}" type="presParOf" srcId="{E4675544-2BDF-4F1F-960D-33421ABB7DDF}" destId="{92410665-8292-4137-B44E-197947EA5A59}" srcOrd="1" destOrd="0" presId="urn:microsoft.com/office/officeart/2018/2/layout/IconVerticalSolidList"/>
    <dgm:cxn modelId="{301AB895-B75D-4EDE-9418-159620A11F8C}" type="presParOf" srcId="{E4675544-2BDF-4F1F-960D-33421ABB7DDF}" destId="{9EDEFCFB-D321-4D81-B0F3-FAE32BC9401A}" srcOrd="2" destOrd="0" presId="urn:microsoft.com/office/officeart/2018/2/layout/IconVerticalSolidList"/>
    <dgm:cxn modelId="{73989F75-5360-47E0-AEFA-4C3737844F46}" type="presParOf" srcId="{E4675544-2BDF-4F1F-960D-33421ABB7DDF}" destId="{0C5BB66C-2967-4030-91E9-3E7F64DB8697}" srcOrd="3" destOrd="0" presId="urn:microsoft.com/office/officeart/2018/2/layout/IconVerticalSolidList"/>
    <dgm:cxn modelId="{C275A47C-4090-48A9-BEF9-AB4048B78150}" type="presParOf" srcId="{E4675544-2BDF-4F1F-960D-33421ABB7DDF}" destId="{DCCE4061-D08F-4575-8504-7B4F0B2DB11C}" srcOrd="4" destOrd="0" presId="urn:microsoft.com/office/officeart/2018/2/layout/IconVerticalSolidList"/>
    <dgm:cxn modelId="{07063E5E-AEF7-4980-9AB0-61E0F4931D8A}" type="presParOf" srcId="{0FD52FC1-8E2D-41C4-A444-098FE65BE1CF}" destId="{5FF8EEB6-FC1C-406B-B909-73BA0FD2272B}" srcOrd="5" destOrd="0" presId="urn:microsoft.com/office/officeart/2018/2/layout/IconVerticalSolidList"/>
    <dgm:cxn modelId="{D7436A8A-E487-4773-B97E-A1F33F735FC6}" type="presParOf" srcId="{0FD52FC1-8E2D-41C4-A444-098FE65BE1CF}" destId="{C08622CA-2EA9-4DB8-8BC6-EAC33EA84B96}" srcOrd="6" destOrd="0" presId="urn:microsoft.com/office/officeart/2018/2/layout/IconVerticalSolidList"/>
    <dgm:cxn modelId="{6C2B8C5E-BD68-401B-B7A8-830EEC30B276}" type="presParOf" srcId="{C08622CA-2EA9-4DB8-8BC6-EAC33EA84B96}" destId="{015E7D64-1A9F-4E34-87CD-365C619F6C06}" srcOrd="0" destOrd="0" presId="urn:microsoft.com/office/officeart/2018/2/layout/IconVerticalSolidList"/>
    <dgm:cxn modelId="{614B01DB-C571-4BD7-AFF4-49E29A75072C}" type="presParOf" srcId="{C08622CA-2EA9-4DB8-8BC6-EAC33EA84B96}" destId="{DF17965F-2899-4136-91B2-5F84081FBDD3}" srcOrd="1" destOrd="0" presId="urn:microsoft.com/office/officeart/2018/2/layout/IconVerticalSolidList"/>
    <dgm:cxn modelId="{13CF8B57-867F-4C79-848C-57D08ACEB2B9}" type="presParOf" srcId="{C08622CA-2EA9-4DB8-8BC6-EAC33EA84B96}" destId="{35EF9157-F9DE-4474-AEDA-426832B74FE8}" srcOrd="2" destOrd="0" presId="urn:microsoft.com/office/officeart/2018/2/layout/IconVerticalSolidList"/>
    <dgm:cxn modelId="{6B3FD1C9-9287-4FAD-9221-250E5F1563DC}" type="presParOf" srcId="{C08622CA-2EA9-4DB8-8BC6-EAC33EA84B96}" destId="{6A0429A9-BC75-470E-9E9B-20DD9629D265}" srcOrd="3" destOrd="0" presId="urn:microsoft.com/office/officeart/2018/2/layout/IconVerticalSolidList"/>
    <dgm:cxn modelId="{E55EAC79-B42F-4AA9-860A-7BD669956BF1}" type="presParOf" srcId="{C08622CA-2EA9-4DB8-8BC6-EAC33EA84B96}" destId="{C54D674D-8068-4FD0-AED6-BD51D37E14A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8DABB6-399B-4B50-A3C0-7ABE6DD68955}" type="doc">
      <dgm:prSet loTypeId="urn:microsoft.com/office/officeart/2005/8/layout/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0A5A026-E7C3-402D-B281-C12EAE1BE69C}">
      <dgm:prSet/>
      <dgm:spPr/>
      <dgm:t>
        <a:bodyPr/>
        <a:lstStyle/>
        <a:p>
          <a:r>
            <a:rPr lang="pt-BR" b="1"/>
            <a:t>Vantagens do MatBot</a:t>
          </a:r>
          <a:r>
            <a:rPr lang="pt-BR"/>
            <a:t>: </a:t>
          </a:r>
          <a:endParaRPr lang="en-US"/>
        </a:p>
      </dgm:t>
    </dgm:pt>
    <dgm:pt modelId="{0059A502-8485-49F7-90A9-E6553A027963}" type="parTrans" cxnId="{DD4CEFCC-D9C6-4C80-97AC-30DDB776971C}">
      <dgm:prSet/>
      <dgm:spPr/>
      <dgm:t>
        <a:bodyPr/>
        <a:lstStyle/>
        <a:p>
          <a:endParaRPr lang="en-US"/>
        </a:p>
      </dgm:t>
    </dgm:pt>
    <dgm:pt modelId="{D5F94F46-E257-4FEA-BC58-366F7D0ACC9C}" type="sibTrans" cxnId="{DD4CEFCC-D9C6-4C80-97AC-30DDB776971C}">
      <dgm:prSet/>
      <dgm:spPr/>
      <dgm:t>
        <a:bodyPr/>
        <a:lstStyle/>
        <a:p>
          <a:endParaRPr lang="en-US"/>
        </a:p>
      </dgm:t>
    </dgm:pt>
    <dgm:pt modelId="{CDE1640E-2A6C-424D-A83A-08379B2DD531}">
      <dgm:prSet/>
      <dgm:spPr/>
      <dgm:t>
        <a:bodyPr/>
        <a:lstStyle/>
        <a:p>
          <a:r>
            <a:rPr lang="pt-BR" b="1"/>
            <a:t>Aprendizado personalizado</a:t>
          </a:r>
          <a:r>
            <a:rPr lang="pt-BR"/>
            <a:t>: Adapta-se ao ritmo e às necessidades dos estudantes.</a:t>
          </a:r>
          <a:endParaRPr lang="en-US"/>
        </a:p>
      </dgm:t>
    </dgm:pt>
    <dgm:pt modelId="{B9849BFE-62D9-44BB-8713-932BFF2BCE7C}" type="parTrans" cxnId="{1F6ADE3C-20E9-48E6-86D0-ED0AAB36BE00}">
      <dgm:prSet/>
      <dgm:spPr/>
      <dgm:t>
        <a:bodyPr/>
        <a:lstStyle/>
        <a:p>
          <a:endParaRPr lang="en-US"/>
        </a:p>
      </dgm:t>
    </dgm:pt>
    <dgm:pt modelId="{1B0B0315-236A-4D27-B81E-DF567403512A}" type="sibTrans" cxnId="{1F6ADE3C-20E9-48E6-86D0-ED0AAB36BE00}">
      <dgm:prSet/>
      <dgm:spPr/>
      <dgm:t>
        <a:bodyPr/>
        <a:lstStyle/>
        <a:p>
          <a:endParaRPr lang="en-US"/>
        </a:p>
      </dgm:t>
    </dgm:pt>
    <dgm:pt modelId="{331AC9E4-E02B-4703-964C-5D4BBA2EFA06}">
      <dgm:prSet/>
      <dgm:spPr/>
      <dgm:t>
        <a:bodyPr/>
        <a:lstStyle/>
        <a:p>
          <a:r>
            <a:rPr lang="pt-BR" b="1"/>
            <a:t>Engajamento dos alunos</a:t>
          </a:r>
          <a:r>
            <a:rPr lang="pt-BR"/>
            <a:t>: Oferece uma experiência interativa e dinâmica.</a:t>
          </a:r>
          <a:endParaRPr lang="en-US"/>
        </a:p>
      </dgm:t>
    </dgm:pt>
    <dgm:pt modelId="{DFCD61D2-6C62-4334-860E-60070E7C4EBA}" type="parTrans" cxnId="{46835DDC-349E-4265-A1EA-B2B70CC9FCF5}">
      <dgm:prSet/>
      <dgm:spPr/>
      <dgm:t>
        <a:bodyPr/>
        <a:lstStyle/>
        <a:p>
          <a:endParaRPr lang="en-US"/>
        </a:p>
      </dgm:t>
    </dgm:pt>
    <dgm:pt modelId="{7C32AB2A-D727-4F25-8E75-3B47408721D3}" type="sibTrans" cxnId="{46835DDC-349E-4265-A1EA-B2B70CC9FCF5}">
      <dgm:prSet/>
      <dgm:spPr/>
      <dgm:t>
        <a:bodyPr/>
        <a:lstStyle/>
        <a:p>
          <a:endParaRPr lang="en-US"/>
        </a:p>
      </dgm:t>
    </dgm:pt>
    <dgm:pt modelId="{6877B885-FB95-478A-9A1A-D7015ABA71C0}">
      <dgm:prSet/>
      <dgm:spPr/>
      <dgm:t>
        <a:bodyPr/>
        <a:lstStyle/>
        <a:p>
          <a:r>
            <a:rPr lang="pt-BR" b="1"/>
            <a:t>Apoio na resolução de exercícios</a:t>
          </a:r>
          <a:r>
            <a:rPr lang="pt-BR"/>
            <a:t>: Auxilia no aprendizado da matemática com respostas precisas.</a:t>
          </a:r>
          <a:endParaRPr lang="en-US"/>
        </a:p>
      </dgm:t>
    </dgm:pt>
    <dgm:pt modelId="{8D959579-33F3-4C60-BC1D-F71C84A97C5A}" type="parTrans" cxnId="{253DD4CF-679D-4C6A-AF33-0B1D627E3494}">
      <dgm:prSet/>
      <dgm:spPr/>
      <dgm:t>
        <a:bodyPr/>
        <a:lstStyle/>
        <a:p>
          <a:endParaRPr lang="en-US"/>
        </a:p>
      </dgm:t>
    </dgm:pt>
    <dgm:pt modelId="{37E27994-D49A-4963-8B94-ED277A97141D}" type="sibTrans" cxnId="{253DD4CF-679D-4C6A-AF33-0B1D627E3494}">
      <dgm:prSet/>
      <dgm:spPr/>
      <dgm:t>
        <a:bodyPr/>
        <a:lstStyle/>
        <a:p>
          <a:endParaRPr lang="en-US"/>
        </a:p>
      </dgm:t>
    </dgm:pt>
    <dgm:pt modelId="{FE9A2E45-F2F3-4CF5-A189-69E1AC0DFB7E}">
      <dgm:prSet/>
      <dgm:spPr/>
      <dgm:t>
        <a:bodyPr/>
        <a:lstStyle/>
        <a:p>
          <a:r>
            <a:rPr lang="pt-BR" b="1"/>
            <a:t>Acesso rápido à informação</a:t>
          </a:r>
          <a:r>
            <a:rPr lang="pt-BR"/>
            <a:t>: Disponibiliza explicações sem necessidade de intervenção humana.</a:t>
          </a:r>
          <a:endParaRPr lang="en-US"/>
        </a:p>
      </dgm:t>
    </dgm:pt>
    <dgm:pt modelId="{52A72FD9-C43C-402D-A7B5-6932F51AF883}" type="parTrans" cxnId="{4532EC7D-16B6-4B32-A77B-B098996A4316}">
      <dgm:prSet/>
      <dgm:spPr/>
      <dgm:t>
        <a:bodyPr/>
        <a:lstStyle/>
        <a:p>
          <a:endParaRPr lang="en-US"/>
        </a:p>
      </dgm:t>
    </dgm:pt>
    <dgm:pt modelId="{5E8CD155-564D-4BEF-A8C8-13C71CE2B8C3}" type="sibTrans" cxnId="{4532EC7D-16B6-4B32-A77B-B098996A4316}">
      <dgm:prSet/>
      <dgm:spPr/>
      <dgm:t>
        <a:bodyPr/>
        <a:lstStyle/>
        <a:p>
          <a:endParaRPr lang="en-US"/>
        </a:p>
      </dgm:t>
    </dgm:pt>
    <dgm:pt modelId="{3B151684-10FD-4D6D-B658-CAA3BD54398B}">
      <dgm:prSet/>
      <dgm:spPr>
        <a:solidFill>
          <a:srgbClr val="C49500"/>
        </a:solidFill>
      </dgm:spPr>
      <dgm:t>
        <a:bodyPr/>
        <a:lstStyle/>
        <a:p>
          <a:r>
            <a:rPr lang="pt-BR" b="1"/>
            <a:t>Desafios na implementação</a:t>
          </a:r>
          <a:r>
            <a:rPr lang="pt-BR"/>
            <a:t>:</a:t>
          </a:r>
          <a:endParaRPr lang="en-US"/>
        </a:p>
      </dgm:t>
    </dgm:pt>
    <dgm:pt modelId="{02CACE94-6982-4442-B061-0FAAD35445A6}" type="parTrans" cxnId="{AB7BA279-42ED-42A5-A60B-6A4B3F72987C}">
      <dgm:prSet/>
      <dgm:spPr/>
      <dgm:t>
        <a:bodyPr/>
        <a:lstStyle/>
        <a:p>
          <a:endParaRPr lang="en-US"/>
        </a:p>
      </dgm:t>
    </dgm:pt>
    <dgm:pt modelId="{7767A875-3F76-4B40-9530-DACC3AE44AF7}" type="sibTrans" cxnId="{AB7BA279-42ED-42A5-A60B-6A4B3F72987C}">
      <dgm:prSet/>
      <dgm:spPr/>
      <dgm:t>
        <a:bodyPr/>
        <a:lstStyle/>
        <a:p>
          <a:endParaRPr lang="en-US"/>
        </a:p>
      </dgm:t>
    </dgm:pt>
    <dgm:pt modelId="{F0F40401-CA9F-4B29-954B-141182F6E8F6}">
      <dgm:prSet/>
      <dgm:spPr>
        <a:ln>
          <a:solidFill>
            <a:srgbClr val="C49500"/>
          </a:solidFill>
        </a:ln>
      </dgm:spPr>
      <dgm:t>
        <a:bodyPr/>
        <a:lstStyle/>
        <a:p>
          <a:r>
            <a:rPr lang="pt-BR" b="1"/>
            <a:t>Demanda computacional elevada</a:t>
          </a:r>
          <a:r>
            <a:rPr lang="pt-BR"/>
            <a:t>: Modelos de IA exigem infraestrutura robusta.</a:t>
          </a:r>
          <a:endParaRPr lang="en-US"/>
        </a:p>
      </dgm:t>
    </dgm:pt>
    <dgm:pt modelId="{F1689C5C-7215-4FA9-982A-E7C6CD414070}" type="parTrans" cxnId="{DD96E23A-5F74-4351-B761-03E08D7B5CD3}">
      <dgm:prSet/>
      <dgm:spPr/>
      <dgm:t>
        <a:bodyPr/>
        <a:lstStyle/>
        <a:p>
          <a:endParaRPr lang="en-US"/>
        </a:p>
      </dgm:t>
    </dgm:pt>
    <dgm:pt modelId="{D99B6AA0-6134-4861-B311-5D4A1ED0667B}" type="sibTrans" cxnId="{DD96E23A-5F74-4351-B761-03E08D7B5CD3}">
      <dgm:prSet/>
      <dgm:spPr/>
      <dgm:t>
        <a:bodyPr/>
        <a:lstStyle/>
        <a:p>
          <a:endParaRPr lang="en-US"/>
        </a:p>
      </dgm:t>
    </dgm:pt>
    <dgm:pt modelId="{C1A050E9-5642-47B3-8E57-9D049057E4BC}">
      <dgm:prSet/>
      <dgm:spPr>
        <a:ln>
          <a:solidFill>
            <a:srgbClr val="C49500"/>
          </a:solidFill>
        </a:ln>
      </dgm:spPr>
      <dgm:t>
        <a:bodyPr/>
        <a:lstStyle/>
        <a:p>
          <a:r>
            <a:rPr lang="pt-BR" b="1"/>
            <a:t>Latência nas respostas</a:t>
          </a:r>
          <a:r>
            <a:rPr lang="pt-BR"/>
            <a:t>: Ajustes para garantir respostas rápidas em tempo real.</a:t>
          </a:r>
          <a:endParaRPr lang="en-US"/>
        </a:p>
      </dgm:t>
    </dgm:pt>
    <dgm:pt modelId="{BCFFB1A5-E901-4C89-8BA6-355F5DC1DF36}" type="parTrans" cxnId="{6C13B2F4-1807-4652-99FC-FC817119CE02}">
      <dgm:prSet/>
      <dgm:spPr/>
      <dgm:t>
        <a:bodyPr/>
        <a:lstStyle/>
        <a:p>
          <a:endParaRPr lang="en-US"/>
        </a:p>
      </dgm:t>
    </dgm:pt>
    <dgm:pt modelId="{205F6DFB-AE01-4DF4-94FB-06B2EBA15637}" type="sibTrans" cxnId="{6C13B2F4-1807-4652-99FC-FC817119CE02}">
      <dgm:prSet/>
      <dgm:spPr/>
      <dgm:t>
        <a:bodyPr/>
        <a:lstStyle/>
        <a:p>
          <a:endParaRPr lang="en-US"/>
        </a:p>
      </dgm:t>
    </dgm:pt>
    <dgm:pt modelId="{B5AF6557-A132-4D87-9EE9-6DF9259CB6ED}" type="pres">
      <dgm:prSet presAssocID="{A78DABB6-399B-4B50-A3C0-7ABE6DD689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DD88DF79-06A8-4D0D-9C68-D17E269CE673}" type="pres">
      <dgm:prSet presAssocID="{00A5A026-E7C3-402D-B281-C12EAE1BE69C}" presName="parentLin" presStyleCnt="0"/>
      <dgm:spPr/>
    </dgm:pt>
    <dgm:pt modelId="{E3A9BF65-6008-4113-9269-92D00BFF8BBC}" type="pres">
      <dgm:prSet presAssocID="{00A5A026-E7C3-402D-B281-C12EAE1BE69C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8D9043C2-0A9A-4F89-A4CA-D6D466643154}" type="pres">
      <dgm:prSet presAssocID="{00A5A026-E7C3-402D-B281-C12EAE1BE69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EBEC21B-160D-4A51-9E1B-821D69367DC2}" type="pres">
      <dgm:prSet presAssocID="{00A5A026-E7C3-402D-B281-C12EAE1BE69C}" presName="negativeSpace" presStyleCnt="0"/>
      <dgm:spPr/>
    </dgm:pt>
    <dgm:pt modelId="{A1E164A2-1F49-4990-9DBD-6879B85BCD56}" type="pres">
      <dgm:prSet presAssocID="{00A5A026-E7C3-402D-B281-C12EAE1BE69C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6794E7F-DDAE-42C9-B13B-89A23E95216E}" type="pres">
      <dgm:prSet presAssocID="{D5F94F46-E257-4FEA-BC58-366F7D0ACC9C}" presName="spaceBetweenRectangles" presStyleCnt="0"/>
      <dgm:spPr/>
    </dgm:pt>
    <dgm:pt modelId="{8948E57E-A337-45BC-865B-7C02AC7463CC}" type="pres">
      <dgm:prSet presAssocID="{3B151684-10FD-4D6D-B658-CAA3BD54398B}" presName="parentLin" presStyleCnt="0"/>
      <dgm:spPr/>
    </dgm:pt>
    <dgm:pt modelId="{1199F9E6-36F7-4B82-9260-A0EE3396BF94}" type="pres">
      <dgm:prSet presAssocID="{3B151684-10FD-4D6D-B658-CAA3BD54398B}" presName="parentLeftMargin" presStyleLbl="node1" presStyleIdx="0" presStyleCnt="2"/>
      <dgm:spPr/>
      <dgm:t>
        <a:bodyPr/>
        <a:lstStyle/>
        <a:p>
          <a:endParaRPr lang="pt-BR"/>
        </a:p>
      </dgm:t>
    </dgm:pt>
    <dgm:pt modelId="{44E1C306-EA96-47FC-89FD-0B5DE20AADF8}" type="pres">
      <dgm:prSet presAssocID="{3B151684-10FD-4D6D-B658-CAA3BD5439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37F3290-2D33-4488-A3F8-451A0B1A2AB0}" type="pres">
      <dgm:prSet presAssocID="{3B151684-10FD-4D6D-B658-CAA3BD54398B}" presName="negativeSpace" presStyleCnt="0"/>
      <dgm:spPr/>
    </dgm:pt>
    <dgm:pt modelId="{8FDEA3AC-BA0E-449D-8DBC-AC6216331825}" type="pres">
      <dgm:prSet presAssocID="{3B151684-10FD-4D6D-B658-CAA3BD54398B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0F1E6DF-5C37-4440-AA72-A84709AFC083}" type="presOf" srcId="{331AC9E4-E02B-4703-964C-5D4BBA2EFA06}" destId="{A1E164A2-1F49-4990-9DBD-6879B85BCD56}" srcOrd="0" destOrd="1" presId="urn:microsoft.com/office/officeart/2005/8/layout/list1"/>
    <dgm:cxn modelId="{418F6DFC-D110-4EAC-A4FD-FEAD34AAC7FB}" type="presOf" srcId="{00A5A026-E7C3-402D-B281-C12EAE1BE69C}" destId="{E3A9BF65-6008-4113-9269-92D00BFF8BBC}" srcOrd="0" destOrd="0" presId="urn:microsoft.com/office/officeart/2005/8/layout/list1"/>
    <dgm:cxn modelId="{181B7593-0488-4AF5-B7CD-06A1D1DF3D93}" type="presOf" srcId="{C1A050E9-5642-47B3-8E57-9D049057E4BC}" destId="{8FDEA3AC-BA0E-449D-8DBC-AC6216331825}" srcOrd="0" destOrd="1" presId="urn:microsoft.com/office/officeart/2005/8/layout/list1"/>
    <dgm:cxn modelId="{A1ECAEB3-BFCA-4B52-AAA5-B6D10EB7EBEF}" type="presOf" srcId="{3B151684-10FD-4D6D-B658-CAA3BD54398B}" destId="{44E1C306-EA96-47FC-89FD-0B5DE20AADF8}" srcOrd="1" destOrd="0" presId="urn:microsoft.com/office/officeart/2005/8/layout/list1"/>
    <dgm:cxn modelId="{6C13B2F4-1807-4652-99FC-FC817119CE02}" srcId="{3B151684-10FD-4D6D-B658-CAA3BD54398B}" destId="{C1A050E9-5642-47B3-8E57-9D049057E4BC}" srcOrd="1" destOrd="0" parTransId="{BCFFB1A5-E901-4C89-8BA6-355F5DC1DF36}" sibTransId="{205F6DFB-AE01-4DF4-94FB-06B2EBA15637}"/>
    <dgm:cxn modelId="{31F8E523-B744-4222-A9A1-13ADFD512140}" type="presOf" srcId="{F0F40401-CA9F-4B29-954B-141182F6E8F6}" destId="{8FDEA3AC-BA0E-449D-8DBC-AC6216331825}" srcOrd="0" destOrd="0" presId="urn:microsoft.com/office/officeart/2005/8/layout/list1"/>
    <dgm:cxn modelId="{A6F6ED32-F26E-481A-8F31-7A0D74B6FEB8}" type="presOf" srcId="{CDE1640E-2A6C-424D-A83A-08379B2DD531}" destId="{A1E164A2-1F49-4990-9DBD-6879B85BCD56}" srcOrd="0" destOrd="0" presId="urn:microsoft.com/office/officeart/2005/8/layout/list1"/>
    <dgm:cxn modelId="{1F6ADE3C-20E9-48E6-86D0-ED0AAB36BE00}" srcId="{00A5A026-E7C3-402D-B281-C12EAE1BE69C}" destId="{CDE1640E-2A6C-424D-A83A-08379B2DD531}" srcOrd="0" destOrd="0" parTransId="{B9849BFE-62D9-44BB-8713-932BFF2BCE7C}" sibTransId="{1B0B0315-236A-4D27-B81E-DF567403512A}"/>
    <dgm:cxn modelId="{22665886-A3C6-4E87-9213-D79E3D5F12F8}" type="presOf" srcId="{00A5A026-E7C3-402D-B281-C12EAE1BE69C}" destId="{8D9043C2-0A9A-4F89-A4CA-D6D466643154}" srcOrd="1" destOrd="0" presId="urn:microsoft.com/office/officeart/2005/8/layout/list1"/>
    <dgm:cxn modelId="{69BD0AA2-36E3-4273-BA1E-1731220DF4B2}" type="presOf" srcId="{A78DABB6-399B-4B50-A3C0-7ABE6DD68955}" destId="{B5AF6557-A132-4D87-9EE9-6DF9259CB6ED}" srcOrd="0" destOrd="0" presId="urn:microsoft.com/office/officeart/2005/8/layout/list1"/>
    <dgm:cxn modelId="{DD4CEFCC-D9C6-4C80-97AC-30DDB776971C}" srcId="{A78DABB6-399B-4B50-A3C0-7ABE6DD68955}" destId="{00A5A026-E7C3-402D-B281-C12EAE1BE69C}" srcOrd="0" destOrd="0" parTransId="{0059A502-8485-49F7-90A9-E6553A027963}" sibTransId="{D5F94F46-E257-4FEA-BC58-366F7D0ACC9C}"/>
    <dgm:cxn modelId="{DD96E23A-5F74-4351-B761-03E08D7B5CD3}" srcId="{3B151684-10FD-4D6D-B658-CAA3BD54398B}" destId="{F0F40401-CA9F-4B29-954B-141182F6E8F6}" srcOrd="0" destOrd="0" parTransId="{F1689C5C-7215-4FA9-982A-E7C6CD414070}" sibTransId="{D99B6AA0-6134-4861-B311-5D4A1ED0667B}"/>
    <dgm:cxn modelId="{3FB04A96-BD52-4C16-9282-655B5CAE8A5D}" type="presOf" srcId="{FE9A2E45-F2F3-4CF5-A189-69E1AC0DFB7E}" destId="{A1E164A2-1F49-4990-9DBD-6879B85BCD56}" srcOrd="0" destOrd="3" presId="urn:microsoft.com/office/officeart/2005/8/layout/list1"/>
    <dgm:cxn modelId="{4532EC7D-16B6-4B32-A77B-B098996A4316}" srcId="{00A5A026-E7C3-402D-B281-C12EAE1BE69C}" destId="{FE9A2E45-F2F3-4CF5-A189-69E1AC0DFB7E}" srcOrd="3" destOrd="0" parTransId="{52A72FD9-C43C-402D-A7B5-6932F51AF883}" sibTransId="{5E8CD155-564D-4BEF-A8C8-13C71CE2B8C3}"/>
    <dgm:cxn modelId="{253DD4CF-679D-4C6A-AF33-0B1D627E3494}" srcId="{00A5A026-E7C3-402D-B281-C12EAE1BE69C}" destId="{6877B885-FB95-478A-9A1A-D7015ABA71C0}" srcOrd="2" destOrd="0" parTransId="{8D959579-33F3-4C60-BC1D-F71C84A97C5A}" sibTransId="{37E27994-D49A-4963-8B94-ED277A97141D}"/>
    <dgm:cxn modelId="{980CCD41-E4FC-4B04-BA77-3531F0F24EB4}" type="presOf" srcId="{3B151684-10FD-4D6D-B658-CAA3BD54398B}" destId="{1199F9E6-36F7-4B82-9260-A0EE3396BF94}" srcOrd="0" destOrd="0" presId="urn:microsoft.com/office/officeart/2005/8/layout/list1"/>
    <dgm:cxn modelId="{AB7BA279-42ED-42A5-A60B-6A4B3F72987C}" srcId="{A78DABB6-399B-4B50-A3C0-7ABE6DD68955}" destId="{3B151684-10FD-4D6D-B658-CAA3BD54398B}" srcOrd="1" destOrd="0" parTransId="{02CACE94-6982-4442-B061-0FAAD35445A6}" sibTransId="{7767A875-3F76-4B40-9530-DACC3AE44AF7}"/>
    <dgm:cxn modelId="{5F5DD3A3-1554-418A-8842-081D13F1A553}" type="presOf" srcId="{6877B885-FB95-478A-9A1A-D7015ABA71C0}" destId="{A1E164A2-1F49-4990-9DBD-6879B85BCD56}" srcOrd="0" destOrd="2" presId="urn:microsoft.com/office/officeart/2005/8/layout/list1"/>
    <dgm:cxn modelId="{46835DDC-349E-4265-A1EA-B2B70CC9FCF5}" srcId="{00A5A026-E7C3-402D-B281-C12EAE1BE69C}" destId="{331AC9E4-E02B-4703-964C-5D4BBA2EFA06}" srcOrd="1" destOrd="0" parTransId="{DFCD61D2-6C62-4334-860E-60070E7C4EBA}" sibTransId="{7C32AB2A-D727-4F25-8E75-3B47408721D3}"/>
    <dgm:cxn modelId="{54D55956-9EA1-4830-8D89-5B4E875AF8EF}" type="presParOf" srcId="{B5AF6557-A132-4D87-9EE9-6DF9259CB6ED}" destId="{DD88DF79-06A8-4D0D-9C68-D17E269CE673}" srcOrd="0" destOrd="0" presId="urn:microsoft.com/office/officeart/2005/8/layout/list1"/>
    <dgm:cxn modelId="{77EE4F8A-F721-4DA1-9A5D-34FF137C4295}" type="presParOf" srcId="{DD88DF79-06A8-4D0D-9C68-D17E269CE673}" destId="{E3A9BF65-6008-4113-9269-92D00BFF8BBC}" srcOrd="0" destOrd="0" presId="urn:microsoft.com/office/officeart/2005/8/layout/list1"/>
    <dgm:cxn modelId="{53650E23-7AA7-4FD3-B611-A057FBFDBF1D}" type="presParOf" srcId="{DD88DF79-06A8-4D0D-9C68-D17E269CE673}" destId="{8D9043C2-0A9A-4F89-A4CA-D6D466643154}" srcOrd="1" destOrd="0" presId="urn:microsoft.com/office/officeart/2005/8/layout/list1"/>
    <dgm:cxn modelId="{DB8EE853-8213-46C8-9238-EBD47584D4C5}" type="presParOf" srcId="{B5AF6557-A132-4D87-9EE9-6DF9259CB6ED}" destId="{6EBEC21B-160D-4A51-9E1B-821D69367DC2}" srcOrd="1" destOrd="0" presId="urn:microsoft.com/office/officeart/2005/8/layout/list1"/>
    <dgm:cxn modelId="{3FFCBB2F-FDED-456E-B67A-DEB7B9BD50B3}" type="presParOf" srcId="{B5AF6557-A132-4D87-9EE9-6DF9259CB6ED}" destId="{A1E164A2-1F49-4990-9DBD-6879B85BCD56}" srcOrd="2" destOrd="0" presId="urn:microsoft.com/office/officeart/2005/8/layout/list1"/>
    <dgm:cxn modelId="{9AA4FDD4-EB35-48FA-A99D-6D5984745656}" type="presParOf" srcId="{B5AF6557-A132-4D87-9EE9-6DF9259CB6ED}" destId="{66794E7F-DDAE-42C9-B13B-89A23E95216E}" srcOrd="3" destOrd="0" presId="urn:microsoft.com/office/officeart/2005/8/layout/list1"/>
    <dgm:cxn modelId="{AC462A3D-B6F2-452D-9F62-B6DBE2EABA14}" type="presParOf" srcId="{B5AF6557-A132-4D87-9EE9-6DF9259CB6ED}" destId="{8948E57E-A337-45BC-865B-7C02AC7463CC}" srcOrd="4" destOrd="0" presId="urn:microsoft.com/office/officeart/2005/8/layout/list1"/>
    <dgm:cxn modelId="{E4E39ACC-2B21-4446-A6AB-D99F221DA397}" type="presParOf" srcId="{8948E57E-A337-45BC-865B-7C02AC7463CC}" destId="{1199F9E6-36F7-4B82-9260-A0EE3396BF94}" srcOrd="0" destOrd="0" presId="urn:microsoft.com/office/officeart/2005/8/layout/list1"/>
    <dgm:cxn modelId="{7EA4F372-9D2A-4DFF-BB34-CC531649B1BB}" type="presParOf" srcId="{8948E57E-A337-45BC-865B-7C02AC7463CC}" destId="{44E1C306-EA96-47FC-89FD-0B5DE20AADF8}" srcOrd="1" destOrd="0" presId="urn:microsoft.com/office/officeart/2005/8/layout/list1"/>
    <dgm:cxn modelId="{ADA73645-BB38-43B6-84A8-757E1D821B26}" type="presParOf" srcId="{B5AF6557-A132-4D87-9EE9-6DF9259CB6ED}" destId="{D37F3290-2D33-4488-A3F8-451A0B1A2AB0}" srcOrd="5" destOrd="0" presId="urn:microsoft.com/office/officeart/2005/8/layout/list1"/>
    <dgm:cxn modelId="{B119F614-C8D2-4C20-828A-6D14201E872D}" type="presParOf" srcId="{B5AF6557-A132-4D87-9EE9-6DF9259CB6ED}" destId="{8FDEA3AC-BA0E-449D-8DBC-AC62163318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48F7E-0285-49F8-B67C-7E23C7479EB9}">
      <dsp:nvSpPr>
        <dsp:cNvPr id="0" name=""/>
        <dsp:cNvSpPr/>
      </dsp:nvSpPr>
      <dsp:spPr>
        <a:xfrm>
          <a:off x="0" y="4253"/>
          <a:ext cx="10515600" cy="126138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DC135-786B-4A19-BEE8-829E07C7B426}">
      <dsp:nvSpPr>
        <dsp:cNvPr id="0" name=""/>
        <dsp:cNvSpPr/>
      </dsp:nvSpPr>
      <dsp:spPr>
        <a:xfrm>
          <a:off x="381568" y="288064"/>
          <a:ext cx="694439" cy="693761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1DEBC-88F8-4BC6-A63A-F98FE546F6A0}">
      <dsp:nvSpPr>
        <dsp:cNvPr id="0" name=""/>
        <dsp:cNvSpPr/>
      </dsp:nvSpPr>
      <dsp:spPr>
        <a:xfrm>
          <a:off x="1457577" y="4253"/>
          <a:ext cx="8942104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27" tIns="133627" rIns="133627" bIns="13362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/>
            <a:t>A crescente importância dos </a:t>
          </a:r>
          <a:r>
            <a:rPr lang="pt-BR" sz="2000" b="1" kern="1200" dirty="0" err="1"/>
            <a:t>chatbots</a:t>
          </a:r>
          <a:r>
            <a:rPr lang="pt-BR" sz="2000" kern="1200" dirty="0"/>
            <a:t>: Com a evolução da inteligência artificial (IA) e do aprendizado de máquina (ML), </a:t>
          </a:r>
          <a:r>
            <a:rPr lang="pt-BR" sz="2000" kern="1200" dirty="0" err="1"/>
            <a:t>chatbots</a:t>
          </a:r>
          <a:r>
            <a:rPr lang="pt-BR" sz="2000" kern="1200" dirty="0"/>
            <a:t> estão se tornando essenciais para diversas aplicações, incluindo atendimento ao cliente, suporte técnico e educação. </a:t>
          </a:r>
          <a:endParaRPr lang="en-US" sz="2000" kern="1200" dirty="0"/>
        </a:p>
      </dsp:txBody>
      <dsp:txXfrm>
        <a:off x="1457577" y="4253"/>
        <a:ext cx="8942104" cy="1262617"/>
      </dsp:txXfrm>
    </dsp:sp>
    <dsp:sp modelId="{7884BD67-474B-4A1B-A426-9919B6F8D061}">
      <dsp:nvSpPr>
        <dsp:cNvPr id="0" name=""/>
        <dsp:cNvSpPr/>
      </dsp:nvSpPr>
      <dsp:spPr>
        <a:xfrm>
          <a:off x="0" y="1547453"/>
          <a:ext cx="10515600" cy="126138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7F3F4-8D9B-4F9C-AAEC-02D2F67D4219}">
      <dsp:nvSpPr>
        <dsp:cNvPr id="0" name=""/>
        <dsp:cNvSpPr/>
      </dsp:nvSpPr>
      <dsp:spPr>
        <a:xfrm>
          <a:off x="381568" y="1831264"/>
          <a:ext cx="694439" cy="693761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95ED0-DCC5-409C-8825-9FEC50D0F042}">
      <dsp:nvSpPr>
        <dsp:cNvPr id="0" name=""/>
        <dsp:cNvSpPr/>
      </dsp:nvSpPr>
      <dsp:spPr>
        <a:xfrm>
          <a:off x="1457577" y="1547453"/>
          <a:ext cx="8942104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27" tIns="133627" rIns="133627" bIns="13362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/>
            <a:t>Interação personalizada</a:t>
          </a:r>
          <a:r>
            <a:rPr lang="pt-BR" sz="2000" kern="1200"/>
            <a:t>: Os chatbots oferecem respostas adaptadas ao contexto do usuário, proporcionando uma experiência mais natural e intuitiva.</a:t>
          </a:r>
          <a:endParaRPr lang="en-US" sz="2000" kern="1200"/>
        </a:p>
      </dsp:txBody>
      <dsp:txXfrm>
        <a:off x="1457577" y="1547453"/>
        <a:ext cx="8942104" cy="1262617"/>
      </dsp:txXfrm>
    </dsp:sp>
    <dsp:sp modelId="{38826CAB-393D-4B2B-8394-6549BC6E2EE3}">
      <dsp:nvSpPr>
        <dsp:cNvPr id="0" name=""/>
        <dsp:cNvSpPr/>
      </dsp:nvSpPr>
      <dsp:spPr>
        <a:xfrm>
          <a:off x="0" y="3090652"/>
          <a:ext cx="10515600" cy="126138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9C68A-3D99-4D22-996E-F0CBDB9963A2}">
      <dsp:nvSpPr>
        <dsp:cNvPr id="0" name=""/>
        <dsp:cNvSpPr/>
      </dsp:nvSpPr>
      <dsp:spPr>
        <a:xfrm>
          <a:off x="381568" y="3374464"/>
          <a:ext cx="694439" cy="693761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26E21-D800-4DE3-881A-6C65BC9912F3}">
      <dsp:nvSpPr>
        <dsp:cNvPr id="0" name=""/>
        <dsp:cNvSpPr/>
      </dsp:nvSpPr>
      <dsp:spPr>
        <a:xfrm>
          <a:off x="1457577" y="3090652"/>
          <a:ext cx="8942104" cy="1262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27" tIns="133627" rIns="133627" bIns="133627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/>
            <a:t>Objetivo do estudo</a:t>
          </a:r>
          <a:r>
            <a:rPr lang="pt-BR" sz="2000" kern="1200"/>
            <a:t>: Explorar como o MatBot pode auxiliar estudantes no aprendizado da matemática, tornando o processo mais acessível e dinâmico.</a:t>
          </a:r>
          <a:endParaRPr lang="en-US" sz="2000" kern="1200"/>
        </a:p>
      </dsp:txBody>
      <dsp:txXfrm>
        <a:off x="1457577" y="3090652"/>
        <a:ext cx="8942104" cy="1262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24498-D384-4DAB-9936-9AA810C0C8FB}">
      <dsp:nvSpPr>
        <dsp:cNvPr id="0" name=""/>
        <dsp:cNvSpPr/>
      </dsp:nvSpPr>
      <dsp:spPr>
        <a:xfrm rot="5400000">
          <a:off x="6452931" y="-2920920"/>
          <a:ext cx="1114389" cy="70087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/>
            <a:t>Possibilitam </a:t>
          </a:r>
          <a:r>
            <a:rPr lang="pt-BR" sz="1800" b="1" kern="1200"/>
            <a:t>suporte imediato</a:t>
          </a:r>
          <a:r>
            <a:rPr lang="pt-BR" sz="1800" kern="1200"/>
            <a:t> aos alunos.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 dirty="0"/>
            <a:t>Auxiliam na </a:t>
          </a:r>
          <a:r>
            <a:rPr lang="pt-BR" sz="1800" b="1" kern="1200" dirty="0"/>
            <a:t>resolução de dúvidas</a:t>
          </a:r>
          <a:r>
            <a:rPr lang="pt-BR" sz="1800" kern="1200" dirty="0"/>
            <a:t> e na </a:t>
          </a:r>
          <a:r>
            <a:rPr lang="pt-BR" sz="1800" b="1" kern="1200" dirty="0"/>
            <a:t>assimilação de conteúdo</a:t>
          </a:r>
          <a:r>
            <a:rPr lang="pt-BR" sz="1800" kern="1200" dirty="0"/>
            <a:t>.</a:t>
          </a:r>
          <a:endParaRPr lang="en-US" sz="1800" kern="1200" dirty="0"/>
        </a:p>
      </dsp:txBody>
      <dsp:txXfrm rot="-5400000">
        <a:off x="3505754" y="80657"/>
        <a:ext cx="6954343" cy="1005589"/>
      </dsp:txXfrm>
    </dsp:sp>
    <dsp:sp modelId="{E486CEC7-842A-41CD-816A-296E40315534}">
      <dsp:nvSpPr>
        <dsp:cNvPr id="0" name=""/>
        <dsp:cNvSpPr/>
      </dsp:nvSpPr>
      <dsp:spPr>
        <a:xfrm>
          <a:off x="195493" y="2416"/>
          <a:ext cx="3504652" cy="1162071"/>
        </a:xfrm>
        <a:prstGeom prst="round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 err="1"/>
            <a:t>Chatbots</a:t>
          </a:r>
          <a:r>
            <a:rPr lang="pt-BR" sz="2400" b="1" kern="1200" dirty="0"/>
            <a:t> como tutores virtuais</a:t>
          </a:r>
          <a:r>
            <a:rPr lang="pt-BR" sz="2400" kern="1200" dirty="0"/>
            <a:t>: </a:t>
          </a:r>
          <a:endParaRPr lang="en-US" sz="2400" kern="1200" dirty="0"/>
        </a:p>
      </dsp:txBody>
      <dsp:txXfrm>
        <a:off x="252221" y="59144"/>
        <a:ext cx="3391196" cy="1048615"/>
      </dsp:txXfrm>
    </dsp:sp>
    <dsp:sp modelId="{7245F1BF-CDA9-4BE2-86D2-9B8E25C11689}">
      <dsp:nvSpPr>
        <dsp:cNvPr id="0" name=""/>
        <dsp:cNvSpPr/>
      </dsp:nvSpPr>
      <dsp:spPr>
        <a:xfrm rot="5400000">
          <a:off x="6452931" y="-1700745"/>
          <a:ext cx="1114389" cy="70087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/>
            <a:t>Sugestões e conteúdos adaptados às </a:t>
          </a:r>
          <a:r>
            <a:rPr lang="pt-BR" sz="1800" b="1" kern="1200"/>
            <a:t>necessidades do estudante</a:t>
          </a:r>
          <a:r>
            <a:rPr lang="pt-BR" sz="1800" kern="1200"/>
            <a:t>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/>
            <a:t>Feedback em tempo real para aprimorar o desempenho acadêmico.</a:t>
          </a:r>
          <a:endParaRPr lang="en-US" sz="1800" kern="1200"/>
        </a:p>
      </dsp:txBody>
      <dsp:txXfrm rot="-5400000">
        <a:off x="3505754" y="1300832"/>
        <a:ext cx="6954343" cy="1005589"/>
      </dsp:txXfrm>
    </dsp:sp>
    <dsp:sp modelId="{7599BCE1-ADA9-4DFB-8D1D-962E010DB17B}">
      <dsp:nvSpPr>
        <dsp:cNvPr id="0" name=""/>
        <dsp:cNvSpPr/>
      </dsp:nvSpPr>
      <dsp:spPr>
        <a:xfrm>
          <a:off x="195493" y="1222590"/>
          <a:ext cx="3504652" cy="1162071"/>
        </a:xfrm>
        <a:prstGeom prst="round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/>
            <a:t>Experiência personalizada no aprendizado</a:t>
          </a:r>
          <a:r>
            <a:rPr lang="pt-BR" sz="2400" kern="1200"/>
            <a:t>:</a:t>
          </a:r>
          <a:endParaRPr lang="en-US" sz="2400" kern="1200"/>
        </a:p>
      </dsp:txBody>
      <dsp:txXfrm>
        <a:off x="252221" y="1279318"/>
        <a:ext cx="3391196" cy="1048615"/>
      </dsp:txXfrm>
    </dsp:sp>
    <dsp:sp modelId="{5DA0F711-D02F-4C1A-9F79-5D4F07FE91FB}">
      <dsp:nvSpPr>
        <dsp:cNvPr id="0" name=""/>
        <dsp:cNvSpPr/>
      </dsp:nvSpPr>
      <dsp:spPr>
        <a:xfrm rot="5400000">
          <a:off x="6452931" y="-480570"/>
          <a:ext cx="1114389" cy="70087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/>
            <a:t>Interfaces conversacionais são mais </a:t>
          </a:r>
          <a:r>
            <a:rPr lang="pt-BR" sz="1800" b="1" kern="1200"/>
            <a:t>dinâmicas</a:t>
          </a:r>
          <a:r>
            <a:rPr lang="pt-BR" sz="1800" kern="1200"/>
            <a:t> e </a:t>
          </a:r>
          <a:r>
            <a:rPr lang="pt-BR" sz="1800" b="1" kern="1200"/>
            <a:t>interativas</a:t>
          </a:r>
          <a:r>
            <a:rPr lang="pt-BR" sz="1800" kern="1200"/>
            <a:t> do que menus e comandos convencionais.</a:t>
          </a:r>
          <a:endParaRPr lang="en-US" sz="1800" kern="1200"/>
        </a:p>
      </dsp:txBody>
      <dsp:txXfrm rot="-5400000">
        <a:off x="3505754" y="2521007"/>
        <a:ext cx="6954343" cy="1005589"/>
      </dsp:txXfrm>
    </dsp:sp>
    <dsp:sp modelId="{1ABCB680-CF09-4EC7-B9BD-60F78AAF21D7}">
      <dsp:nvSpPr>
        <dsp:cNvPr id="0" name=""/>
        <dsp:cNvSpPr/>
      </dsp:nvSpPr>
      <dsp:spPr>
        <a:xfrm>
          <a:off x="195493" y="2442765"/>
          <a:ext cx="3504652" cy="1162071"/>
        </a:xfrm>
        <a:prstGeom prst="round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/>
            <a:t>Comparação com métodos tradicionais</a:t>
          </a:r>
          <a:r>
            <a:rPr lang="pt-BR" sz="2400" kern="1200"/>
            <a:t>:</a:t>
          </a:r>
          <a:endParaRPr lang="en-US" sz="2400" kern="1200"/>
        </a:p>
      </dsp:txBody>
      <dsp:txXfrm>
        <a:off x="252221" y="2499493"/>
        <a:ext cx="3391196" cy="1048615"/>
      </dsp:txXfrm>
    </dsp:sp>
    <dsp:sp modelId="{C4E10BAB-8709-4933-880E-54A9A24BB9AE}">
      <dsp:nvSpPr>
        <dsp:cNvPr id="0" name=""/>
        <dsp:cNvSpPr/>
      </dsp:nvSpPr>
      <dsp:spPr>
        <a:xfrm rot="5400000">
          <a:off x="6452931" y="739604"/>
          <a:ext cx="1114389" cy="70087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/>
            <a:t>Facilidade no auxílio à resolução de </a:t>
          </a:r>
          <a:r>
            <a:rPr lang="pt-BR" sz="1800" b="1" kern="1200"/>
            <a:t>exercícios e cálculos matemáticos</a:t>
          </a:r>
          <a:r>
            <a:rPr lang="pt-BR" sz="1800" kern="1200"/>
            <a:t>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800" kern="1200"/>
            <a:t>Maior engajamento dos alunos através de um </a:t>
          </a:r>
          <a:r>
            <a:rPr lang="pt-BR" sz="1800" b="1" kern="1200"/>
            <a:t>ambiente acessível e interativo</a:t>
          </a:r>
          <a:r>
            <a:rPr lang="pt-BR" sz="1800" kern="1200"/>
            <a:t>.</a:t>
          </a:r>
          <a:endParaRPr lang="en-US" sz="1800" kern="1200"/>
        </a:p>
      </dsp:txBody>
      <dsp:txXfrm rot="-5400000">
        <a:off x="3505754" y="3741181"/>
        <a:ext cx="6954343" cy="1005589"/>
      </dsp:txXfrm>
    </dsp:sp>
    <dsp:sp modelId="{88F0A3B4-C15D-496B-AB81-8C8E1B639A8D}">
      <dsp:nvSpPr>
        <dsp:cNvPr id="0" name=""/>
        <dsp:cNvSpPr/>
      </dsp:nvSpPr>
      <dsp:spPr>
        <a:xfrm>
          <a:off x="195493" y="3662940"/>
          <a:ext cx="3504652" cy="1162071"/>
        </a:xfrm>
        <a:prstGeom prst="roundRect">
          <a:avLst/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b="1" kern="1200" dirty="0"/>
            <a:t>Exemplo prático no ensino da matemática</a:t>
          </a:r>
          <a:r>
            <a:rPr lang="pt-BR" sz="2400" kern="1200" dirty="0"/>
            <a:t>:</a:t>
          </a:r>
          <a:endParaRPr lang="en-US" sz="2400" kern="1200" dirty="0"/>
        </a:p>
      </dsp:txBody>
      <dsp:txXfrm>
        <a:off x="252221" y="3719668"/>
        <a:ext cx="3391196" cy="10486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9476A-60DA-441D-A365-2C65EBF13840}">
      <dsp:nvSpPr>
        <dsp:cNvPr id="0" name=""/>
        <dsp:cNvSpPr/>
      </dsp:nvSpPr>
      <dsp:spPr>
        <a:xfrm>
          <a:off x="0" y="8168"/>
          <a:ext cx="10515600" cy="9126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10D28-0ED7-4C0B-84E0-EAB8A7B70B7C}">
      <dsp:nvSpPr>
        <dsp:cNvPr id="0" name=""/>
        <dsp:cNvSpPr/>
      </dsp:nvSpPr>
      <dsp:spPr>
        <a:xfrm>
          <a:off x="276071" y="213510"/>
          <a:ext cx="501947" cy="50194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0FCB2-C1BE-4525-9BDF-8AE29958F169}">
      <dsp:nvSpPr>
        <dsp:cNvPr id="0" name=""/>
        <dsp:cNvSpPr/>
      </dsp:nvSpPr>
      <dsp:spPr>
        <a:xfrm>
          <a:off x="814689" y="8168"/>
          <a:ext cx="3660063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 dirty="0"/>
            <a:t>Desenvolvimento do front-</a:t>
          </a:r>
          <a:r>
            <a:rPr lang="pt-BR" sz="2200" b="1" kern="1200" dirty="0" err="1"/>
            <a:t>end</a:t>
          </a:r>
          <a:r>
            <a:rPr lang="pt-BR" sz="2200" kern="1200" dirty="0"/>
            <a:t>: </a:t>
          </a:r>
          <a:endParaRPr lang="en-US" sz="2200" kern="1200" dirty="0"/>
        </a:p>
      </dsp:txBody>
      <dsp:txXfrm>
        <a:off x="814689" y="8168"/>
        <a:ext cx="3660063" cy="912631"/>
      </dsp:txXfrm>
    </dsp:sp>
    <dsp:sp modelId="{DC5144B1-D955-44FB-B562-82EA546D4165}">
      <dsp:nvSpPr>
        <dsp:cNvPr id="0" name=""/>
        <dsp:cNvSpPr/>
      </dsp:nvSpPr>
      <dsp:spPr>
        <a:xfrm>
          <a:off x="4545622" y="8168"/>
          <a:ext cx="5806085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Criado com </a:t>
          </a:r>
          <a:r>
            <a:rPr lang="pt-BR" sz="1600" b="1" kern="1200"/>
            <a:t>HTML e CSS</a:t>
          </a:r>
          <a:r>
            <a:rPr lang="pt-BR" sz="1600" kern="1200"/>
            <a:t> para a estrutura e design visual.</a:t>
          </a:r>
          <a:endParaRPr lang="en-US" sz="1600" kern="1200"/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Uso de </a:t>
          </a:r>
          <a:r>
            <a:rPr lang="pt-BR" sz="1600" b="1" kern="1200" dirty="0" err="1"/>
            <a:t>JavaScript</a:t>
          </a:r>
          <a:r>
            <a:rPr lang="pt-BR" sz="1600" kern="1200" dirty="0"/>
            <a:t> para a interatividade e captura de mensagens dos usuários.</a:t>
          </a:r>
          <a:endParaRPr lang="en-US" sz="1600" kern="1200" dirty="0"/>
        </a:p>
      </dsp:txBody>
      <dsp:txXfrm>
        <a:off x="4545622" y="8168"/>
        <a:ext cx="5806085" cy="912631"/>
      </dsp:txXfrm>
    </dsp:sp>
    <dsp:sp modelId="{6C45ADDA-F17D-41AF-9E84-A7BBEEC62508}">
      <dsp:nvSpPr>
        <dsp:cNvPr id="0" name=""/>
        <dsp:cNvSpPr/>
      </dsp:nvSpPr>
      <dsp:spPr>
        <a:xfrm>
          <a:off x="0" y="1148958"/>
          <a:ext cx="10515600" cy="9126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2FEE2-D899-4BEB-9E05-11523E7E07D0}">
      <dsp:nvSpPr>
        <dsp:cNvPr id="0" name=""/>
        <dsp:cNvSpPr/>
      </dsp:nvSpPr>
      <dsp:spPr>
        <a:xfrm>
          <a:off x="276071" y="1354300"/>
          <a:ext cx="501947" cy="5019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4F94B-887F-4A05-AA8E-88EDF588BA9B}">
      <dsp:nvSpPr>
        <dsp:cNvPr id="0" name=""/>
        <dsp:cNvSpPr/>
      </dsp:nvSpPr>
      <dsp:spPr>
        <a:xfrm>
          <a:off x="814689" y="1148958"/>
          <a:ext cx="3660063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/>
            <a:t>Integração com a API Flask</a:t>
          </a:r>
          <a:r>
            <a:rPr lang="pt-BR" sz="2200" kern="1200"/>
            <a:t>:</a:t>
          </a:r>
          <a:endParaRPr lang="en-US" sz="2200" kern="1200"/>
        </a:p>
      </dsp:txBody>
      <dsp:txXfrm>
        <a:off x="814689" y="1148958"/>
        <a:ext cx="3660063" cy="912631"/>
      </dsp:txXfrm>
    </dsp:sp>
    <dsp:sp modelId="{CF433CCB-7627-4BFB-9C66-25486CB946DC}">
      <dsp:nvSpPr>
        <dsp:cNvPr id="0" name=""/>
        <dsp:cNvSpPr/>
      </dsp:nvSpPr>
      <dsp:spPr>
        <a:xfrm>
          <a:off x="4545622" y="1148958"/>
          <a:ext cx="5806085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b="1" kern="1200" dirty="0" err="1"/>
            <a:t>Flask</a:t>
          </a:r>
          <a:r>
            <a:rPr lang="pt-BR" sz="1600" b="1" kern="1200" dirty="0"/>
            <a:t> (Python)</a:t>
          </a:r>
          <a:r>
            <a:rPr lang="pt-BR" sz="1600" kern="1200" dirty="0"/>
            <a:t> foi utilizado para processar mensagens do </a:t>
          </a:r>
          <a:r>
            <a:rPr lang="pt-BR" sz="1600" kern="1200" dirty="0" err="1"/>
            <a:t>chatbot</a:t>
          </a:r>
          <a:r>
            <a:rPr lang="pt-BR" sz="1600" kern="1200" dirty="0"/>
            <a:t>.</a:t>
          </a:r>
          <a:endParaRPr lang="en-US" sz="1600" kern="1200" dirty="0"/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Recebe textos do usuário e envia para o </a:t>
          </a:r>
          <a:r>
            <a:rPr lang="pt-BR" sz="1600" b="1" kern="1200"/>
            <a:t>modelo de linguagem Llama</a:t>
          </a:r>
          <a:r>
            <a:rPr lang="pt-BR" sz="1600" kern="1200"/>
            <a:t>.</a:t>
          </a:r>
          <a:endParaRPr lang="en-US" sz="1600" kern="1200"/>
        </a:p>
      </dsp:txBody>
      <dsp:txXfrm>
        <a:off x="4545622" y="1148958"/>
        <a:ext cx="5806085" cy="912631"/>
      </dsp:txXfrm>
    </dsp:sp>
    <dsp:sp modelId="{3DB48445-946C-431D-ADCA-A914B51BEEBA}">
      <dsp:nvSpPr>
        <dsp:cNvPr id="0" name=""/>
        <dsp:cNvSpPr/>
      </dsp:nvSpPr>
      <dsp:spPr>
        <a:xfrm>
          <a:off x="0" y="2289747"/>
          <a:ext cx="10515600" cy="9126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10665-8292-4137-B44E-197947EA5A59}">
      <dsp:nvSpPr>
        <dsp:cNvPr id="0" name=""/>
        <dsp:cNvSpPr/>
      </dsp:nvSpPr>
      <dsp:spPr>
        <a:xfrm>
          <a:off x="276071" y="2495090"/>
          <a:ext cx="501947" cy="50194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BB66C-2967-4030-91E9-3E7F64DB8697}">
      <dsp:nvSpPr>
        <dsp:cNvPr id="0" name=""/>
        <dsp:cNvSpPr/>
      </dsp:nvSpPr>
      <dsp:spPr>
        <a:xfrm>
          <a:off x="814689" y="2289747"/>
          <a:ext cx="3660063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/>
            <a:t>Processamento das respostas</a:t>
          </a:r>
          <a:r>
            <a:rPr lang="pt-BR" sz="2200" kern="1200"/>
            <a:t>:</a:t>
          </a:r>
          <a:endParaRPr lang="en-US" sz="2200" kern="1200"/>
        </a:p>
      </dsp:txBody>
      <dsp:txXfrm>
        <a:off x="814689" y="2289747"/>
        <a:ext cx="3660063" cy="912631"/>
      </dsp:txXfrm>
    </dsp:sp>
    <dsp:sp modelId="{DCCE4061-D08F-4575-8504-7B4F0B2DB11C}">
      <dsp:nvSpPr>
        <dsp:cNvPr id="0" name=""/>
        <dsp:cNvSpPr/>
      </dsp:nvSpPr>
      <dsp:spPr>
        <a:xfrm>
          <a:off x="4545622" y="2289747"/>
          <a:ext cx="5806085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Mensagens são interpretadas pelo </a:t>
          </a:r>
          <a:r>
            <a:rPr lang="pt-BR" sz="1600" b="1" kern="1200" dirty="0"/>
            <a:t>modelo </a:t>
          </a:r>
          <a:r>
            <a:rPr lang="pt-BR" sz="1600" b="1" kern="1200" dirty="0" err="1"/>
            <a:t>Llama</a:t>
          </a:r>
          <a:r>
            <a:rPr lang="pt-BR" sz="1600" b="1" kern="1200" dirty="0"/>
            <a:t> 3.2</a:t>
          </a:r>
          <a:r>
            <a:rPr lang="pt-BR" sz="1600" kern="1200" dirty="0"/>
            <a:t>, treinado com aprendizado de máquina.</a:t>
          </a:r>
          <a:endParaRPr lang="en-US" sz="1600" kern="1200" dirty="0"/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O chatbot gera respostas naturais e relevantes para o contexto.</a:t>
          </a:r>
          <a:endParaRPr lang="en-US" sz="1600" kern="1200"/>
        </a:p>
      </dsp:txBody>
      <dsp:txXfrm>
        <a:off x="4545622" y="2289747"/>
        <a:ext cx="5806085" cy="912631"/>
      </dsp:txXfrm>
    </dsp:sp>
    <dsp:sp modelId="{015E7D64-1A9F-4E34-87CD-365C619F6C06}">
      <dsp:nvSpPr>
        <dsp:cNvPr id="0" name=""/>
        <dsp:cNvSpPr/>
      </dsp:nvSpPr>
      <dsp:spPr>
        <a:xfrm>
          <a:off x="0" y="3430537"/>
          <a:ext cx="10515600" cy="9126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7965F-2899-4136-91B2-5F84081FBDD3}">
      <dsp:nvSpPr>
        <dsp:cNvPr id="0" name=""/>
        <dsp:cNvSpPr/>
      </dsp:nvSpPr>
      <dsp:spPr>
        <a:xfrm>
          <a:off x="276071" y="3635879"/>
          <a:ext cx="501947" cy="50194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429A9-BC75-470E-9E9B-20DD9629D265}">
      <dsp:nvSpPr>
        <dsp:cNvPr id="0" name=""/>
        <dsp:cNvSpPr/>
      </dsp:nvSpPr>
      <dsp:spPr>
        <a:xfrm>
          <a:off x="814689" y="3430537"/>
          <a:ext cx="3660063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200" b="1" kern="1200"/>
            <a:t>Fluxo de funcionamento do MatBot</a:t>
          </a:r>
          <a:r>
            <a:rPr lang="pt-BR" sz="2200" kern="1200"/>
            <a:t>:</a:t>
          </a:r>
          <a:endParaRPr lang="en-US" sz="2200" kern="1200"/>
        </a:p>
      </dsp:txBody>
      <dsp:txXfrm>
        <a:off x="814689" y="3430537"/>
        <a:ext cx="3660063" cy="912631"/>
      </dsp:txXfrm>
    </dsp:sp>
    <dsp:sp modelId="{C54D674D-8068-4FD0-AED6-BD51D37E14A9}">
      <dsp:nvSpPr>
        <dsp:cNvPr id="0" name=""/>
        <dsp:cNvSpPr/>
      </dsp:nvSpPr>
      <dsp:spPr>
        <a:xfrm>
          <a:off x="4545622" y="3430537"/>
          <a:ext cx="5806085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/>
            <a:t>O usuário envia uma mensagem na interface.</a:t>
          </a:r>
          <a:endParaRPr lang="en-US" sz="1600" kern="1200" dirty="0"/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O chatbot processa o texto e consulta o modelo de IA.</a:t>
          </a:r>
          <a:endParaRPr lang="en-US" sz="1600" kern="1200"/>
        </a:p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/>
            <a:t>A resposta gerada é exibida ao usuário em tempo real.</a:t>
          </a:r>
          <a:endParaRPr lang="en-US" sz="1600" kern="1200"/>
        </a:p>
      </dsp:txBody>
      <dsp:txXfrm>
        <a:off x="4545622" y="3430537"/>
        <a:ext cx="5806085" cy="912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164A2-1F49-4990-9DBD-6879B85BCD56}">
      <dsp:nvSpPr>
        <dsp:cNvPr id="0" name=""/>
        <dsp:cNvSpPr/>
      </dsp:nvSpPr>
      <dsp:spPr>
        <a:xfrm>
          <a:off x="0" y="388718"/>
          <a:ext cx="10515600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/>
            <a:t>Aprendizado personalizado</a:t>
          </a:r>
          <a:r>
            <a:rPr lang="pt-BR" sz="1900" kern="1200"/>
            <a:t>: Adapta-se ao ritmo e às necessidades dos estudantes.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/>
            <a:t>Engajamento dos alunos</a:t>
          </a:r>
          <a:r>
            <a:rPr lang="pt-BR" sz="1900" kern="1200"/>
            <a:t>: Oferece uma experiência interativa e dinâmica.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/>
            <a:t>Apoio na resolução de exercícios</a:t>
          </a:r>
          <a:r>
            <a:rPr lang="pt-BR" sz="1900" kern="1200"/>
            <a:t>: Auxilia no aprendizado da matemática com respostas precisas.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/>
            <a:t>Acesso rápido à informação</a:t>
          </a:r>
          <a:r>
            <a:rPr lang="pt-BR" sz="1900" kern="1200"/>
            <a:t>: Disponibiliza explicações sem necessidade de intervenção humana.</a:t>
          </a:r>
          <a:endParaRPr lang="en-US" sz="1900" kern="1200"/>
        </a:p>
      </dsp:txBody>
      <dsp:txXfrm>
        <a:off x="0" y="388718"/>
        <a:ext cx="10515600" cy="2394000"/>
      </dsp:txXfrm>
    </dsp:sp>
    <dsp:sp modelId="{8D9043C2-0A9A-4F89-A4CA-D6D466643154}">
      <dsp:nvSpPr>
        <dsp:cNvPr id="0" name=""/>
        <dsp:cNvSpPr/>
      </dsp:nvSpPr>
      <dsp:spPr>
        <a:xfrm>
          <a:off x="525780" y="108278"/>
          <a:ext cx="7360920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/>
            <a:t>Vantagens do MatBot</a:t>
          </a:r>
          <a:r>
            <a:rPr lang="pt-BR" sz="1900" kern="1200"/>
            <a:t>: </a:t>
          </a:r>
          <a:endParaRPr lang="en-US" sz="1900" kern="1200"/>
        </a:p>
      </dsp:txBody>
      <dsp:txXfrm>
        <a:off x="553160" y="135658"/>
        <a:ext cx="7306160" cy="506120"/>
      </dsp:txXfrm>
    </dsp:sp>
    <dsp:sp modelId="{8FDEA3AC-BA0E-449D-8DBC-AC6216331825}">
      <dsp:nvSpPr>
        <dsp:cNvPr id="0" name=""/>
        <dsp:cNvSpPr/>
      </dsp:nvSpPr>
      <dsp:spPr>
        <a:xfrm>
          <a:off x="0" y="3165758"/>
          <a:ext cx="105156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C495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/>
            <a:t>Demanda computacional elevada</a:t>
          </a:r>
          <a:r>
            <a:rPr lang="pt-BR" sz="1900" kern="1200"/>
            <a:t>: Modelos de IA exigem infraestrutura robusta.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900" b="1" kern="1200"/>
            <a:t>Latência nas respostas</a:t>
          </a:r>
          <a:r>
            <a:rPr lang="pt-BR" sz="1900" kern="1200"/>
            <a:t>: Ajustes para garantir respostas rápidas em tempo real.</a:t>
          </a:r>
          <a:endParaRPr lang="en-US" sz="1900" kern="1200"/>
        </a:p>
      </dsp:txBody>
      <dsp:txXfrm>
        <a:off x="0" y="3165758"/>
        <a:ext cx="10515600" cy="1077300"/>
      </dsp:txXfrm>
    </dsp:sp>
    <dsp:sp modelId="{44E1C306-EA96-47FC-89FD-0B5DE20AADF8}">
      <dsp:nvSpPr>
        <dsp:cNvPr id="0" name=""/>
        <dsp:cNvSpPr/>
      </dsp:nvSpPr>
      <dsp:spPr>
        <a:xfrm>
          <a:off x="525780" y="2885319"/>
          <a:ext cx="7360920" cy="560880"/>
        </a:xfrm>
        <a:prstGeom prst="roundRect">
          <a:avLst/>
        </a:prstGeom>
        <a:solidFill>
          <a:srgbClr val="C495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900" b="1" kern="1200"/>
            <a:t>Desafios na implementação</a:t>
          </a:r>
          <a:r>
            <a:rPr lang="pt-BR" sz="1900" kern="1200"/>
            <a:t>:</a:t>
          </a:r>
          <a:endParaRPr lang="en-US" sz="1900" kern="1200"/>
        </a:p>
      </dsp:txBody>
      <dsp:txXfrm>
        <a:off x="553160" y="2912699"/>
        <a:ext cx="730616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09.06.2025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Fórmulas matemáticas complexas em um quadro negro">
            <a:extLst>
              <a:ext uri="{FF2B5EF4-FFF2-40B4-BE49-F238E27FC236}">
                <a16:creationId xmlns:a16="http://schemas.microsoft.com/office/drawing/2014/main" id="{E6853DF9-17B6-912C-EBB9-8CA80A4F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107" r="-2" b="5731"/>
          <a:stretch>
            <a:fillRect/>
          </a:stretch>
        </p:blipFill>
        <p:spPr>
          <a:xfrm>
            <a:off x="-14456" y="14068"/>
            <a:ext cx="12191999" cy="6857990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E19D3D3-1446-A221-242B-D2906B408BF2}"/>
              </a:ext>
            </a:extLst>
          </p:cNvPr>
          <p:cNvSpPr/>
          <p:nvPr/>
        </p:nvSpPr>
        <p:spPr>
          <a:xfrm>
            <a:off x="1786219" y="2137266"/>
            <a:ext cx="8697189" cy="2760520"/>
          </a:xfrm>
          <a:prstGeom prst="round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D49567C-0D58-5679-BF08-64D4297A246C}"/>
              </a:ext>
            </a:extLst>
          </p:cNvPr>
          <p:cNvSpPr txBox="1">
            <a:spLocks/>
          </p:cNvSpPr>
          <p:nvPr/>
        </p:nvSpPr>
        <p:spPr>
          <a:xfrm>
            <a:off x="1085871" y="339608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200">
                <a:solidFill>
                  <a:srgbClr val="000000"/>
                </a:solidFill>
                <a:ea typeface="+mj-lt"/>
                <a:cs typeface="+mj-lt"/>
              </a:rPr>
              <a:t>MatBot – Chatbot de Auxílio ao Ensino da Matemática</a:t>
            </a:r>
            <a:endParaRPr lang="pt-BR" sz="5200">
              <a:solidFill>
                <a:srgbClr val="000000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F233A12-5867-B6DF-8C9C-C50F8E01A9D1}"/>
              </a:ext>
            </a:extLst>
          </p:cNvPr>
          <p:cNvSpPr txBox="1">
            <a:spLocks/>
          </p:cNvSpPr>
          <p:nvPr/>
        </p:nvSpPr>
        <p:spPr>
          <a:xfrm>
            <a:off x="2242847" y="4086102"/>
            <a:ext cx="7705166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>
                <a:solidFill>
                  <a:srgbClr val="000000"/>
                </a:solidFill>
                <a:ea typeface="+mn-lt"/>
                <a:cs typeface="+mn-lt"/>
              </a:rPr>
              <a:t>Júlia</a:t>
            </a:r>
            <a:r>
              <a:rPr lang="de-DE">
                <a:solidFill>
                  <a:srgbClr val="000000"/>
                </a:solidFill>
                <a:ea typeface="+mn-lt"/>
                <a:cs typeface="+mn-lt"/>
              </a:rPr>
              <a:t> Lopes e Marília Carvalho</a:t>
            </a:r>
            <a:endParaRPr lang="pt-B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7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luno com laptop em aula de robótica">
            <a:extLst>
              <a:ext uri="{FF2B5EF4-FFF2-40B4-BE49-F238E27FC236}">
                <a16:creationId xmlns:a16="http://schemas.microsoft.com/office/drawing/2014/main" id="{A40EF1A5-9A92-FFAB-66CF-3CF7CD22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02" b="7802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74F2646-08C7-4051-81DA-751C43A03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099" y="585274"/>
            <a:ext cx="7036051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D6552F-C98B-4FBA-842F-3EF2D5ACA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099" y="585274"/>
            <a:ext cx="7036051" cy="5492212"/>
          </a:xfrm>
          <a:custGeom>
            <a:avLst/>
            <a:gdLst>
              <a:gd name="connsiteX0" fmla="*/ 0 w 7036051"/>
              <a:gd name="connsiteY0" fmla="*/ 0 h 5492212"/>
              <a:gd name="connsiteX1" fmla="*/ 7036051 w 7036051"/>
              <a:gd name="connsiteY1" fmla="*/ 0 h 5492212"/>
              <a:gd name="connsiteX2" fmla="*/ 7036051 w 7036051"/>
              <a:gd name="connsiteY2" fmla="*/ 5163846 h 5492212"/>
              <a:gd name="connsiteX3" fmla="*/ 7012593 w 7036051"/>
              <a:gd name="connsiteY3" fmla="*/ 5176898 h 5492212"/>
              <a:gd name="connsiteX4" fmla="*/ 6958601 w 7036051"/>
              <a:gd name="connsiteY4" fmla="*/ 5204359 h 5492212"/>
              <a:gd name="connsiteX5" fmla="*/ 6951226 w 7036051"/>
              <a:gd name="connsiteY5" fmla="*/ 5203241 h 5492212"/>
              <a:gd name="connsiteX6" fmla="*/ 6920864 w 7036051"/>
              <a:gd name="connsiteY6" fmla="*/ 5220003 h 5492212"/>
              <a:gd name="connsiteX7" fmla="*/ 6834841 w 7036051"/>
              <a:gd name="connsiteY7" fmla="*/ 5266115 h 5492212"/>
              <a:gd name="connsiteX8" fmla="*/ 6777937 w 7036051"/>
              <a:gd name="connsiteY8" fmla="*/ 5332502 h 5492212"/>
              <a:gd name="connsiteX9" fmla="*/ 6752874 w 7036051"/>
              <a:gd name="connsiteY9" fmla="*/ 5340428 h 5492212"/>
              <a:gd name="connsiteX10" fmla="*/ 6711115 w 7036051"/>
              <a:gd name="connsiteY10" fmla="*/ 5353924 h 5492212"/>
              <a:gd name="connsiteX11" fmla="*/ 6702149 w 7036051"/>
              <a:gd name="connsiteY11" fmla="*/ 5351500 h 5492212"/>
              <a:gd name="connsiteX12" fmla="*/ 6698458 w 7036051"/>
              <a:gd name="connsiteY12" fmla="*/ 5352743 h 5492212"/>
              <a:gd name="connsiteX13" fmla="*/ 6698049 w 7036051"/>
              <a:gd name="connsiteY13" fmla="*/ 5352570 h 5492212"/>
              <a:gd name="connsiteX14" fmla="*/ 6697297 w 7036051"/>
              <a:gd name="connsiteY14" fmla="*/ 5353134 h 5492212"/>
              <a:gd name="connsiteX15" fmla="*/ 6689118 w 7036051"/>
              <a:gd name="connsiteY15" fmla="*/ 5355890 h 5492212"/>
              <a:gd name="connsiteX16" fmla="*/ 6670605 w 7036051"/>
              <a:gd name="connsiteY16" fmla="*/ 5355427 h 5492212"/>
              <a:gd name="connsiteX17" fmla="*/ 6659606 w 7036051"/>
              <a:gd name="connsiteY17" fmla="*/ 5357084 h 5492212"/>
              <a:gd name="connsiteX18" fmla="*/ 6649636 w 7036051"/>
              <a:gd name="connsiteY18" fmla="*/ 5367869 h 5492212"/>
              <a:gd name="connsiteX19" fmla="*/ 6642159 w 7036051"/>
              <a:gd name="connsiteY19" fmla="*/ 5369506 h 5492212"/>
              <a:gd name="connsiteX20" fmla="*/ 6640764 w 7036051"/>
              <a:gd name="connsiteY20" fmla="*/ 5370991 h 5492212"/>
              <a:gd name="connsiteX21" fmla="*/ 6636665 w 7036051"/>
              <a:gd name="connsiteY21" fmla="*/ 5374002 h 5492212"/>
              <a:gd name="connsiteX22" fmla="*/ 6641287 w 7036051"/>
              <a:gd name="connsiteY22" fmla="*/ 5376181 h 5492212"/>
              <a:gd name="connsiteX23" fmla="*/ 6591018 w 7036051"/>
              <a:gd name="connsiteY23" fmla="*/ 5390981 h 5492212"/>
              <a:gd name="connsiteX24" fmla="*/ 6548326 w 7036051"/>
              <a:gd name="connsiteY24" fmla="*/ 5403583 h 5492212"/>
              <a:gd name="connsiteX25" fmla="*/ 6472868 w 7036051"/>
              <a:gd name="connsiteY25" fmla="*/ 5394733 h 5492212"/>
              <a:gd name="connsiteX26" fmla="*/ 6401194 w 7036051"/>
              <a:gd name="connsiteY26" fmla="*/ 5422870 h 5492212"/>
              <a:gd name="connsiteX27" fmla="*/ 6381961 w 7036051"/>
              <a:gd name="connsiteY27" fmla="*/ 5422940 h 5492212"/>
              <a:gd name="connsiteX28" fmla="*/ 6363834 w 7036051"/>
              <a:gd name="connsiteY28" fmla="*/ 5417751 h 5492212"/>
              <a:gd name="connsiteX29" fmla="*/ 6363997 w 7036051"/>
              <a:gd name="connsiteY29" fmla="*/ 5415912 h 5492212"/>
              <a:gd name="connsiteX30" fmla="*/ 6361124 w 7036051"/>
              <a:gd name="connsiteY30" fmla="*/ 5415066 h 5492212"/>
              <a:gd name="connsiteX31" fmla="*/ 6358507 w 7036051"/>
              <a:gd name="connsiteY31" fmla="*/ 5416224 h 5492212"/>
              <a:gd name="connsiteX32" fmla="*/ 6355073 w 7036051"/>
              <a:gd name="connsiteY32" fmla="*/ 5415242 h 5492212"/>
              <a:gd name="connsiteX33" fmla="*/ 6345676 w 7036051"/>
              <a:gd name="connsiteY33" fmla="*/ 5413049 h 5492212"/>
              <a:gd name="connsiteX34" fmla="*/ 6342596 w 7036051"/>
              <a:gd name="connsiteY34" fmla="*/ 5409297 h 5492212"/>
              <a:gd name="connsiteX35" fmla="*/ 6305742 w 7036051"/>
              <a:gd name="connsiteY35" fmla="*/ 5401622 h 5492212"/>
              <a:gd name="connsiteX36" fmla="*/ 6294445 w 7036051"/>
              <a:gd name="connsiteY36" fmla="*/ 5404149 h 5492212"/>
              <a:gd name="connsiteX37" fmla="*/ 6281414 w 7036051"/>
              <a:gd name="connsiteY37" fmla="*/ 5398024 h 5492212"/>
              <a:gd name="connsiteX38" fmla="*/ 6243972 w 7036051"/>
              <a:gd name="connsiteY38" fmla="*/ 5395807 h 5492212"/>
              <a:gd name="connsiteX39" fmla="*/ 6202379 w 7036051"/>
              <a:gd name="connsiteY39" fmla="*/ 5388661 h 5492212"/>
              <a:gd name="connsiteX40" fmla="*/ 6173010 w 7036051"/>
              <a:gd name="connsiteY40" fmla="*/ 5380606 h 5492212"/>
              <a:gd name="connsiteX41" fmla="*/ 6093421 w 7036051"/>
              <a:gd name="connsiteY41" fmla="*/ 5375473 h 5492212"/>
              <a:gd name="connsiteX42" fmla="*/ 5959474 w 7036051"/>
              <a:gd name="connsiteY42" fmla="*/ 5373386 h 5492212"/>
              <a:gd name="connsiteX43" fmla="*/ 5931492 w 7036051"/>
              <a:gd name="connsiteY43" fmla="*/ 5371513 h 5492212"/>
              <a:gd name="connsiteX44" fmla="*/ 5909558 w 7036051"/>
              <a:gd name="connsiteY44" fmla="*/ 5364228 h 5492212"/>
              <a:gd name="connsiteX45" fmla="*/ 5906319 w 7036051"/>
              <a:gd name="connsiteY45" fmla="*/ 5357590 h 5492212"/>
              <a:gd name="connsiteX46" fmla="*/ 5891268 w 7036051"/>
              <a:gd name="connsiteY46" fmla="*/ 5355650 h 5492212"/>
              <a:gd name="connsiteX47" fmla="*/ 5887711 w 7036051"/>
              <a:gd name="connsiteY47" fmla="*/ 5353947 h 5492212"/>
              <a:gd name="connsiteX48" fmla="*/ 5866852 w 7036051"/>
              <a:gd name="connsiteY48" fmla="*/ 5345374 h 5492212"/>
              <a:gd name="connsiteX49" fmla="*/ 5811310 w 7036051"/>
              <a:gd name="connsiteY49" fmla="*/ 5356530 h 5492212"/>
              <a:gd name="connsiteX50" fmla="*/ 5770689 w 7036051"/>
              <a:gd name="connsiteY50" fmla="*/ 5359014 h 5492212"/>
              <a:gd name="connsiteX51" fmla="*/ 5767719 w 7036051"/>
              <a:gd name="connsiteY51" fmla="*/ 5357260 h 5492212"/>
              <a:gd name="connsiteX52" fmla="*/ 5765688 w 7036051"/>
              <a:gd name="connsiteY52" fmla="*/ 5352793 h 5492212"/>
              <a:gd name="connsiteX53" fmla="*/ 5758598 w 7036051"/>
              <a:gd name="connsiteY53" fmla="*/ 5351053 h 5492212"/>
              <a:gd name="connsiteX54" fmla="*/ 5752036 w 7036051"/>
              <a:gd name="connsiteY54" fmla="*/ 5346019 h 5492212"/>
              <a:gd name="connsiteX55" fmla="*/ 5503590 w 7036051"/>
              <a:gd name="connsiteY55" fmla="*/ 5325537 h 5492212"/>
              <a:gd name="connsiteX56" fmla="*/ 5389848 w 7036051"/>
              <a:gd name="connsiteY56" fmla="*/ 5351472 h 5492212"/>
              <a:gd name="connsiteX57" fmla="*/ 5344450 w 7036051"/>
              <a:gd name="connsiteY57" fmla="*/ 5354840 h 5492212"/>
              <a:gd name="connsiteX58" fmla="*/ 5338428 w 7036051"/>
              <a:gd name="connsiteY58" fmla="*/ 5350516 h 5492212"/>
              <a:gd name="connsiteX59" fmla="*/ 5273489 w 7036051"/>
              <a:gd name="connsiteY59" fmla="*/ 5373945 h 5492212"/>
              <a:gd name="connsiteX60" fmla="*/ 5182701 w 7036051"/>
              <a:gd name="connsiteY60" fmla="*/ 5370075 h 5492212"/>
              <a:gd name="connsiteX61" fmla="*/ 5114856 w 7036051"/>
              <a:gd name="connsiteY61" fmla="*/ 5361037 h 5492212"/>
              <a:gd name="connsiteX62" fmla="*/ 5076532 w 7036051"/>
              <a:gd name="connsiteY62" fmla="*/ 5358612 h 5492212"/>
              <a:gd name="connsiteX63" fmla="*/ 5048954 w 7036051"/>
              <a:gd name="connsiteY63" fmla="*/ 5353915 h 5492212"/>
              <a:gd name="connsiteX64" fmla="*/ 4977087 w 7036051"/>
              <a:gd name="connsiteY64" fmla="*/ 5357736 h 5492212"/>
              <a:gd name="connsiteX65" fmla="*/ 4857261 w 7036051"/>
              <a:gd name="connsiteY65" fmla="*/ 5370659 h 5492212"/>
              <a:gd name="connsiteX66" fmla="*/ 4769845 w 7036051"/>
              <a:gd name="connsiteY66" fmla="*/ 5353264 h 5492212"/>
              <a:gd name="connsiteX67" fmla="*/ 4722220 w 7036051"/>
              <a:gd name="connsiteY67" fmla="*/ 5370534 h 5492212"/>
              <a:gd name="connsiteX68" fmla="*/ 4667552 w 7036051"/>
              <a:gd name="connsiteY68" fmla="*/ 5366753 h 5492212"/>
              <a:gd name="connsiteX69" fmla="*/ 4454472 w 7036051"/>
              <a:gd name="connsiteY69" fmla="*/ 5391442 h 5492212"/>
              <a:gd name="connsiteX70" fmla="*/ 4317219 w 7036051"/>
              <a:gd name="connsiteY70" fmla="*/ 5411554 h 5492212"/>
              <a:gd name="connsiteX71" fmla="*/ 4298346 w 7036051"/>
              <a:gd name="connsiteY71" fmla="*/ 5416146 h 5492212"/>
              <a:gd name="connsiteX72" fmla="*/ 4298228 w 7036051"/>
              <a:gd name="connsiteY72" fmla="*/ 5417983 h 5492212"/>
              <a:gd name="connsiteX73" fmla="*/ 4295233 w 7036051"/>
              <a:gd name="connsiteY73" fmla="*/ 5418735 h 5492212"/>
              <a:gd name="connsiteX74" fmla="*/ 4292799 w 7036051"/>
              <a:gd name="connsiteY74" fmla="*/ 5417494 h 5492212"/>
              <a:gd name="connsiteX75" fmla="*/ 4289225 w 7036051"/>
              <a:gd name="connsiteY75" fmla="*/ 5418364 h 5492212"/>
              <a:gd name="connsiteX76" fmla="*/ 4279515 w 7036051"/>
              <a:gd name="connsiteY76" fmla="*/ 5420247 h 5492212"/>
              <a:gd name="connsiteX77" fmla="*/ 4275872 w 7036051"/>
              <a:gd name="connsiteY77" fmla="*/ 5423890 h 5492212"/>
              <a:gd name="connsiteX78" fmla="*/ 4227055 w 7036051"/>
              <a:gd name="connsiteY78" fmla="*/ 5427466 h 5492212"/>
              <a:gd name="connsiteX79" fmla="*/ 4213123 w 7036051"/>
              <a:gd name="connsiteY79" fmla="*/ 5433155 h 5492212"/>
              <a:gd name="connsiteX80" fmla="*/ 4175436 w 7036051"/>
              <a:gd name="connsiteY80" fmla="*/ 5434156 h 5492212"/>
              <a:gd name="connsiteX81" fmla="*/ 4132856 w 7036051"/>
              <a:gd name="connsiteY81" fmla="*/ 5439937 h 5492212"/>
              <a:gd name="connsiteX82" fmla="*/ 4102333 w 7036051"/>
              <a:gd name="connsiteY82" fmla="*/ 5447021 h 5492212"/>
              <a:gd name="connsiteX83" fmla="*/ 4022159 w 7036051"/>
              <a:gd name="connsiteY83" fmla="*/ 5449566 h 5492212"/>
              <a:gd name="connsiteX84" fmla="*/ 3888224 w 7036051"/>
              <a:gd name="connsiteY84" fmla="*/ 5447312 h 5492212"/>
              <a:gd name="connsiteX85" fmla="*/ 3860026 w 7036051"/>
              <a:gd name="connsiteY85" fmla="*/ 5448274 h 5492212"/>
              <a:gd name="connsiteX86" fmla="*/ 3832796 w 7036051"/>
              <a:gd name="connsiteY86" fmla="*/ 5461349 h 5492212"/>
              <a:gd name="connsiteX87" fmla="*/ 3817485 w 7036051"/>
              <a:gd name="connsiteY87" fmla="*/ 5462797 h 5492212"/>
              <a:gd name="connsiteX88" fmla="*/ 3813676 w 7036051"/>
              <a:gd name="connsiteY88" fmla="*/ 5464379 h 5492212"/>
              <a:gd name="connsiteX89" fmla="*/ 3791563 w 7036051"/>
              <a:gd name="connsiteY89" fmla="*/ 5472259 h 5492212"/>
              <a:gd name="connsiteX90" fmla="*/ 3737858 w 7036051"/>
              <a:gd name="connsiteY90" fmla="*/ 5459331 h 5492212"/>
              <a:gd name="connsiteX91" fmla="*/ 3697716 w 7036051"/>
              <a:gd name="connsiteY91" fmla="*/ 5455539 h 5492212"/>
              <a:gd name="connsiteX92" fmla="*/ 3694487 w 7036051"/>
              <a:gd name="connsiteY92" fmla="*/ 5457193 h 5492212"/>
              <a:gd name="connsiteX93" fmla="*/ 3691779 w 7036051"/>
              <a:gd name="connsiteY93" fmla="*/ 5461582 h 5492212"/>
              <a:gd name="connsiteX94" fmla="*/ 3684442 w 7036051"/>
              <a:gd name="connsiteY94" fmla="*/ 5463086 h 5492212"/>
              <a:gd name="connsiteX95" fmla="*/ 3677129 w 7036051"/>
              <a:gd name="connsiteY95" fmla="*/ 5467898 h 5492212"/>
              <a:gd name="connsiteX96" fmla="*/ 3438897 w 7036051"/>
              <a:gd name="connsiteY96" fmla="*/ 5462195 h 5492212"/>
              <a:gd name="connsiteX97" fmla="*/ 3389756 w 7036051"/>
              <a:gd name="connsiteY97" fmla="*/ 5444428 h 5492212"/>
              <a:gd name="connsiteX98" fmla="*/ 3316666 w 7036051"/>
              <a:gd name="connsiteY98" fmla="*/ 5450736 h 5492212"/>
              <a:gd name="connsiteX99" fmla="*/ 3271894 w 7036051"/>
              <a:gd name="connsiteY99" fmla="*/ 5445907 h 5492212"/>
              <a:gd name="connsiteX100" fmla="*/ 3265228 w 7036051"/>
              <a:gd name="connsiteY100" fmla="*/ 5450024 h 5492212"/>
              <a:gd name="connsiteX101" fmla="*/ 3204017 w 7036051"/>
              <a:gd name="connsiteY101" fmla="*/ 5424552 h 5492212"/>
              <a:gd name="connsiteX102" fmla="*/ 3112867 w 7036051"/>
              <a:gd name="connsiteY102" fmla="*/ 5425473 h 5492212"/>
              <a:gd name="connsiteX103" fmla="*/ 3043809 w 7036051"/>
              <a:gd name="connsiteY103" fmla="*/ 5432293 h 5492212"/>
              <a:gd name="connsiteX104" fmla="*/ 3005211 w 7036051"/>
              <a:gd name="connsiteY104" fmla="*/ 5433472 h 5492212"/>
              <a:gd name="connsiteX105" fmla="*/ 2976986 w 7036051"/>
              <a:gd name="connsiteY105" fmla="*/ 5437264 h 5492212"/>
              <a:gd name="connsiteX106" fmla="*/ 2905879 w 7036051"/>
              <a:gd name="connsiteY106" fmla="*/ 5431128 h 5492212"/>
              <a:gd name="connsiteX107" fmla="*/ 2788318 w 7036051"/>
              <a:gd name="connsiteY107" fmla="*/ 5414358 h 5492212"/>
              <a:gd name="connsiteX108" fmla="*/ 2653590 w 7036051"/>
              <a:gd name="connsiteY108" fmla="*/ 5410111 h 5492212"/>
              <a:gd name="connsiteX109" fmla="*/ 2598481 w 7036051"/>
              <a:gd name="connsiteY109" fmla="*/ 5412114 h 5492212"/>
              <a:gd name="connsiteX110" fmla="*/ 2333897 w 7036051"/>
              <a:gd name="connsiteY110" fmla="*/ 5408505 h 5492212"/>
              <a:gd name="connsiteX111" fmla="*/ 2271841 w 7036051"/>
              <a:gd name="connsiteY111" fmla="*/ 5396433 h 5492212"/>
              <a:gd name="connsiteX112" fmla="*/ 2143705 w 7036051"/>
              <a:gd name="connsiteY112" fmla="*/ 5345095 h 5492212"/>
              <a:gd name="connsiteX113" fmla="*/ 1986408 w 7036051"/>
              <a:gd name="connsiteY113" fmla="*/ 5335524 h 5492212"/>
              <a:gd name="connsiteX114" fmla="*/ 1975333 w 7036051"/>
              <a:gd name="connsiteY114" fmla="*/ 5325099 h 5492212"/>
              <a:gd name="connsiteX115" fmla="*/ 1972441 w 7036051"/>
              <a:gd name="connsiteY115" fmla="*/ 5323775 h 5492212"/>
              <a:gd name="connsiteX116" fmla="*/ 1971497 w 7036051"/>
              <a:gd name="connsiteY116" fmla="*/ 5324412 h 5492212"/>
              <a:gd name="connsiteX117" fmla="*/ 1956886 w 7036051"/>
              <a:gd name="connsiteY117" fmla="*/ 5327069 h 5492212"/>
              <a:gd name="connsiteX118" fmla="*/ 1924833 w 7036051"/>
              <a:gd name="connsiteY118" fmla="*/ 5344911 h 5492212"/>
              <a:gd name="connsiteX119" fmla="*/ 1885856 w 7036051"/>
              <a:gd name="connsiteY119" fmla="*/ 5367299 h 5492212"/>
              <a:gd name="connsiteX120" fmla="*/ 1855937 w 7036051"/>
              <a:gd name="connsiteY120" fmla="*/ 5372820 h 5492212"/>
              <a:gd name="connsiteX121" fmla="*/ 1784500 w 7036051"/>
              <a:gd name="connsiteY121" fmla="*/ 5395926 h 5492212"/>
              <a:gd name="connsiteX122" fmla="*/ 1737998 w 7036051"/>
              <a:gd name="connsiteY122" fmla="*/ 5407426 h 5492212"/>
              <a:gd name="connsiteX123" fmla="*/ 1736716 w 7036051"/>
              <a:gd name="connsiteY123" fmla="*/ 5407939 h 5492212"/>
              <a:gd name="connsiteX124" fmla="*/ 1726742 w 7036051"/>
              <a:gd name="connsiteY124" fmla="*/ 5405934 h 5492212"/>
              <a:gd name="connsiteX125" fmla="*/ 1726849 w 7036051"/>
              <a:gd name="connsiteY125" fmla="*/ 5401221 h 5492212"/>
              <a:gd name="connsiteX126" fmla="*/ 1718134 w 7036051"/>
              <a:gd name="connsiteY126" fmla="*/ 5398128 h 5492212"/>
              <a:gd name="connsiteX127" fmla="*/ 1701063 w 7036051"/>
              <a:gd name="connsiteY127" fmla="*/ 5400545 h 5492212"/>
              <a:gd name="connsiteX128" fmla="*/ 1694634 w 7036051"/>
              <a:gd name="connsiteY128" fmla="*/ 5398728 h 5492212"/>
              <a:gd name="connsiteX129" fmla="*/ 1692270 w 7036051"/>
              <a:gd name="connsiteY129" fmla="*/ 5399053 h 5492212"/>
              <a:gd name="connsiteX130" fmla="*/ 1686657 w 7036051"/>
              <a:gd name="connsiteY130" fmla="*/ 5399247 h 5492212"/>
              <a:gd name="connsiteX131" fmla="*/ 1687479 w 7036051"/>
              <a:gd name="connsiteY131" fmla="*/ 5402165 h 5492212"/>
              <a:gd name="connsiteX132" fmla="*/ 1680969 w 7036051"/>
              <a:gd name="connsiteY132" fmla="*/ 5407963 h 5492212"/>
              <a:gd name="connsiteX133" fmla="*/ 1648682 w 7036051"/>
              <a:gd name="connsiteY133" fmla="*/ 5407558 h 5492212"/>
              <a:gd name="connsiteX134" fmla="*/ 1646819 w 7036051"/>
              <a:gd name="connsiteY134" fmla="*/ 5404306 h 5492212"/>
              <a:gd name="connsiteX135" fmla="*/ 1642743 w 7036051"/>
              <a:gd name="connsiteY135" fmla="*/ 5403927 h 5492212"/>
              <a:gd name="connsiteX136" fmla="*/ 1639788 w 7036051"/>
              <a:gd name="connsiteY136" fmla="*/ 5407135 h 5492212"/>
              <a:gd name="connsiteX137" fmla="*/ 1585803 w 7036051"/>
              <a:gd name="connsiteY137" fmla="*/ 5416574 h 5492212"/>
              <a:gd name="connsiteX138" fmla="*/ 1513331 w 7036051"/>
              <a:gd name="connsiteY138" fmla="*/ 5423805 h 5492212"/>
              <a:gd name="connsiteX139" fmla="*/ 1460734 w 7036051"/>
              <a:gd name="connsiteY139" fmla="*/ 5411778 h 5492212"/>
              <a:gd name="connsiteX140" fmla="*/ 1456045 w 7036051"/>
              <a:gd name="connsiteY140" fmla="*/ 5414928 h 5492212"/>
              <a:gd name="connsiteX141" fmla="*/ 1419653 w 7036051"/>
              <a:gd name="connsiteY141" fmla="*/ 5415060 h 5492212"/>
              <a:gd name="connsiteX142" fmla="*/ 1292605 w 7036051"/>
              <a:gd name="connsiteY142" fmla="*/ 5394671 h 5492212"/>
              <a:gd name="connsiteX143" fmla="*/ 1221477 w 7036051"/>
              <a:gd name="connsiteY143" fmla="*/ 5395509 h 5492212"/>
              <a:gd name="connsiteX144" fmla="*/ 1196159 w 7036051"/>
              <a:gd name="connsiteY144" fmla="*/ 5399169 h 5492212"/>
              <a:gd name="connsiteX145" fmla="*/ 1153748 w 7036051"/>
              <a:gd name="connsiteY145" fmla="*/ 5405093 h 5492212"/>
              <a:gd name="connsiteX146" fmla="*/ 1121874 w 7036051"/>
              <a:gd name="connsiteY146" fmla="*/ 5417803 h 5492212"/>
              <a:gd name="connsiteX147" fmla="*/ 1086481 w 7036051"/>
              <a:gd name="connsiteY147" fmla="*/ 5419474 h 5492212"/>
              <a:gd name="connsiteX148" fmla="*/ 1078485 w 7036051"/>
              <a:gd name="connsiteY148" fmla="*/ 5409150 h 5492212"/>
              <a:gd name="connsiteX149" fmla="*/ 1040550 w 7036051"/>
              <a:gd name="connsiteY149" fmla="*/ 5414415 h 5492212"/>
              <a:gd name="connsiteX150" fmla="*/ 982981 w 7036051"/>
              <a:gd name="connsiteY150" fmla="*/ 5423575 h 5492212"/>
              <a:gd name="connsiteX151" fmla="*/ 949836 w 7036051"/>
              <a:gd name="connsiteY151" fmla="*/ 5426093 h 5492212"/>
              <a:gd name="connsiteX152" fmla="*/ 859237 w 7036051"/>
              <a:gd name="connsiteY152" fmla="*/ 5435973 h 5492212"/>
              <a:gd name="connsiteX153" fmla="*/ 768445 w 7036051"/>
              <a:gd name="connsiteY153" fmla="*/ 5448159 h 5492212"/>
              <a:gd name="connsiteX154" fmla="*/ 714393 w 7036051"/>
              <a:gd name="connsiteY154" fmla="*/ 5468302 h 5492212"/>
              <a:gd name="connsiteX155" fmla="*/ 639791 w 7036051"/>
              <a:gd name="connsiteY155" fmla="*/ 5476924 h 5492212"/>
              <a:gd name="connsiteX156" fmla="*/ 627266 w 7036051"/>
              <a:gd name="connsiteY156" fmla="*/ 5480260 h 5492212"/>
              <a:gd name="connsiteX157" fmla="*/ 609977 w 7036051"/>
              <a:gd name="connsiteY157" fmla="*/ 5478891 h 5492212"/>
              <a:gd name="connsiteX158" fmla="*/ 540688 w 7036051"/>
              <a:gd name="connsiteY158" fmla="*/ 5472807 h 5492212"/>
              <a:gd name="connsiteX159" fmla="*/ 486194 w 7036051"/>
              <a:gd name="connsiteY159" fmla="*/ 5462661 h 5492212"/>
              <a:gd name="connsiteX160" fmla="*/ 418164 w 7036051"/>
              <a:gd name="connsiteY160" fmla="*/ 5472485 h 5492212"/>
              <a:gd name="connsiteX161" fmla="*/ 376724 w 7036051"/>
              <a:gd name="connsiteY161" fmla="*/ 5470967 h 5492212"/>
              <a:gd name="connsiteX162" fmla="*/ 308908 w 7036051"/>
              <a:gd name="connsiteY162" fmla="*/ 5457025 h 5492212"/>
              <a:gd name="connsiteX163" fmla="*/ 219416 w 7036051"/>
              <a:gd name="connsiteY163" fmla="*/ 5463995 h 5492212"/>
              <a:gd name="connsiteX164" fmla="*/ 200977 w 7036051"/>
              <a:gd name="connsiteY164" fmla="*/ 5480608 h 5492212"/>
              <a:gd name="connsiteX165" fmla="*/ 176226 w 7036051"/>
              <a:gd name="connsiteY165" fmla="*/ 5491022 h 5492212"/>
              <a:gd name="connsiteX166" fmla="*/ 165702 w 7036051"/>
              <a:gd name="connsiteY166" fmla="*/ 5468604 h 5492212"/>
              <a:gd name="connsiteX167" fmla="*/ 88282 w 7036051"/>
              <a:gd name="connsiteY167" fmla="*/ 5453658 h 5492212"/>
              <a:gd name="connsiteX168" fmla="*/ 49602 w 7036051"/>
              <a:gd name="connsiteY168" fmla="*/ 5448762 h 5492212"/>
              <a:gd name="connsiteX169" fmla="*/ 22844 w 7036051"/>
              <a:gd name="connsiteY169" fmla="*/ 5450459 h 5492212"/>
              <a:gd name="connsiteX170" fmla="*/ 0 w 7036051"/>
              <a:gd name="connsiteY170" fmla="*/ 5447653 h 549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7036051" h="5492212">
                <a:moveTo>
                  <a:pt x="0" y="0"/>
                </a:moveTo>
                <a:lnTo>
                  <a:pt x="7036051" y="0"/>
                </a:lnTo>
                <a:lnTo>
                  <a:pt x="7036051" y="5163846"/>
                </a:lnTo>
                <a:lnTo>
                  <a:pt x="7012593" y="5176898"/>
                </a:lnTo>
                <a:cubicBezTo>
                  <a:pt x="7010768" y="5193373"/>
                  <a:pt x="6968133" y="5178026"/>
                  <a:pt x="6958601" y="5204359"/>
                </a:cubicBezTo>
                <a:cubicBezTo>
                  <a:pt x="6956255" y="5203750"/>
                  <a:pt x="6953771" y="5203373"/>
                  <a:pt x="6951226" y="5203241"/>
                </a:cubicBezTo>
                <a:cubicBezTo>
                  <a:pt x="6936441" y="5202478"/>
                  <a:pt x="6922846" y="5209982"/>
                  <a:pt x="6920864" y="5220003"/>
                </a:cubicBezTo>
                <a:cubicBezTo>
                  <a:pt x="6902003" y="5258795"/>
                  <a:pt x="6863469" y="5243876"/>
                  <a:pt x="6834841" y="5266115"/>
                </a:cubicBezTo>
                <a:cubicBezTo>
                  <a:pt x="6800315" y="5289373"/>
                  <a:pt x="6805780" y="5289922"/>
                  <a:pt x="6777937" y="5332502"/>
                </a:cubicBezTo>
                <a:cubicBezTo>
                  <a:pt x="6765321" y="5328518"/>
                  <a:pt x="6759096" y="5331534"/>
                  <a:pt x="6752874" y="5340428"/>
                </a:cubicBezTo>
                <a:cubicBezTo>
                  <a:pt x="6735526" y="5351218"/>
                  <a:pt x="6717730" y="5333264"/>
                  <a:pt x="6711115" y="5353924"/>
                </a:cubicBezTo>
                <a:cubicBezTo>
                  <a:pt x="6709352" y="5351156"/>
                  <a:pt x="6706090" y="5350761"/>
                  <a:pt x="6702149" y="5351500"/>
                </a:cubicBezTo>
                <a:lnTo>
                  <a:pt x="6698458" y="5352743"/>
                </a:lnTo>
                <a:lnTo>
                  <a:pt x="6698049" y="5352570"/>
                </a:lnTo>
                <a:lnTo>
                  <a:pt x="6697297" y="5353134"/>
                </a:lnTo>
                <a:lnTo>
                  <a:pt x="6689118" y="5355890"/>
                </a:lnTo>
                <a:cubicBezTo>
                  <a:pt x="6680171" y="5359440"/>
                  <a:pt x="6671805" y="5362584"/>
                  <a:pt x="6670605" y="5355427"/>
                </a:cubicBezTo>
                <a:cubicBezTo>
                  <a:pt x="6665330" y="5354991"/>
                  <a:pt x="6661976" y="5355734"/>
                  <a:pt x="6659606" y="5357084"/>
                </a:cubicBezTo>
                <a:cubicBezTo>
                  <a:pt x="6654864" y="5359782"/>
                  <a:pt x="6654050" y="5364908"/>
                  <a:pt x="6649636" y="5367869"/>
                </a:cubicBezTo>
                <a:lnTo>
                  <a:pt x="6642159" y="5369506"/>
                </a:lnTo>
                <a:lnTo>
                  <a:pt x="6640764" y="5370991"/>
                </a:lnTo>
                <a:lnTo>
                  <a:pt x="6636665" y="5374002"/>
                </a:lnTo>
                <a:lnTo>
                  <a:pt x="6641287" y="5376181"/>
                </a:lnTo>
                <a:cubicBezTo>
                  <a:pt x="6646080" y="5377976"/>
                  <a:pt x="6597903" y="5386514"/>
                  <a:pt x="6591018" y="5390981"/>
                </a:cubicBezTo>
                <a:lnTo>
                  <a:pt x="6548326" y="5403583"/>
                </a:lnTo>
                <a:lnTo>
                  <a:pt x="6472868" y="5394733"/>
                </a:lnTo>
                <a:cubicBezTo>
                  <a:pt x="6457699" y="5415896"/>
                  <a:pt x="6417760" y="5410703"/>
                  <a:pt x="6401194" y="5422870"/>
                </a:cubicBezTo>
                <a:lnTo>
                  <a:pt x="6381961" y="5422940"/>
                </a:lnTo>
                <a:lnTo>
                  <a:pt x="6363834" y="5417751"/>
                </a:lnTo>
                <a:lnTo>
                  <a:pt x="6363997" y="5415912"/>
                </a:lnTo>
                <a:cubicBezTo>
                  <a:pt x="6363602" y="5414702"/>
                  <a:pt x="6362617" y="5414594"/>
                  <a:pt x="6361124" y="5415066"/>
                </a:cubicBezTo>
                <a:lnTo>
                  <a:pt x="6358507" y="5416224"/>
                </a:lnTo>
                <a:lnTo>
                  <a:pt x="6355073" y="5415242"/>
                </a:lnTo>
                <a:lnTo>
                  <a:pt x="6345676" y="5413049"/>
                </a:lnTo>
                <a:lnTo>
                  <a:pt x="6342596" y="5409297"/>
                </a:lnTo>
                <a:cubicBezTo>
                  <a:pt x="6333502" y="5403420"/>
                  <a:pt x="6312379" y="5410664"/>
                  <a:pt x="6305742" y="5401622"/>
                </a:cubicBezTo>
                <a:lnTo>
                  <a:pt x="6294445" y="5404149"/>
                </a:lnTo>
                <a:lnTo>
                  <a:pt x="6281414" y="5398024"/>
                </a:lnTo>
                <a:cubicBezTo>
                  <a:pt x="6269392" y="5392983"/>
                  <a:pt x="6257013" y="5390092"/>
                  <a:pt x="6243972" y="5395807"/>
                </a:cubicBezTo>
                <a:cubicBezTo>
                  <a:pt x="6248312" y="5382942"/>
                  <a:pt x="6211634" y="5399629"/>
                  <a:pt x="6202379" y="5388661"/>
                </a:cubicBezTo>
                <a:cubicBezTo>
                  <a:pt x="6196568" y="5379556"/>
                  <a:pt x="6184084" y="5382499"/>
                  <a:pt x="6173010" y="5380606"/>
                </a:cubicBezTo>
                <a:cubicBezTo>
                  <a:pt x="6162384" y="5372079"/>
                  <a:pt x="6109972" y="5371285"/>
                  <a:pt x="6093421" y="5375473"/>
                </a:cubicBezTo>
                <a:cubicBezTo>
                  <a:pt x="6048943" y="5392971"/>
                  <a:pt x="5995413" y="5360396"/>
                  <a:pt x="5959474" y="5373386"/>
                </a:cubicBezTo>
                <a:cubicBezTo>
                  <a:pt x="5949048" y="5374123"/>
                  <a:pt x="5939860" y="5373301"/>
                  <a:pt x="5931492" y="5371513"/>
                </a:cubicBezTo>
                <a:lnTo>
                  <a:pt x="5909558" y="5364228"/>
                </a:lnTo>
                <a:lnTo>
                  <a:pt x="5906319" y="5357590"/>
                </a:lnTo>
                <a:lnTo>
                  <a:pt x="5891268" y="5355650"/>
                </a:lnTo>
                <a:lnTo>
                  <a:pt x="5887711" y="5353947"/>
                </a:lnTo>
                <a:cubicBezTo>
                  <a:pt x="5880924" y="5350671"/>
                  <a:pt x="5874113" y="5347614"/>
                  <a:pt x="5866852" y="5345374"/>
                </a:cubicBezTo>
                <a:cubicBezTo>
                  <a:pt x="5859911" y="5373405"/>
                  <a:pt x="5803959" y="5330929"/>
                  <a:pt x="5811310" y="5356530"/>
                </a:cubicBezTo>
                <a:cubicBezTo>
                  <a:pt x="5780489" y="5350949"/>
                  <a:pt x="5782784" y="5364359"/>
                  <a:pt x="5770689" y="5359014"/>
                </a:cubicBezTo>
                <a:lnTo>
                  <a:pt x="5767719" y="5357260"/>
                </a:lnTo>
                <a:lnTo>
                  <a:pt x="5765688" y="5352793"/>
                </a:lnTo>
                <a:lnTo>
                  <a:pt x="5758598" y="5351053"/>
                </a:lnTo>
                <a:lnTo>
                  <a:pt x="5752036" y="5346019"/>
                </a:lnTo>
                <a:cubicBezTo>
                  <a:pt x="5676031" y="5353035"/>
                  <a:pt x="5573285" y="5304575"/>
                  <a:pt x="5503590" y="5325537"/>
                </a:cubicBezTo>
                <a:lnTo>
                  <a:pt x="5389848" y="5351472"/>
                </a:lnTo>
                <a:cubicBezTo>
                  <a:pt x="5378275" y="5360535"/>
                  <a:pt x="5357949" y="5362044"/>
                  <a:pt x="5344450" y="5354840"/>
                </a:cubicBezTo>
                <a:cubicBezTo>
                  <a:pt x="5342129" y="5353601"/>
                  <a:pt x="5340101" y="5352144"/>
                  <a:pt x="5338428" y="5350516"/>
                </a:cubicBezTo>
                <a:cubicBezTo>
                  <a:pt x="5303858" y="5372450"/>
                  <a:pt x="5291134" y="5358414"/>
                  <a:pt x="5273489" y="5373945"/>
                </a:cubicBezTo>
                <a:cubicBezTo>
                  <a:pt x="5228455" y="5376430"/>
                  <a:pt x="5198895" y="5356533"/>
                  <a:pt x="5182701" y="5370075"/>
                </a:cubicBezTo>
                <a:cubicBezTo>
                  <a:pt x="5161004" y="5366959"/>
                  <a:pt x="5136154" y="5346791"/>
                  <a:pt x="5114856" y="5361037"/>
                </a:cubicBezTo>
                <a:cubicBezTo>
                  <a:pt x="5116518" y="5347803"/>
                  <a:pt x="5086668" y="5368445"/>
                  <a:pt x="5076532" y="5358612"/>
                </a:cubicBezTo>
                <a:cubicBezTo>
                  <a:pt x="5069788" y="5350240"/>
                  <a:pt x="5059157" y="5354551"/>
                  <a:pt x="5048954" y="5353915"/>
                </a:cubicBezTo>
                <a:cubicBezTo>
                  <a:pt x="5038015" y="5346654"/>
                  <a:pt x="4991132" y="5351733"/>
                  <a:pt x="4977087" y="5357736"/>
                </a:cubicBezTo>
                <a:cubicBezTo>
                  <a:pt x="4940420" y="5380054"/>
                  <a:pt x="4887089" y="5353763"/>
                  <a:pt x="4857261" y="5370659"/>
                </a:cubicBezTo>
                <a:cubicBezTo>
                  <a:pt x="4820568" y="5378246"/>
                  <a:pt x="4797284" y="5358899"/>
                  <a:pt x="4769845" y="5353264"/>
                </a:cubicBezTo>
                <a:cubicBezTo>
                  <a:pt x="4768462" y="5381819"/>
                  <a:pt x="4711275" y="5345988"/>
                  <a:pt x="4722220" y="5370534"/>
                </a:cubicBezTo>
                <a:cubicBezTo>
                  <a:pt x="4684293" y="5367762"/>
                  <a:pt x="4704662" y="5391854"/>
                  <a:pt x="4667552" y="5366753"/>
                </a:cubicBezTo>
                <a:cubicBezTo>
                  <a:pt x="4600967" y="5382212"/>
                  <a:pt x="4513038" y="5362869"/>
                  <a:pt x="4454472" y="5391442"/>
                </a:cubicBezTo>
                <a:lnTo>
                  <a:pt x="4317219" y="5411554"/>
                </a:lnTo>
                <a:lnTo>
                  <a:pt x="4298346" y="5416146"/>
                </a:lnTo>
                <a:cubicBezTo>
                  <a:pt x="4298306" y="5416758"/>
                  <a:pt x="4298267" y="5417371"/>
                  <a:pt x="4298228" y="5417983"/>
                </a:cubicBezTo>
                <a:cubicBezTo>
                  <a:pt x="4297649" y="5419178"/>
                  <a:pt x="4296651" y="5419253"/>
                  <a:pt x="4295233" y="5418735"/>
                </a:cubicBezTo>
                <a:lnTo>
                  <a:pt x="4292799" y="5417494"/>
                </a:lnTo>
                <a:lnTo>
                  <a:pt x="4289225" y="5418364"/>
                </a:lnTo>
                <a:lnTo>
                  <a:pt x="4279515" y="5420247"/>
                </a:lnTo>
                <a:lnTo>
                  <a:pt x="4275872" y="5423890"/>
                </a:lnTo>
                <a:lnTo>
                  <a:pt x="4227055" y="5427466"/>
                </a:lnTo>
                <a:lnTo>
                  <a:pt x="4213123" y="5433155"/>
                </a:lnTo>
                <a:cubicBezTo>
                  <a:pt x="4200364" y="5437794"/>
                  <a:pt x="4187574" y="5440279"/>
                  <a:pt x="4175436" y="5434156"/>
                </a:cubicBezTo>
                <a:cubicBezTo>
                  <a:pt x="4177805" y="5447129"/>
                  <a:pt x="4143760" y="5429295"/>
                  <a:pt x="4132856" y="5439937"/>
                </a:cubicBezTo>
                <a:cubicBezTo>
                  <a:pt x="4125673" y="5448831"/>
                  <a:pt x="4113669" y="5445492"/>
                  <a:pt x="4102333" y="5447021"/>
                </a:cubicBezTo>
                <a:cubicBezTo>
                  <a:pt x="4090434" y="5455185"/>
                  <a:pt x="4038031" y="5454280"/>
                  <a:pt x="4022159" y="5449566"/>
                </a:cubicBezTo>
                <a:cubicBezTo>
                  <a:pt x="3980455" y="5430671"/>
                  <a:pt x="3922096" y="5461433"/>
                  <a:pt x="3888224" y="5447312"/>
                </a:cubicBezTo>
                <a:cubicBezTo>
                  <a:pt x="3877937" y="5446239"/>
                  <a:pt x="3868647" y="5446763"/>
                  <a:pt x="3860026" y="5448274"/>
                </a:cubicBezTo>
                <a:lnTo>
                  <a:pt x="3832796" y="5461349"/>
                </a:lnTo>
                <a:lnTo>
                  <a:pt x="3817485" y="5462797"/>
                </a:lnTo>
                <a:lnTo>
                  <a:pt x="3813676" y="5464379"/>
                </a:lnTo>
                <a:cubicBezTo>
                  <a:pt x="3806407" y="5467429"/>
                  <a:pt x="3799147" y="5470257"/>
                  <a:pt x="3791563" y="5472259"/>
                </a:cubicBezTo>
                <a:cubicBezTo>
                  <a:pt x="3788910" y="5444072"/>
                  <a:pt x="3726624" y="5484631"/>
                  <a:pt x="3737858" y="5459331"/>
                </a:cubicBezTo>
                <a:cubicBezTo>
                  <a:pt x="3706262" y="5463900"/>
                  <a:pt x="3710598" y="5450598"/>
                  <a:pt x="3697716" y="5455539"/>
                </a:cubicBezTo>
                <a:lnTo>
                  <a:pt x="3694487" y="5457193"/>
                </a:lnTo>
                <a:lnTo>
                  <a:pt x="3691779" y="5461582"/>
                </a:lnTo>
                <a:lnTo>
                  <a:pt x="3684442" y="5463086"/>
                </a:lnTo>
                <a:lnTo>
                  <a:pt x="3677129" y="5467898"/>
                </a:lnTo>
                <a:cubicBezTo>
                  <a:pt x="3602381" y="5458439"/>
                  <a:pt x="3505226" y="5485361"/>
                  <a:pt x="3438897" y="5462195"/>
                </a:cubicBezTo>
                <a:lnTo>
                  <a:pt x="3389756" y="5444428"/>
                </a:lnTo>
                <a:cubicBezTo>
                  <a:pt x="3364455" y="5437704"/>
                  <a:pt x="3342081" y="5466704"/>
                  <a:pt x="3316666" y="5450736"/>
                </a:cubicBezTo>
                <a:cubicBezTo>
                  <a:pt x="3306503" y="5441319"/>
                  <a:pt x="3286457" y="5439158"/>
                  <a:pt x="3271894" y="5445907"/>
                </a:cubicBezTo>
                <a:cubicBezTo>
                  <a:pt x="3269388" y="5447068"/>
                  <a:pt x="3267143" y="5448455"/>
                  <a:pt x="3265228" y="5450024"/>
                </a:cubicBezTo>
                <a:cubicBezTo>
                  <a:pt x="3234084" y="5427025"/>
                  <a:pt x="3219254" y="5440615"/>
                  <a:pt x="3204017" y="5424552"/>
                </a:cubicBezTo>
                <a:cubicBezTo>
                  <a:pt x="3159473" y="5420614"/>
                  <a:pt x="3126956" y="5439505"/>
                  <a:pt x="3112867" y="5425473"/>
                </a:cubicBezTo>
                <a:cubicBezTo>
                  <a:pt x="3090747" y="5427880"/>
                  <a:pt x="3062886" y="5447193"/>
                  <a:pt x="3043809" y="5432293"/>
                </a:cubicBezTo>
                <a:cubicBezTo>
                  <a:pt x="3043452" y="5445549"/>
                  <a:pt x="3016821" y="5423991"/>
                  <a:pt x="3005211" y="5433472"/>
                </a:cubicBezTo>
                <a:cubicBezTo>
                  <a:pt x="2997207" y="5441605"/>
                  <a:pt x="2987260" y="5436961"/>
                  <a:pt x="2976986" y="5437264"/>
                </a:cubicBezTo>
                <a:cubicBezTo>
                  <a:pt x="2964968" y="5444153"/>
                  <a:pt x="2918975" y="5437570"/>
                  <a:pt x="2905879" y="5431128"/>
                </a:cubicBezTo>
                <a:cubicBezTo>
                  <a:pt x="2872703" y="5407678"/>
                  <a:pt x="2815496" y="5432178"/>
                  <a:pt x="2788318" y="5414358"/>
                </a:cubicBezTo>
                <a:cubicBezTo>
                  <a:pt x="2746271" y="5410854"/>
                  <a:pt x="2685231" y="5410484"/>
                  <a:pt x="2653590" y="5410111"/>
                </a:cubicBezTo>
                <a:cubicBezTo>
                  <a:pt x="2615334" y="5411650"/>
                  <a:pt x="2639324" y="5388277"/>
                  <a:pt x="2598481" y="5412114"/>
                </a:cubicBezTo>
                <a:cubicBezTo>
                  <a:pt x="2534415" y="5394537"/>
                  <a:pt x="2387966" y="5438902"/>
                  <a:pt x="2333897" y="5408505"/>
                </a:cubicBezTo>
                <a:cubicBezTo>
                  <a:pt x="2279458" y="5405891"/>
                  <a:pt x="2312839" y="5402348"/>
                  <a:pt x="2271841" y="5396433"/>
                </a:cubicBezTo>
                <a:cubicBezTo>
                  <a:pt x="2263465" y="5363868"/>
                  <a:pt x="2168184" y="5361433"/>
                  <a:pt x="2143705" y="5345095"/>
                </a:cubicBezTo>
                <a:cubicBezTo>
                  <a:pt x="2087043" y="5343333"/>
                  <a:pt x="2041689" y="5319742"/>
                  <a:pt x="1986408" y="5335524"/>
                </a:cubicBezTo>
                <a:cubicBezTo>
                  <a:pt x="1983594" y="5331315"/>
                  <a:pt x="1979798" y="5327915"/>
                  <a:pt x="1975333" y="5325099"/>
                </a:cubicBezTo>
                <a:lnTo>
                  <a:pt x="1972441" y="5323775"/>
                </a:lnTo>
                <a:lnTo>
                  <a:pt x="1971497" y="5324412"/>
                </a:lnTo>
                <a:cubicBezTo>
                  <a:pt x="1967825" y="5325937"/>
                  <a:pt x="1963255" y="5326871"/>
                  <a:pt x="1956886" y="5327069"/>
                </a:cubicBezTo>
                <a:cubicBezTo>
                  <a:pt x="1957692" y="5357103"/>
                  <a:pt x="1944755" y="5337483"/>
                  <a:pt x="1924833" y="5344911"/>
                </a:cubicBezTo>
                <a:cubicBezTo>
                  <a:pt x="1907350" y="5349449"/>
                  <a:pt x="1899872" y="5360515"/>
                  <a:pt x="1885856" y="5367299"/>
                </a:cubicBezTo>
                <a:cubicBezTo>
                  <a:pt x="1874373" y="5371950"/>
                  <a:pt x="1870677" y="5363227"/>
                  <a:pt x="1855937" y="5372820"/>
                </a:cubicBezTo>
                <a:cubicBezTo>
                  <a:pt x="1826799" y="5367486"/>
                  <a:pt x="1805938" y="5389998"/>
                  <a:pt x="1784500" y="5395926"/>
                </a:cubicBezTo>
                <a:cubicBezTo>
                  <a:pt x="1777473" y="5395836"/>
                  <a:pt x="1756895" y="5401012"/>
                  <a:pt x="1737998" y="5407426"/>
                </a:cubicBezTo>
                <a:lnTo>
                  <a:pt x="1736716" y="5407939"/>
                </a:lnTo>
                <a:lnTo>
                  <a:pt x="1726742" y="5405934"/>
                </a:lnTo>
                <a:cubicBezTo>
                  <a:pt x="1724249" y="5404894"/>
                  <a:pt x="1723700" y="5403454"/>
                  <a:pt x="1726849" y="5401221"/>
                </a:cubicBezTo>
                <a:cubicBezTo>
                  <a:pt x="1723886" y="5399045"/>
                  <a:pt x="1720993" y="5398236"/>
                  <a:pt x="1718134" y="5398128"/>
                </a:cubicBezTo>
                <a:cubicBezTo>
                  <a:pt x="1712416" y="5397910"/>
                  <a:pt x="1706830" y="5400494"/>
                  <a:pt x="1701063" y="5400545"/>
                </a:cubicBezTo>
                <a:lnTo>
                  <a:pt x="1694634" y="5398728"/>
                </a:lnTo>
                <a:lnTo>
                  <a:pt x="1692270" y="5399053"/>
                </a:lnTo>
                <a:lnTo>
                  <a:pt x="1686657" y="5399247"/>
                </a:lnTo>
                <a:lnTo>
                  <a:pt x="1687479" y="5402165"/>
                </a:lnTo>
                <a:cubicBezTo>
                  <a:pt x="1688791" y="5404927"/>
                  <a:pt x="1689812" y="5407972"/>
                  <a:pt x="1680969" y="5407963"/>
                </a:cubicBezTo>
                <a:cubicBezTo>
                  <a:pt x="1662599" y="5406532"/>
                  <a:pt x="1656841" y="5418932"/>
                  <a:pt x="1648682" y="5407558"/>
                </a:cubicBezTo>
                <a:lnTo>
                  <a:pt x="1646819" y="5404306"/>
                </a:lnTo>
                <a:lnTo>
                  <a:pt x="1642743" y="5403927"/>
                </a:lnTo>
                <a:cubicBezTo>
                  <a:pt x="1640569" y="5404120"/>
                  <a:pt x="1639361" y="5404983"/>
                  <a:pt x="1639788" y="5407135"/>
                </a:cubicBezTo>
                <a:cubicBezTo>
                  <a:pt x="1622347" y="5398881"/>
                  <a:pt x="1603063" y="5413406"/>
                  <a:pt x="1585803" y="5416574"/>
                </a:cubicBezTo>
                <a:cubicBezTo>
                  <a:pt x="1572467" y="5408520"/>
                  <a:pt x="1549407" y="5423110"/>
                  <a:pt x="1513331" y="5423805"/>
                </a:cubicBezTo>
                <a:cubicBezTo>
                  <a:pt x="1498774" y="5414520"/>
                  <a:pt x="1489007" y="5424393"/>
                  <a:pt x="1460734" y="5411778"/>
                </a:cubicBezTo>
                <a:cubicBezTo>
                  <a:pt x="1459446" y="5412932"/>
                  <a:pt x="1457867" y="5413992"/>
                  <a:pt x="1456045" y="5414928"/>
                </a:cubicBezTo>
                <a:cubicBezTo>
                  <a:pt x="1445460" y="5420354"/>
                  <a:pt x="1429166" y="5420415"/>
                  <a:pt x="1419653" y="5415060"/>
                </a:cubicBezTo>
                <a:cubicBezTo>
                  <a:pt x="1374353" y="5398095"/>
                  <a:pt x="1332064" y="5398411"/>
                  <a:pt x="1292605" y="5394671"/>
                </a:cubicBezTo>
                <a:cubicBezTo>
                  <a:pt x="1247867" y="5392301"/>
                  <a:pt x="1276603" y="5411730"/>
                  <a:pt x="1221477" y="5395509"/>
                </a:cubicBezTo>
                <a:cubicBezTo>
                  <a:pt x="1215107" y="5402140"/>
                  <a:pt x="1207983" y="5402421"/>
                  <a:pt x="1196159" y="5399169"/>
                </a:cubicBezTo>
                <a:cubicBezTo>
                  <a:pt x="1174396" y="5398516"/>
                  <a:pt x="1175280" y="5415282"/>
                  <a:pt x="1153748" y="5405093"/>
                </a:cubicBezTo>
                <a:cubicBezTo>
                  <a:pt x="1157267" y="5414115"/>
                  <a:pt x="1112247" y="5408398"/>
                  <a:pt x="1121874" y="5417803"/>
                </a:cubicBezTo>
                <a:cubicBezTo>
                  <a:pt x="1107293" y="5425943"/>
                  <a:pt x="1100911" y="5412406"/>
                  <a:pt x="1086481" y="5419474"/>
                </a:cubicBezTo>
                <a:cubicBezTo>
                  <a:pt x="1070504" y="5421068"/>
                  <a:pt x="1096054" y="5409890"/>
                  <a:pt x="1078485" y="5409150"/>
                </a:cubicBezTo>
                <a:cubicBezTo>
                  <a:pt x="1057107" y="5409880"/>
                  <a:pt x="1057916" y="5393370"/>
                  <a:pt x="1040550" y="5414415"/>
                </a:cubicBezTo>
                <a:cubicBezTo>
                  <a:pt x="1018445" y="5409298"/>
                  <a:pt x="1013694" y="5418764"/>
                  <a:pt x="982981" y="5423575"/>
                </a:cubicBezTo>
                <a:cubicBezTo>
                  <a:pt x="970423" y="5418342"/>
                  <a:pt x="960063" y="5420960"/>
                  <a:pt x="949836" y="5426093"/>
                </a:cubicBezTo>
                <a:cubicBezTo>
                  <a:pt x="920168" y="5424861"/>
                  <a:pt x="892764" y="5432710"/>
                  <a:pt x="859237" y="5435973"/>
                </a:cubicBezTo>
                <a:cubicBezTo>
                  <a:pt x="823344" y="5430160"/>
                  <a:pt x="804272" y="5444731"/>
                  <a:pt x="768445" y="5448159"/>
                </a:cubicBezTo>
                <a:cubicBezTo>
                  <a:pt x="733630" y="5434899"/>
                  <a:pt x="744432" y="5468566"/>
                  <a:pt x="714393" y="5468302"/>
                </a:cubicBezTo>
                <a:cubicBezTo>
                  <a:pt x="665910" y="5456640"/>
                  <a:pt x="715197" y="5479526"/>
                  <a:pt x="639791" y="5476924"/>
                </a:cubicBezTo>
                <a:cubicBezTo>
                  <a:pt x="635590" y="5474880"/>
                  <a:pt x="626375" y="5477333"/>
                  <a:pt x="627266" y="5480260"/>
                </a:cubicBezTo>
                <a:cubicBezTo>
                  <a:pt x="622501" y="5479477"/>
                  <a:pt x="611196" y="5474127"/>
                  <a:pt x="609977" y="5478891"/>
                </a:cubicBezTo>
                <a:cubicBezTo>
                  <a:pt x="585928" y="5480121"/>
                  <a:pt x="562064" y="5478026"/>
                  <a:pt x="540688" y="5472807"/>
                </a:cubicBezTo>
                <a:cubicBezTo>
                  <a:pt x="494260" y="5482226"/>
                  <a:pt x="519722" y="5459453"/>
                  <a:pt x="486194" y="5462661"/>
                </a:cubicBezTo>
                <a:cubicBezTo>
                  <a:pt x="459222" y="5472731"/>
                  <a:pt x="449283" y="5465413"/>
                  <a:pt x="418164" y="5472485"/>
                </a:cubicBezTo>
                <a:cubicBezTo>
                  <a:pt x="407504" y="5457469"/>
                  <a:pt x="388899" y="5474930"/>
                  <a:pt x="376724" y="5470967"/>
                </a:cubicBezTo>
                <a:cubicBezTo>
                  <a:pt x="357541" y="5489409"/>
                  <a:pt x="329120" y="5456071"/>
                  <a:pt x="308908" y="5457025"/>
                </a:cubicBezTo>
                <a:cubicBezTo>
                  <a:pt x="274916" y="5461376"/>
                  <a:pt x="238368" y="5480973"/>
                  <a:pt x="219416" y="5463995"/>
                </a:cubicBezTo>
                <a:cubicBezTo>
                  <a:pt x="217077" y="5471389"/>
                  <a:pt x="220429" y="5481203"/>
                  <a:pt x="200977" y="5480608"/>
                </a:cubicBezTo>
                <a:cubicBezTo>
                  <a:pt x="193315" y="5484612"/>
                  <a:pt x="192227" y="5495868"/>
                  <a:pt x="176226" y="5491022"/>
                </a:cubicBezTo>
                <a:cubicBezTo>
                  <a:pt x="195501" y="5480307"/>
                  <a:pt x="163065" y="5480325"/>
                  <a:pt x="165702" y="5468604"/>
                </a:cubicBezTo>
                <a:cubicBezTo>
                  <a:pt x="141228" y="5462364"/>
                  <a:pt x="86026" y="5474606"/>
                  <a:pt x="88282" y="5453658"/>
                </a:cubicBezTo>
                <a:cubicBezTo>
                  <a:pt x="80722" y="5441690"/>
                  <a:pt x="50300" y="5462007"/>
                  <a:pt x="49602" y="5448762"/>
                </a:cubicBezTo>
                <a:cubicBezTo>
                  <a:pt x="42967" y="5453333"/>
                  <a:pt x="33469" y="5452380"/>
                  <a:pt x="22844" y="5450459"/>
                </a:cubicBezTo>
                <a:lnTo>
                  <a:pt x="0" y="544765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BD135-2225-83D9-079C-4027C71F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900" y="723967"/>
            <a:ext cx="3903008" cy="942534"/>
          </a:xfrm>
        </p:spPr>
        <p:txBody>
          <a:bodyPr>
            <a:normAutofit/>
          </a:bodyPr>
          <a:lstStyle/>
          <a:p>
            <a:pPr algn="ctr"/>
            <a:r>
              <a:rPr lang="pt-BR" sz="3600">
                <a:ea typeface="+mj-lt"/>
                <a:cs typeface="+mj-lt"/>
              </a:rPr>
              <a:t>Conclusões</a:t>
            </a:r>
            <a:endParaRPr lang="pt-BR" sz="360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5249" y="39510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8D707-FEE5-4E81-B436-666B54E1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33" y="3147733"/>
            <a:ext cx="6875617" cy="23187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1800" dirty="0">
                <a:ea typeface="+mn-lt"/>
                <a:cs typeface="+mn-lt"/>
              </a:rPr>
              <a:t>Os </a:t>
            </a:r>
            <a:r>
              <a:rPr lang="pt-BR" sz="1800" dirty="0" err="1">
                <a:ea typeface="+mn-lt"/>
                <a:cs typeface="+mn-lt"/>
              </a:rPr>
              <a:t>chatbots</a:t>
            </a:r>
            <a:r>
              <a:rPr lang="pt-BR" sz="1800" dirty="0">
                <a:ea typeface="+mn-lt"/>
                <a:cs typeface="+mn-lt"/>
              </a:rPr>
              <a:t> como </a:t>
            </a:r>
            <a:r>
              <a:rPr lang="pt-BR" sz="1800" b="1" dirty="0">
                <a:ea typeface="+mn-lt"/>
                <a:cs typeface="+mn-lt"/>
              </a:rPr>
              <a:t>ferramentas essenciais na educação</a:t>
            </a:r>
            <a:r>
              <a:rPr lang="pt-BR" sz="1800" dirty="0">
                <a:ea typeface="+mn-lt"/>
                <a:cs typeface="+mn-lt"/>
              </a:rPr>
              <a:t>.</a:t>
            </a:r>
          </a:p>
          <a:p>
            <a:r>
              <a:rPr lang="pt-BR" sz="1800" dirty="0">
                <a:ea typeface="+mn-lt"/>
                <a:cs typeface="+mn-lt"/>
              </a:rPr>
              <a:t>O papel dos </a:t>
            </a:r>
            <a:r>
              <a:rPr lang="pt-BR" sz="1800" dirty="0" err="1">
                <a:ea typeface="+mn-lt"/>
                <a:cs typeface="+mn-lt"/>
              </a:rPr>
              <a:t>chatbots</a:t>
            </a:r>
            <a:r>
              <a:rPr lang="pt-BR" sz="1800" dirty="0">
                <a:ea typeface="+mn-lt"/>
                <a:cs typeface="+mn-lt"/>
              </a:rPr>
              <a:t> na </a:t>
            </a:r>
            <a:r>
              <a:rPr lang="pt-BR" sz="1800" b="1" dirty="0">
                <a:ea typeface="+mn-lt"/>
                <a:cs typeface="+mn-lt"/>
              </a:rPr>
              <a:t>personalização da aprendizagem</a:t>
            </a:r>
            <a:r>
              <a:rPr lang="pt-BR" sz="1800" dirty="0">
                <a:ea typeface="+mn-lt"/>
                <a:cs typeface="+mn-lt"/>
              </a:rPr>
              <a:t>, melhorando o suporte aos alunos.</a:t>
            </a:r>
            <a:endParaRPr lang="pt-BR" sz="1800" dirty="0"/>
          </a:p>
          <a:p>
            <a:r>
              <a:rPr lang="pt-BR" sz="1800" b="1" dirty="0">
                <a:ea typeface="+mn-lt"/>
                <a:cs typeface="+mn-lt"/>
              </a:rPr>
              <a:t>Impacto do </a:t>
            </a:r>
            <a:r>
              <a:rPr lang="pt-BR" sz="1800" b="1" dirty="0" err="1">
                <a:ea typeface="+mn-lt"/>
                <a:cs typeface="+mn-lt"/>
              </a:rPr>
              <a:t>MatBot</a:t>
            </a:r>
            <a:r>
              <a:rPr lang="pt-BR" sz="1800" b="1" dirty="0">
                <a:ea typeface="+mn-lt"/>
                <a:cs typeface="+mn-lt"/>
              </a:rPr>
              <a:t> no ensino da matemática</a:t>
            </a:r>
            <a:r>
              <a:rPr lang="pt-BR" sz="1800" dirty="0">
                <a:ea typeface="+mn-lt"/>
                <a:cs typeface="+mn-lt"/>
              </a:rPr>
              <a:t>:</a:t>
            </a:r>
            <a:endParaRPr lang="pt-BR" sz="1800" dirty="0"/>
          </a:p>
          <a:p>
            <a:pPr lvl="1"/>
            <a:r>
              <a:rPr lang="pt-BR" sz="1800" dirty="0">
                <a:ea typeface="+mn-lt"/>
                <a:cs typeface="+mn-lt"/>
              </a:rPr>
              <a:t>Facilita a </a:t>
            </a:r>
            <a:r>
              <a:rPr lang="pt-BR" sz="1800" b="1" dirty="0">
                <a:ea typeface="+mn-lt"/>
                <a:cs typeface="+mn-lt"/>
              </a:rPr>
              <a:t>resolução de exercícios e dúvidas</a:t>
            </a:r>
            <a:r>
              <a:rPr lang="pt-BR" sz="1800" dirty="0">
                <a:ea typeface="+mn-lt"/>
                <a:cs typeface="+mn-lt"/>
              </a:rPr>
              <a:t> em tempo real.</a:t>
            </a:r>
            <a:endParaRPr lang="pt-BR" sz="1800" dirty="0"/>
          </a:p>
          <a:p>
            <a:pPr lvl="1"/>
            <a:r>
              <a:rPr lang="pt-BR" sz="1800" dirty="0">
                <a:ea typeface="+mn-lt"/>
                <a:cs typeface="+mn-lt"/>
              </a:rPr>
              <a:t>Torna o aprendizado </a:t>
            </a:r>
            <a:r>
              <a:rPr lang="pt-BR" sz="1800" b="1" dirty="0">
                <a:ea typeface="+mn-lt"/>
                <a:cs typeface="+mn-lt"/>
              </a:rPr>
              <a:t>mais dinâmico e acessível</a:t>
            </a:r>
            <a:r>
              <a:rPr lang="pt-BR" sz="1800" dirty="0">
                <a:ea typeface="+mn-lt"/>
                <a:cs typeface="+mn-lt"/>
              </a:rPr>
              <a:t>.</a:t>
            </a:r>
            <a:endParaRPr lang="pt-BR" sz="1800" dirty="0"/>
          </a:p>
          <a:p>
            <a:pPr lvl="1"/>
            <a:r>
              <a:rPr lang="pt-BR" sz="1800" dirty="0">
                <a:ea typeface="+mn-lt"/>
                <a:cs typeface="+mn-lt"/>
              </a:rPr>
              <a:t>Potencializa o </a:t>
            </a:r>
            <a:r>
              <a:rPr lang="pt-BR" sz="1800" b="1" dirty="0">
                <a:ea typeface="+mn-lt"/>
                <a:cs typeface="+mn-lt"/>
              </a:rPr>
              <a:t>engajamento dos estudantes</a:t>
            </a:r>
            <a:r>
              <a:rPr lang="pt-BR" sz="1800" dirty="0">
                <a:ea typeface="+mn-lt"/>
                <a:cs typeface="+mn-lt"/>
              </a:rPr>
              <a:t> através de interações inteligentes.</a:t>
            </a:r>
          </a:p>
          <a:p>
            <a:r>
              <a:rPr lang="pt-BR" sz="1800" b="1" dirty="0">
                <a:ea typeface="+mn-lt"/>
                <a:cs typeface="+mn-lt"/>
              </a:rPr>
              <a:t>Próximos passos do projeto</a:t>
            </a:r>
            <a:r>
              <a:rPr lang="pt-BR" sz="1800" dirty="0">
                <a:ea typeface="+mn-lt"/>
                <a:cs typeface="+mn-lt"/>
              </a:rPr>
              <a:t>:</a:t>
            </a:r>
            <a:endParaRPr lang="pt-BR" sz="1800" dirty="0"/>
          </a:p>
          <a:p>
            <a:pPr lvl="1"/>
            <a:r>
              <a:rPr lang="pt-BR" sz="1800" b="1" dirty="0">
                <a:ea typeface="+mn-lt"/>
                <a:cs typeface="+mn-lt"/>
              </a:rPr>
              <a:t>Expansão do </a:t>
            </a:r>
            <a:r>
              <a:rPr lang="pt-BR" sz="1800" b="1" dirty="0" err="1">
                <a:ea typeface="+mn-lt"/>
                <a:cs typeface="+mn-lt"/>
              </a:rPr>
              <a:t>chatbot</a:t>
            </a:r>
            <a:r>
              <a:rPr lang="pt-BR" sz="1800" dirty="0">
                <a:ea typeface="+mn-lt"/>
                <a:cs typeface="+mn-lt"/>
              </a:rPr>
              <a:t> para cobrir mais áreas do conhecimento.</a:t>
            </a:r>
            <a:endParaRPr lang="pt-BR" sz="1800" dirty="0"/>
          </a:p>
          <a:p>
            <a:pPr lvl="1"/>
            <a:r>
              <a:rPr lang="pt-BR" sz="1800" b="1" dirty="0">
                <a:ea typeface="+mn-lt"/>
                <a:cs typeface="+mn-lt"/>
              </a:rPr>
              <a:t>Aprimoramento da IA</a:t>
            </a:r>
            <a:r>
              <a:rPr lang="pt-BR" sz="1800" dirty="0">
                <a:ea typeface="+mn-lt"/>
                <a:cs typeface="+mn-lt"/>
              </a:rPr>
              <a:t> para respostas ainda mais precisas.</a:t>
            </a:r>
          </a:p>
          <a:p>
            <a:pPr lvl="1"/>
            <a:r>
              <a:rPr lang="pt-BR" sz="1800" b="1" dirty="0">
                <a:ea typeface="+mn-lt"/>
                <a:cs typeface="+mn-lt"/>
              </a:rPr>
              <a:t>Melhorias na infraestrutura computacional</a:t>
            </a:r>
            <a:r>
              <a:rPr lang="pt-BR" sz="1800" dirty="0">
                <a:ea typeface="+mn-lt"/>
                <a:cs typeface="+mn-lt"/>
              </a:rPr>
              <a:t> para reduzir latência e aumentar eficiência</a:t>
            </a:r>
            <a:endParaRPr lang="pt-BR" sz="1800" dirty="0"/>
          </a:p>
          <a:p>
            <a:endParaRPr lang="pt-BR" sz="1800" dirty="0">
              <a:ea typeface="+mn-lt"/>
              <a:cs typeface="+mn-lt"/>
            </a:endParaRP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9305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5D478-5C52-6BFB-3D95-2F5FD4FD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F106-FD35-AFF5-64EE-887F78B1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  <a:p>
            <a:r>
              <a:rPr lang="en-US" sz="3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Link para o repositório GitHub do projeto: https://github.com/MaryRCarvalho/MatBotLLM</a:t>
            </a:r>
          </a:p>
          <a:p>
            <a:endParaRPr lang="en-US" sz="3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6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7A746-1DEB-394E-AC83-EDFF5EB2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>
                <a:ea typeface="+mj-lt"/>
                <a:cs typeface="+mj-lt"/>
              </a:rPr>
              <a:t>Introdução</a:t>
            </a:r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B893FE-283C-5FEF-BA89-37D9DD39B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99355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209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543-FA4F-7AFA-B837-12214335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>
                <a:ea typeface="+mj-lt"/>
                <a:cs typeface="+mj-lt"/>
              </a:rPr>
              <a:t>Fundamentação Teórica</a:t>
            </a:r>
            <a:endParaRPr lang="pt-BR" sz="3200"/>
          </a:p>
        </p:txBody>
      </p:sp>
      <p:pic>
        <p:nvPicPr>
          <p:cNvPr id="5" name="Picture 4" descr="Um robô com uma face">
            <a:extLst>
              <a:ext uri="{FF2B5EF4-FFF2-40B4-BE49-F238E27FC236}">
                <a16:creationId xmlns:a16="http://schemas.microsoft.com/office/drawing/2014/main" id="{17779853-AD84-340B-9CF9-A67D34CC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631" r="2771" b="-9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113DE-BEE2-E89F-0225-488EAA7B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792" y="1845206"/>
            <a:ext cx="5377147" cy="42971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800" b="1">
                <a:ea typeface="+mn-lt"/>
                <a:cs typeface="+mn-lt"/>
              </a:rPr>
              <a:t>Definição de </a:t>
            </a:r>
            <a:r>
              <a:rPr lang="pt-BR" sz="1800" b="1" err="1">
                <a:ea typeface="+mn-lt"/>
                <a:cs typeface="+mn-lt"/>
              </a:rPr>
              <a:t>Chatbots</a:t>
            </a:r>
            <a:r>
              <a:rPr lang="pt-BR" sz="1800">
                <a:ea typeface="+mn-lt"/>
                <a:cs typeface="+mn-lt"/>
              </a:rPr>
              <a:t>: Softwares que simulam conversas humanas por meio de linguagem natural. </a:t>
            </a:r>
            <a:endParaRPr lang="pt-BR"/>
          </a:p>
          <a:p>
            <a:r>
              <a:rPr lang="pt-BR" sz="1800" b="1">
                <a:ea typeface="+mn-lt"/>
                <a:cs typeface="+mn-lt"/>
              </a:rPr>
              <a:t>Uso de Inteligência Artificial (IA) e Aprendizado de Máquina (ML)</a:t>
            </a:r>
            <a:r>
              <a:rPr lang="pt-BR" sz="1800">
                <a:ea typeface="+mn-lt"/>
                <a:cs typeface="+mn-lt"/>
              </a:rPr>
              <a:t>: Técnicas que permitem </a:t>
            </a:r>
            <a:r>
              <a:rPr lang="pt-BR" sz="1800" err="1">
                <a:ea typeface="+mn-lt"/>
                <a:cs typeface="+mn-lt"/>
              </a:rPr>
              <a:t>chatbots</a:t>
            </a:r>
            <a:r>
              <a:rPr lang="pt-BR" sz="1800">
                <a:ea typeface="+mn-lt"/>
                <a:cs typeface="+mn-lt"/>
              </a:rPr>
              <a:t> entenderem e responderem de forma adaptada.</a:t>
            </a:r>
          </a:p>
          <a:p>
            <a:r>
              <a:rPr lang="pt-BR" sz="1800" b="1">
                <a:ea typeface="+mn-lt"/>
                <a:cs typeface="+mn-lt"/>
              </a:rPr>
              <a:t>Evolução dos </a:t>
            </a:r>
            <a:r>
              <a:rPr lang="pt-BR" sz="1800" b="1" err="1">
                <a:ea typeface="+mn-lt"/>
                <a:cs typeface="+mn-lt"/>
              </a:rPr>
              <a:t>Chatbots</a:t>
            </a:r>
            <a:r>
              <a:rPr lang="pt-BR" sz="1800">
                <a:ea typeface="+mn-lt"/>
                <a:cs typeface="+mn-lt"/>
              </a:rPr>
              <a:t>:</a:t>
            </a:r>
            <a:endParaRPr lang="pt-BR" sz="1800"/>
          </a:p>
          <a:p>
            <a:pPr lvl="1"/>
            <a:r>
              <a:rPr lang="pt-BR" sz="1800" b="1">
                <a:ea typeface="+mn-lt"/>
                <a:cs typeface="+mn-lt"/>
              </a:rPr>
              <a:t>ELIZA (1964-1966)</a:t>
            </a:r>
            <a:r>
              <a:rPr lang="pt-BR" sz="1800">
                <a:ea typeface="+mn-lt"/>
                <a:cs typeface="+mn-lt"/>
              </a:rPr>
              <a:t>: Um dos primeiros experimentos com interação humano-computador.</a:t>
            </a:r>
            <a:endParaRPr lang="pt-BR" sz="1800"/>
          </a:p>
          <a:p>
            <a:pPr lvl="1"/>
            <a:r>
              <a:rPr lang="pt-BR" sz="1800" b="1">
                <a:ea typeface="+mn-lt"/>
                <a:cs typeface="+mn-lt"/>
              </a:rPr>
              <a:t>Modelos de linguagem modernos (GPT-3, GPT-4)</a:t>
            </a:r>
            <a:r>
              <a:rPr lang="pt-BR" sz="1800">
                <a:ea typeface="+mn-lt"/>
                <a:cs typeface="+mn-lt"/>
              </a:rPr>
              <a:t>: Avanços que melhoraram a síntese de texto e a compreensão contextual.</a:t>
            </a:r>
            <a:endParaRPr lang="pt-BR" sz="1800"/>
          </a:p>
          <a:p>
            <a:r>
              <a:rPr lang="pt-BR" sz="1800" b="1">
                <a:ea typeface="+mn-lt"/>
                <a:cs typeface="+mn-lt"/>
              </a:rPr>
              <a:t>Impacto dos </a:t>
            </a:r>
            <a:r>
              <a:rPr lang="pt-BR" sz="1800" b="1" err="1">
                <a:ea typeface="+mn-lt"/>
                <a:cs typeface="+mn-lt"/>
              </a:rPr>
              <a:t>Chatbots</a:t>
            </a:r>
            <a:r>
              <a:rPr lang="pt-BR" sz="1800" b="1">
                <a:ea typeface="+mn-lt"/>
                <a:cs typeface="+mn-lt"/>
              </a:rPr>
              <a:t> na Interação Digital</a:t>
            </a:r>
            <a:r>
              <a:rPr lang="pt-BR" sz="1800">
                <a:ea typeface="+mn-lt"/>
                <a:cs typeface="+mn-lt"/>
              </a:rPr>
              <a:t>: Expansão para diversas áreas, como atendimento ao cliente, publicidade e educação.</a:t>
            </a:r>
            <a:endParaRPr lang="pt-BR" sz="1800"/>
          </a:p>
          <a:p>
            <a:endParaRPr lang="pt-BR" sz="1800">
              <a:ea typeface="+mn-lt"/>
              <a:cs typeface="+mn-lt"/>
            </a:endParaRPr>
          </a:p>
          <a:p>
            <a:endParaRPr lang="pt-BR" sz="1800" b="1"/>
          </a:p>
          <a:p>
            <a:endParaRPr lang="pt-BR" sz="1800"/>
          </a:p>
        </p:txBody>
      </p:sp>
    </p:spTree>
    <p:extLst>
      <p:ext uri="{BB962C8B-B14F-4D97-AF65-F5344CB8AC3E}">
        <p14:creationId xmlns:p14="http://schemas.microsoft.com/office/powerpoint/2010/main" val="257486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E5DA0-07E1-D849-8FCE-9A1005B8CF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92" b="1453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326E1-53BC-ACA8-9D86-CA26D4AE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5400">
                <a:solidFill>
                  <a:schemeClr val="bg1"/>
                </a:solidFill>
                <a:ea typeface="+mj-lt"/>
                <a:cs typeface="+mj-lt"/>
              </a:rPr>
              <a:t>Chatbots na Educação</a:t>
            </a:r>
            <a:endParaRPr lang="pt-BR" sz="5400">
              <a:solidFill>
                <a:schemeClr val="bg1"/>
              </a:solidFill>
            </a:endParaRP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8C0AF-BB08-60D3-01B5-B80FADB11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871076"/>
              </p:ext>
            </p:extLst>
          </p:nvPr>
        </p:nvGraphicFramePr>
        <p:xfrm>
          <a:off x="603114" y="1855475"/>
          <a:ext cx="10515600" cy="482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51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844EE9-2895-4B7B-A445-00BA91721B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CDB68-F396-5282-81FB-4AD3AB1E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397" y="662162"/>
            <a:ext cx="6595403" cy="1046671"/>
          </a:xfrm>
        </p:spPr>
        <p:txBody>
          <a:bodyPr>
            <a:normAutofit/>
          </a:bodyPr>
          <a:lstStyle/>
          <a:p>
            <a:r>
              <a:rPr lang="pt-BR" sz="4000">
                <a:ea typeface="+mj-lt"/>
                <a:cs typeface="+mj-lt"/>
              </a:rPr>
              <a:t>Tecnologia Utilizada no MatBot</a:t>
            </a:r>
            <a:endParaRPr lang="pt-BR" sz="4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Cubos conectados com uma linha vermelha">
            <a:extLst>
              <a:ext uri="{FF2B5EF4-FFF2-40B4-BE49-F238E27FC236}">
                <a16:creationId xmlns:a16="http://schemas.microsoft.com/office/drawing/2014/main" id="{54CFC4F0-D70B-EBD2-E0EE-4C690452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52" r="21369" b="-6"/>
          <a:stretch>
            <a:fillRect/>
          </a:stretch>
        </p:blipFill>
        <p:spPr>
          <a:xfrm>
            <a:off x="695457" y="832282"/>
            <a:ext cx="3134692" cy="51934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B56F-B84C-D7AC-F7F5-F63AE1D8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398" y="2157845"/>
            <a:ext cx="7026722" cy="359229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z="2200" b="1">
                <a:ea typeface="+mn-lt"/>
                <a:cs typeface="+mn-lt"/>
              </a:rPr>
              <a:t>Uso do modelo </a:t>
            </a:r>
            <a:r>
              <a:rPr lang="pt-BR" sz="2200" b="1" err="1">
                <a:ea typeface="+mn-lt"/>
                <a:cs typeface="+mn-lt"/>
              </a:rPr>
              <a:t>Llama</a:t>
            </a:r>
            <a:r>
              <a:rPr lang="pt-BR" sz="2200" b="1">
                <a:ea typeface="+mn-lt"/>
                <a:cs typeface="+mn-lt"/>
              </a:rPr>
              <a:t> (Meta)</a:t>
            </a:r>
            <a:r>
              <a:rPr lang="pt-BR" sz="2200">
                <a:ea typeface="+mn-lt"/>
                <a:cs typeface="+mn-lt"/>
              </a:rPr>
              <a:t>: </a:t>
            </a:r>
            <a:endParaRPr lang="pt-BR" sz="2200"/>
          </a:p>
          <a:p>
            <a:pPr lvl="1"/>
            <a:r>
              <a:rPr lang="pt-BR" sz="2200">
                <a:ea typeface="+mn-lt"/>
                <a:cs typeface="+mn-lt"/>
              </a:rPr>
              <a:t>Se destaca entre as soluções de código aberto.</a:t>
            </a:r>
            <a:endParaRPr lang="pt-BR" sz="2200"/>
          </a:p>
          <a:p>
            <a:pPr lvl="1"/>
            <a:r>
              <a:rPr lang="pt-BR" sz="2200">
                <a:ea typeface="+mn-lt"/>
                <a:cs typeface="+mn-lt"/>
              </a:rPr>
              <a:t>Oferece integração robusta e documentação extensa.</a:t>
            </a:r>
            <a:endParaRPr lang="pt-BR" sz="2200"/>
          </a:p>
          <a:p>
            <a:r>
              <a:rPr lang="pt-BR" sz="2200" b="1">
                <a:ea typeface="+mn-lt"/>
                <a:cs typeface="+mn-lt"/>
              </a:rPr>
              <a:t>Bibliotecas aplicadas</a:t>
            </a:r>
            <a:r>
              <a:rPr lang="pt-BR" sz="2200">
                <a:ea typeface="+mn-lt"/>
                <a:cs typeface="+mn-lt"/>
              </a:rPr>
              <a:t>:</a:t>
            </a:r>
            <a:endParaRPr lang="pt-BR" sz="2200"/>
          </a:p>
          <a:p>
            <a:pPr lvl="1"/>
            <a:r>
              <a:rPr lang="pt-BR" sz="2200" b="1" err="1">
                <a:ea typeface="+mn-lt"/>
                <a:cs typeface="+mn-lt"/>
              </a:rPr>
              <a:t>PyTorch</a:t>
            </a:r>
            <a:r>
              <a:rPr lang="pt-BR" sz="2200">
                <a:ea typeface="+mn-lt"/>
                <a:cs typeface="+mn-lt"/>
              </a:rPr>
              <a:t>: Facilita o desenvolvimento de </a:t>
            </a:r>
            <a:r>
              <a:rPr lang="pt-BR" sz="2200" b="1">
                <a:ea typeface="+mn-lt"/>
                <a:cs typeface="+mn-lt"/>
              </a:rPr>
              <a:t>redes neurais profundas</a:t>
            </a:r>
            <a:r>
              <a:rPr lang="pt-BR" sz="2200">
                <a:ea typeface="+mn-lt"/>
                <a:cs typeface="+mn-lt"/>
              </a:rPr>
              <a:t>.</a:t>
            </a:r>
          </a:p>
          <a:p>
            <a:pPr lvl="1"/>
            <a:r>
              <a:rPr lang="pt-BR" sz="2200" b="1">
                <a:ea typeface="+mn-lt"/>
                <a:cs typeface="+mn-lt"/>
              </a:rPr>
              <a:t>Transformers (</a:t>
            </a:r>
            <a:r>
              <a:rPr lang="pt-BR" sz="2200" b="1" err="1">
                <a:ea typeface="+mn-lt"/>
                <a:cs typeface="+mn-lt"/>
              </a:rPr>
              <a:t>Hugging</a:t>
            </a:r>
            <a:r>
              <a:rPr lang="pt-BR" sz="2200" b="1">
                <a:ea typeface="+mn-lt"/>
                <a:cs typeface="+mn-lt"/>
              </a:rPr>
              <a:t> Face)</a:t>
            </a:r>
            <a:r>
              <a:rPr lang="pt-BR" sz="2200">
                <a:ea typeface="+mn-lt"/>
                <a:cs typeface="+mn-lt"/>
              </a:rPr>
              <a:t>: Permite a utilização de </a:t>
            </a:r>
            <a:r>
              <a:rPr lang="pt-BR" sz="2200" b="1">
                <a:ea typeface="+mn-lt"/>
                <a:cs typeface="+mn-lt"/>
              </a:rPr>
              <a:t>modelos de linguagem </a:t>
            </a:r>
            <a:r>
              <a:rPr lang="pt-BR" sz="2200" b="1" err="1">
                <a:ea typeface="+mn-lt"/>
                <a:cs typeface="+mn-lt"/>
              </a:rPr>
              <a:t>pré</a:t>
            </a:r>
            <a:r>
              <a:rPr lang="pt-BR" sz="2200" b="1">
                <a:ea typeface="+mn-lt"/>
                <a:cs typeface="+mn-lt"/>
              </a:rPr>
              <a:t>-treinados</a:t>
            </a:r>
            <a:r>
              <a:rPr lang="pt-BR" sz="2200">
                <a:ea typeface="+mn-lt"/>
                <a:cs typeface="+mn-lt"/>
              </a:rPr>
              <a:t>.</a:t>
            </a:r>
            <a:endParaRPr lang="pt-BR" sz="2200"/>
          </a:p>
          <a:p>
            <a:r>
              <a:rPr lang="pt-BR" sz="2200" b="1">
                <a:ea typeface="+mn-lt"/>
                <a:cs typeface="+mn-lt"/>
              </a:rPr>
              <a:t>Impacto dessas tecnologias no </a:t>
            </a:r>
            <a:r>
              <a:rPr lang="pt-BR" sz="2200" b="1" err="1">
                <a:ea typeface="+mn-lt"/>
                <a:cs typeface="+mn-lt"/>
              </a:rPr>
              <a:t>MatBot</a:t>
            </a:r>
            <a:r>
              <a:rPr lang="pt-BR" sz="2200">
                <a:ea typeface="+mn-lt"/>
                <a:cs typeface="+mn-lt"/>
              </a:rPr>
              <a:t>:</a:t>
            </a:r>
            <a:endParaRPr lang="pt-BR" sz="2200"/>
          </a:p>
          <a:p>
            <a:pPr lvl="1"/>
            <a:r>
              <a:rPr lang="pt-BR" sz="2200">
                <a:ea typeface="+mn-lt"/>
                <a:cs typeface="+mn-lt"/>
              </a:rPr>
              <a:t>Melhor </a:t>
            </a:r>
            <a:r>
              <a:rPr lang="pt-BR" sz="2200" b="1">
                <a:ea typeface="+mn-lt"/>
                <a:cs typeface="+mn-lt"/>
              </a:rPr>
              <a:t>compreensão do contexto das perguntas</a:t>
            </a:r>
            <a:r>
              <a:rPr lang="pt-BR" sz="2200">
                <a:ea typeface="+mn-lt"/>
                <a:cs typeface="+mn-lt"/>
              </a:rPr>
              <a:t>.</a:t>
            </a:r>
            <a:endParaRPr lang="pt-BR" sz="2200"/>
          </a:p>
          <a:p>
            <a:pPr lvl="1"/>
            <a:r>
              <a:rPr lang="pt-BR" sz="2200">
                <a:ea typeface="+mn-lt"/>
                <a:cs typeface="+mn-lt"/>
              </a:rPr>
              <a:t>Respostas mais </a:t>
            </a:r>
            <a:r>
              <a:rPr lang="pt-BR" sz="2200" b="1">
                <a:ea typeface="+mn-lt"/>
                <a:cs typeface="+mn-lt"/>
              </a:rPr>
              <a:t>precisas e naturais</a:t>
            </a:r>
            <a:r>
              <a:rPr lang="pt-BR" sz="2200">
                <a:ea typeface="+mn-lt"/>
                <a:cs typeface="+mn-lt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64601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A2657-247B-CF1E-E09E-191FA6478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>
                <a:ea typeface="+mj-lt"/>
                <a:cs typeface="+mj-lt"/>
              </a:rPr>
              <a:t>Implementação do Chatbot</a:t>
            </a:r>
            <a:endParaRPr lang="pt-BR" sz="54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FC86671C-FF87-3A52-301A-E470811697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77" r="45858" b="-3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8FC6-E274-213E-4036-762B113F5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pt-BR" sz="2200"/>
          </a:p>
          <a:p>
            <a:r>
              <a:rPr lang="pt-BR" sz="2200">
                <a:ea typeface="+mn-lt"/>
                <a:cs typeface="+mn-lt"/>
              </a:rPr>
              <a:t>Desenvolvimento do </a:t>
            </a:r>
            <a:r>
              <a:rPr lang="pt-BR" sz="2200" b="1">
                <a:ea typeface="+mn-lt"/>
                <a:cs typeface="+mn-lt"/>
              </a:rPr>
              <a:t>front-end</a:t>
            </a:r>
            <a:r>
              <a:rPr lang="pt-BR" sz="2200">
                <a:ea typeface="+mn-lt"/>
                <a:cs typeface="+mn-lt"/>
              </a:rPr>
              <a:t> com </a:t>
            </a:r>
            <a:r>
              <a:rPr lang="pt-BR" sz="2200" b="1">
                <a:ea typeface="+mn-lt"/>
                <a:cs typeface="+mn-lt"/>
              </a:rPr>
              <a:t>HTML, CSS e JavaScript</a:t>
            </a:r>
            <a:r>
              <a:rPr lang="pt-BR" sz="2200">
                <a:ea typeface="+mn-lt"/>
                <a:cs typeface="+mn-lt"/>
              </a:rPr>
              <a:t>. </a:t>
            </a:r>
            <a:endParaRPr lang="pt-BR" sz="2200"/>
          </a:p>
          <a:p>
            <a:r>
              <a:rPr lang="pt-BR" sz="2200">
                <a:ea typeface="+mn-lt"/>
                <a:cs typeface="+mn-lt"/>
              </a:rPr>
              <a:t>Integração com </a:t>
            </a:r>
            <a:r>
              <a:rPr lang="pt-BR" sz="2200" b="1">
                <a:ea typeface="+mn-lt"/>
                <a:cs typeface="+mn-lt"/>
              </a:rPr>
              <a:t>Flask</a:t>
            </a:r>
            <a:r>
              <a:rPr lang="pt-BR" sz="2200">
                <a:ea typeface="+mn-lt"/>
                <a:cs typeface="+mn-lt"/>
              </a:rPr>
              <a:t> para gerenciar interações do usuário.</a:t>
            </a:r>
            <a:endParaRPr lang="pt-BR" sz="2200"/>
          </a:p>
          <a:p>
            <a:r>
              <a:rPr lang="pt-BR" sz="2200">
                <a:ea typeface="+mn-lt"/>
                <a:cs typeface="+mn-lt"/>
              </a:rPr>
              <a:t>Funcionalidade de envio de mensagens e comunicação dinâmica com IA.</a:t>
            </a:r>
            <a:endParaRPr lang="pt-BR" sz="2200"/>
          </a:p>
          <a:p>
            <a:endParaRPr lang="pt-BR" sz="2200"/>
          </a:p>
        </p:txBody>
      </p:sp>
    </p:spTree>
    <p:extLst>
      <p:ext uri="{BB962C8B-B14F-4D97-AF65-F5344CB8AC3E}">
        <p14:creationId xmlns:p14="http://schemas.microsoft.com/office/powerpoint/2010/main" val="22684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49A8E-D4DA-A963-B095-FC6A0A4D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pt-BR" sz="5600">
                <a:ea typeface="+mj-lt"/>
                <a:cs typeface="+mj-lt"/>
              </a:rPr>
              <a:t>Funcionamento do MatBot</a:t>
            </a:r>
            <a:endParaRPr lang="pt-BR" sz="56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3A220-FF84-8CEE-DDC4-A93D67D141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676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63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C2E2E-9B43-2D6F-0770-2D5566CBC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807170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Demonstração do código e vídeo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E583-B460-8F80-CDCB-7DBA4DE4F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32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98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CE1D5-21F1-E05C-789C-C8D98B4B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pt-BR" sz="5200" b="1">
                <a:ea typeface="+mj-lt"/>
                <a:cs typeface="+mj-lt"/>
              </a:rPr>
              <a:t>Benefícios e Desafios</a:t>
            </a:r>
            <a:endParaRPr lang="pt-BR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A616B1-8863-3F6C-30CF-F225C6AE3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7477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132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733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do Office</vt:lpstr>
      <vt:lpstr>Apresentação do PowerPoint</vt:lpstr>
      <vt:lpstr>Introdução</vt:lpstr>
      <vt:lpstr>Fundamentação Teórica</vt:lpstr>
      <vt:lpstr>Chatbots na Educação</vt:lpstr>
      <vt:lpstr>Tecnologia Utilizada no MatBot</vt:lpstr>
      <vt:lpstr>Implementação do Chatbot</vt:lpstr>
      <vt:lpstr>Funcionamento do MatBot</vt:lpstr>
      <vt:lpstr>Demonstração do código e vídeo</vt:lpstr>
      <vt:lpstr>Benefícios e Desafios</vt:lpstr>
      <vt:lpstr>Conclusões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Principal</dc:creator>
  <cp:lastModifiedBy>Marília  Roberto da Cruz Carvalho</cp:lastModifiedBy>
  <cp:revision>3</cp:revision>
  <dcterms:created xsi:type="dcterms:W3CDTF">2025-06-09T15:17:58Z</dcterms:created>
  <dcterms:modified xsi:type="dcterms:W3CDTF">2025-06-09T16:10:20Z</dcterms:modified>
</cp:coreProperties>
</file>