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58" y="-8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13596-4D0E-45A6-A75C-EDF1D317AE16}" type="datetimeFigureOut">
              <a:rPr lang="en-ZA" smtClean="0"/>
              <a:t>2015/04/13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A770E-B834-42E3-8BC4-9516CC065E6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73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A770E-B834-42E3-8BC4-9516CC065E62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26382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9995-BBFB-4886-93CE-4A1A52AD0F3E}" type="datetimeFigureOut">
              <a:rPr lang="en-ZA" smtClean="0"/>
              <a:t>2015/04/13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84B4-B84B-4C45-8494-ED1AB68F4E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6860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9995-BBFB-4886-93CE-4A1A52AD0F3E}" type="datetimeFigureOut">
              <a:rPr lang="en-ZA" smtClean="0"/>
              <a:t>2015/04/13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84B4-B84B-4C45-8494-ED1AB68F4E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796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9995-BBFB-4886-93CE-4A1A52AD0F3E}" type="datetimeFigureOut">
              <a:rPr lang="en-ZA" smtClean="0"/>
              <a:t>2015/04/13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84B4-B84B-4C45-8494-ED1AB68F4E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192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9995-BBFB-4886-93CE-4A1A52AD0F3E}" type="datetimeFigureOut">
              <a:rPr lang="en-ZA" smtClean="0"/>
              <a:t>2015/04/13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84B4-B84B-4C45-8494-ED1AB68F4E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8675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9995-BBFB-4886-93CE-4A1A52AD0F3E}" type="datetimeFigureOut">
              <a:rPr lang="en-ZA" smtClean="0"/>
              <a:t>2015/04/13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84B4-B84B-4C45-8494-ED1AB68F4E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023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9995-BBFB-4886-93CE-4A1A52AD0F3E}" type="datetimeFigureOut">
              <a:rPr lang="en-ZA" smtClean="0"/>
              <a:t>2015/04/13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84B4-B84B-4C45-8494-ED1AB68F4E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2155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9995-BBFB-4886-93CE-4A1A52AD0F3E}" type="datetimeFigureOut">
              <a:rPr lang="en-ZA" smtClean="0"/>
              <a:t>2015/04/13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84B4-B84B-4C45-8494-ED1AB68F4E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2741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9995-BBFB-4886-93CE-4A1A52AD0F3E}" type="datetimeFigureOut">
              <a:rPr lang="en-ZA" smtClean="0"/>
              <a:t>2015/04/13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84B4-B84B-4C45-8494-ED1AB68F4E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96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9995-BBFB-4886-93CE-4A1A52AD0F3E}" type="datetimeFigureOut">
              <a:rPr lang="en-ZA" smtClean="0"/>
              <a:t>2015/04/13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84B4-B84B-4C45-8494-ED1AB68F4E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126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9995-BBFB-4886-93CE-4A1A52AD0F3E}" type="datetimeFigureOut">
              <a:rPr lang="en-ZA" smtClean="0"/>
              <a:t>2015/04/13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84B4-B84B-4C45-8494-ED1AB68F4E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756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9995-BBFB-4886-93CE-4A1A52AD0F3E}" type="datetimeFigureOut">
              <a:rPr lang="en-ZA" smtClean="0"/>
              <a:t>2015/04/13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84B4-B84B-4C45-8494-ED1AB68F4E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61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D9995-BBFB-4886-93CE-4A1A52AD0F3E}" type="datetimeFigureOut">
              <a:rPr lang="en-ZA" smtClean="0"/>
              <a:t>2015/04/13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A84B4-B84B-4C45-8494-ED1AB68F4E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5806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568952" cy="6426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8073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MaryHome</dc:creator>
  <cp:lastModifiedBy>MaryHome</cp:lastModifiedBy>
  <cp:revision>1</cp:revision>
  <dcterms:created xsi:type="dcterms:W3CDTF">2015-04-13T17:55:02Z</dcterms:created>
  <dcterms:modified xsi:type="dcterms:W3CDTF">2015-04-13T17:59:21Z</dcterms:modified>
</cp:coreProperties>
</file>