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ия Рыбникова" initials="МР" lastIdx="1" clrIdx="0">
    <p:extLst>
      <p:ext uri="{19B8F6BF-5375-455C-9EA6-DF929625EA0E}">
        <p15:presenceInfo xmlns:p15="http://schemas.microsoft.com/office/powerpoint/2012/main" userId="9e7ad907da435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1T17:23:53.453" idx="1">
    <p:pos x="768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0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1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2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475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290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911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8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64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7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567880-AE00-46D4-B37C-99F124F66514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E55786-51A6-46B4-9CCF-2BEEA462FB0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1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ibnikova.std-943.ist.mospolytech.ru/&#1087;&#1088;&#1086;&#1077;&#1082;&#1090;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3726D-E030-4471-AB46-E74829C4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6" y="1098388"/>
            <a:ext cx="10791824" cy="4394988"/>
          </a:xfrm>
        </p:spPr>
        <p:txBody>
          <a:bodyPr/>
          <a:lstStyle/>
          <a:p>
            <a:r>
              <a:rPr lang="ru-RU" dirty="0"/>
              <a:t>Инженерное проектирование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AF82AA-DE31-4F91-AED9-A0F5C1F8E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Рыбникова Мария ,группа 191-321</a:t>
            </a:r>
          </a:p>
        </p:txBody>
      </p:sp>
    </p:spTree>
    <p:extLst>
      <p:ext uri="{BB962C8B-B14F-4D97-AF65-F5344CB8AC3E}">
        <p14:creationId xmlns:p14="http://schemas.microsoft.com/office/powerpoint/2010/main" val="109349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57D-AE01-4CF8-8A17-9BAC2397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«Детский конкурс талантов Современный взгляд»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EC344-9257-4913-802D-407DB222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720497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Используемые технологии</a:t>
            </a:r>
          </a:p>
          <a:p>
            <a:r>
              <a:rPr lang="ru-RU" dirty="0"/>
              <a:t>Был создан многостраничный веб-сайт с базой данных из 7 таблиц, сам сайт содержит 5 страниц ,на которых использованы технологии HTML, CSS, J</a:t>
            </a:r>
            <a:r>
              <a:rPr lang="en-US" dirty="0"/>
              <a:t>S</a:t>
            </a:r>
            <a:r>
              <a:rPr lang="ru-RU" dirty="0"/>
              <a:t>,</a:t>
            </a:r>
            <a:r>
              <a:rPr lang="en-US" dirty="0"/>
              <a:t>VUE</a:t>
            </a:r>
            <a:r>
              <a:rPr lang="ru-RU" dirty="0"/>
              <a:t>, PHP, MYSQL, фреймворк </a:t>
            </a:r>
            <a:r>
              <a:rPr lang="ru-RU" dirty="0" err="1"/>
              <a:t>Bootstrap,а</a:t>
            </a:r>
            <a:r>
              <a:rPr lang="ru-RU" dirty="0"/>
              <a:t> так же осуществлён вывод агрегирующей информации и </a:t>
            </a:r>
            <a:r>
              <a:rPr lang="en-US" dirty="0"/>
              <a:t>CRUD</a:t>
            </a:r>
            <a:r>
              <a:rPr lang="ru-RU" dirty="0"/>
              <a:t>. Проект осуществляет запись участников на онлайн конкурс детского творчества.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4FF5FA-CD9A-492B-B8F0-9FF6E6606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t="10138" r="2110" b="10001"/>
          <a:stretch/>
        </p:blipFill>
        <p:spPr>
          <a:xfrm>
            <a:off x="5972175" y="2504308"/>
            <a:ext cx="5943600" cy="29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0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8F159-D3A5-418E-878D-2EE5E8C8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Главная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CACFC-5003-4FC4-A91B-674870C3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301522" cy="35935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Есть компания "Современный взгляд" ,которая организовывает детские конкурсы </a:t>
            </a:r>
            <a:r>
              <a:rPr lang="ru-RU" dirty="0" err="1"/>
              <a:t>талантов,но</a:t>
            </a:r>
            <a:r>
              <a:rPr lang="ru-RU" dirty="0"/>
              <a:t> из-за недавной вспышки пандемии им пришлось быстро переключаться на онлайн </a:t>
            </a:r>
            <a:r>
              <a:rPr lang="ru-RU" dirty="0" err="1"/>
              <a:t>режим.Для</a:t>
            </a:r>
            <a:r>
              <a:rPr lang="ru-RU" dirty="0"/>
              <a:t> раскрутки проекта необходим интернет-сайт , где будут продолжать проводится конкурсы в онлайн режиме. Необходим современный дизайн и понятное юзабилити, привлекающий соответствующую целевую аудиторию.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A5FC9A-4055-4C60-9412-8374E69ED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4" t="10834" r="7142" b="5576"/>
          <a:stretch/>
        </p:blipFill>
        <p:spPr>
          <a:xfrm>
            <a:off x="6636549" y="2533650"/>
            <a:ext cx="5037197" cy="28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786D5-AD78-4771-97E9-BC3C3A8C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37FBA-C4DC-4215-A08B-2A8952A1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Разработчиком ,дизайнером ,проектировщиком является учащаяся Московского Политехнического университете Рыбникова Мария Александровна из группы</a:t>
            </a:r>
            <a:r>
              <a:rPr lang="en-US" dirty="0"/>
              <a:t> 191-321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Веб-технологии</a:t>
            </a:r>
            <a:r>
              <a:rPr lang="en-US" dirty="0"/>
              <a:t>”.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3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0A74E-1C04-43B3-82E9-1EA2C340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E8E48-2CF1-4CDF-8FA1-65F4F0AF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главную страницу проекта -  </a:t>
            </a:r>
            <a:r>
              <a:rPr lang="en-US" dirty="0">
                <a:hlinkClick r:id="rId2"/>
              </a:rPr>
              <a:t>http://ribnikova.std-943.ist.mospolytech.ru/</a:t>
            </a:r>
            <a:r>
              <a:rPr lang="ru-RU" dirty="0">
                <a:hlinkClick r:id="rId2"/>
              </a:rPr>
              <a:t>проект/</a:t>
            </a:r>
            <a:r>
              <a:rPr lang="en-US" dirty="0" err="1">
                <a:hlinkClick r:id="rId2"/>
              </a:rPr>
              <a:t>index.php</a:t>
            </a:r>
            <a:r>
              <a:rPr lang="ru-RU" dirty="0"/>
              <a:t> </a:t>
            </a:r>
          </a:p>
          <a:p>
            <a:r>
              <a:rPr lang="ru-RU" dirty="0"/>
              <a:t>Результатом является отличный проект ,который включает в себя многостраничный сайт с несколькими базами данных. В нём учтены все недочёты конкурентов. Дизайн сайта яркий так как это подходит для концепции детского творчества</a:t>
            </a:r>
          </a:p>
        </p:txBody>
      </p:sp>
    </p:spTree>
    <p:extLst>
      <p:ext uri="{BB962C8B-B14F-4D97-AF65-F5344CB8AC3E}">
        <p14:creationId xmlns:p14="http://schemas.microsoft.com/office/powerpoint/2010/main" val="269704358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15</TotalTime>
  <Words>210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Эмблема</vt:lpstr>
      <vt:lpstr>Инженерное проектирование</vt:lpstr>
      <vt:lpstr>Проект «Детский конкурс талантов Современный взгляд»</vt:lpstr>
      <vt:lpstr>              Главная Проблема</vt:lpstr>
      <vt:lpstr>                         Команда</vt:lpstr>
      <vt:lpstr>                       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Инженерное проектирование</dc:title>
  <dc:creator>Мария Рыбникова</dc:creator>
  <cp:lastModifiedBy>Мария Рыбникова</cp:lastModifiedBy>
  <cp:revision>2</cp:revision>
  <dcterms:created xsi:type="dcterms:W3CDTF">2020-07-01T14:15:33Z</dcterms:created>
  <dcterms:modified xsi:type="dcterms:W3CDTF">2020-07-01T14:31:06Z</dcterms:modified>
</cp:coreProperties>
</file>