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1" r:id="rId4"/>
    <p:sldId id="262" r:id="rId5"/>
    <p:sldId id="260" r:id="rId6"/>
    <p:sldId id="257" r:id="rId7"/>
    <p:sldId id="258" r:id="rId8"/>
    <p:sldId id="259" r:id="rId9"/>
    <p:sldId id="264" r:id="rId10"/>
    <p:sldId id="265"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A5B274-C03C-4E2E-AAB4-CE99FAC21079}" v="48" dt="2022-11-19T04:40:43.3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67" d="100"/>
          <a:sy n="67" d="100"/>
        </p:scale>
        <p:origin x="5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driguez, Rafael" userId="661001ab-c336-45ad-b890-bc62a7d5604f" providerId="ADAL" clId="{71A5B274-C03C-4E2E-AAB4-CE99FAC21079}"/>
    <pc:docChg chg="undo redo custSel addSld delSld modSld sldOrd modMainMaster">
      <pc:chgData name="Rodriguez, Rafael" userId="661001ab-c336-45ad-b890-bc62a7d5604f" providerId="ADAL" clId="{71A5B274-C03C-4E2E-AAB4-CE99FAC21079}" dt="2022-11-19T15:50:56.931" v="1285" actId="1076"/>
      <pc:docMkLst>
        <pc:docMk/>
      </pc:docMkLst>
      <pc:sldChg chg="addSp delSp modSp mod">
        <pc:chgData name="Rodriguez, Rafael" userId="661001ab-c336-45ad-b890-bc62a7d5604f" providerId="ADAL" clId="{71A5B274-C03C-4E2E-AAB4-CE99FAC21079}" dt="2022-11-19T04:42:19.025" v="298" actId="478"/>
        <pc:sldMkLst>
          <pc:docMk/>
          <pc:sldMk cId="1606175049" sldId="256"/>
        </pc:sldMkLst>
        <pc:spChg chg="mod">
          <ac:chgData name="Rodriguez, Rafael" userId="661001ab-c336-45ad-b890-bc62a7d5604f" providerId="ADAL" clId="{71A5B274-C03C-4E2E-AAB4-CE99FAC21079}" dt="2022-11-19T04:42:11.484" v="297" actId="20577"/>
          <ac:spMkLst>
            <pc:docMk/>
            <pc:sldMk cId="1606175049" sldId="256"/>
            <ac:spMk id="2" creationId="{B613B752-9059-4E46-B636-37726638C91E}"/>
          </ac:spMkLst>
        </pc:spChg>
        <pc:spChg chg="del">
          <ac:chgData name="Rodriguez, Rafael" userId="661001ab-c336-45ad-b890-bc62a7d5604f" providerId="ADAL" clId="{71A5B274-C03C-4E2E-AAB4-CE99FAC21079}" dt="2022-11-19T04:42:19.025" v="298" actId="478"/>
          <ac:spMkLst>
            <pc:docMk/>
            <pc:sldMk cId="1606175049" sldId="256"/>
            <ac:spMk id="3" creationId="{8085DB46-A9C0-425C-A38C-71FC3F563575}"/>
          </ac:spMkLst>
        </pc:spChg>
        <pc:picChg chg="add mod">
          <ac:chgData name="Rodriguez, Rafael" userId="661001ab-c336-45ad-b890-bc62a7d5604f" providerId="ADAL" clId="{71A5B274-C03C-4E2E-AAB4-CE99FAC21079}" dt="2022-11-19T04:11:48.384" v="22" actId="1076"/>
          <ac:picMkLst>
            <pc:docMk/>
            <pc:sldMk cId="1606175049" sldId="256"/>
            <ac:picMk id="4" creationId="{68EAAC08-75AD-4645-9BA8-F4D53EF06F8A}"/>
          </ac:picMkLst>
        </pc:picChg>
        <pc:picChg chg="add mod">
          <ac:chgData name="Rodriguez, Rafael" userId="661001ab-c336-45ad-b890-bc62a7d5604f" providerId="ADAL" clId="{71A5B274-C03C-4E2E-AAB4-CE99FAC21079}" dt="2022-11-19T04:09:53.392" v="21" actId="1076"/>
          <ac:picMkLst>
            <pc:docMk/>
            <pc:sldMk cId="1606175049" sldId="256"/>
            <ac:picMk id="2050" creationId="{893A2252-CC91-4766-BF72-A4C04ACB5F0F}"/>
          </ac:picMkLst>
        </pc:picChg>
      </pc:sldChg>
      <pc:sldChg chg="addSp delSp modSp mod">
        <pc:chgData name="Rodriguez, Rafael" userId="661001ab-c336-45ad-b890-bc62a7d5604f" providerId="ADAL" clId="{71A5B274-C03C-4E2E-AAB4-CE99FAC21079}" dt="2022-11-19T04:16:34.291" v="82"/>
        <pc:sldMkLst>
          <pc:docMk/>
          <pc:sldMk cId="2992095934" sldId="257"/>
        </pc:sldMkLst>
        <pc:spChg chg="mod">
          <ac:chgData name="Rodriguez, Rafael" userId="661001ab-c336-45ad-b890-bc62a7d5604f" providerId="ADAL" clId="{71A5B274-C03C-4E2E-AAB4-CE99FAC21079}" dt="2022-11-19T04:12:12.706" v="33" actId="20577"/>
          <ac:spMkLst>
            <pc:docMk/>
            <pc:sldMk cId="2992095934" sldId="257"/>
            <ac:spMk id="2" creationId="{6E94057A-0173-4CDE-923F-5475D3BAEF28}"/>
          </ac:spMkLst>
        </pc:spChg>
        <pc:spChg chg="add del mod">
          <ac:chgData name="Rodriguez, Rafael" userId="661001ab-c336-45ad-b890-bc62a7d5604f" providerId="ADAL" clId="{71A5B274-C03C-4E2E-AAB4-CE99FAC21079}" dt="2022-11-19T03:36:36.937" v="1"/>
          <ac:spMkLst>
            <pc:docMk/>
            <pc:sldMk cId="2992095934" sldId="257"/>
            <ac:spMk id="4" creationId="{500835DC-E4E8-4643-BFC2-29E05374E075}"/>
          </ac:spMkLst>
        </pc:spChg>
        <pc:spChg chg="add del mod">
          <ac:chgData name="Rodriguez, Rafael" userId="661001ab-c336-45ad-b890-bc62a7d5604f" providerId="ADAL" clId="{71A5B274-C03C-4E2E-AAB4-CE99FAC21079}" dt="2022-11-19T03:38:02.004" v="5" actId="22"/>
          <ac:spMkLst>
            <pc:docMk/>
            <pc:sldMk cId="2992095934" sldId="257"/>
            <ac:spMk id="7" creationId="{0C6856D1-D3BF-4595-834B-DAFEFF288228}"/>
          </ac:spMkLst>
        </pc:spChg>
        <pc:spChg chg="add del mod">
          <ac:chgData name="Rodriguez, Rafael" userId="661001ab-c336-45ad-b890-bc62a7d5604f" providerId="ADAL" clId="{71A5B274-C03C-4E2E-AAB4-CE99FAC21079}" dt="2022-11-19T03:57:54.999" v="10"/>
          <ac:spMkLst>
            <pc:docMk/>
            <pc:sldMk cId="2992095934" sldId="257"/>
            <ac:spMk id="13" creationId="{A0CAA6CE-5812-484F-961E-97C973FFFBF0}"/>
          </ac:spMkLst>
        </pc:spChg>
        <pc:graphicFrameChg chg="add del mod">
          <ac:chgData name="Rodriguez, Rafael" userId="661001ab-c336-45ad-b890-bc62a7d5604f" providerId="ADAL" clId="{71A5B274-C03C-4E2E-AAB4-CE99FAC21079}" dt="2022-11-19T03:36:39.834" v="2" actId="478"/>
          <ac:graphicFrameMkLst>
            <pc:docMk/>
            <pc:sldMk cId="2992095934" sldId="257"/>
            <ac:graphicFrameMk id="5" creationId="{B1250B83-F8A2-4715-AD00-725D936D6EBF}"/>
          </ac:graphicFrameMkLst>
        </pc:graphicFrameChg>
        <pc:graphicFrameChg chg="add del mod">
          <ac:chgData name="Rodriguez, Rafael" userId="661001ab-c336-45ad-b890-bc62a7d5604f" providerId="ADAL" clId="{71A5B274-C03C-4E2E-AAB4-CE99FAC21079}" dt="2022-11-19T03:36:55.835" v="4" actId="478"/>
          <ac:graphicFrameMkLst>
            <pc:docMk/>
            <pc:sldMk cId="2992095934" sldId="257"/>
            <ac:graphicFrameMk id="8" creationId="{179DFFB7-569D-42C4-955C-CC6DD4368B92}"/>
          </ac:graphicFrameMkLst>
        </pc:graphicFrameChg>
        <pc:graphicFrameChg chg="del">
          <ac:chgData name="Rodriguez, Rafael" userId="661001ab-c336-45ad-b890-bc62a7d5604f" providerId="ADAL" clId="{71A5B274-C03C-4E2E-AAB4-CE99FAC21079}" dt="2022-11-19T03:36:22.275" v="0" actId="478"/>
          <ac:graphicFrameMkLst>
            <pc:docMk/>
            <pc:sldMk cId="2992095934" sldId="257"/>
            <ac:graphicFrameMk id="9" creationId="{03AA5120-6BBD-4B8D-A67B-67C5204B4314}"/>
          </ac:graphicFrameMkLst>
        </pc:graphicFrameChg>
        <pc:picChg chg="add del mod ord modCrop">
          <ac:chgData name="Rodriguez, Rafael" userId="661001ab-c336-45ad-b890-bc62a7d5604f" providerId="ADAL" clId="{71A5B274-C03C-4E2E-AAB4-CE99FAC21079}" dt="2022-11-19T03:41:31.226" v="8" actId="21"/>
          <ac:picMkLst>
            <pc:docMk/>
            <pc:sldMk cId="2992095934" sldId="257"/>
            <ac:picMk id="11" creationId="{E23B10C1-5407-4DE7-A86E-A1CEF0D91F53}"/>
          </ac:picMkLst>
        </pc:picChg>
        <pc:picChg chg="add mod">
          <ac:chgData name="Rodriguez, Rafael" userId="661001ab-c336-45ad-b890-bc62a7d5604f" providerId="ADAL" clId="{71A5B274-C03C-4E2E-AAB4-CE99FAC21079}" dt="2022-11-19T04:16:34.291" v="82"/>
          <ac:picMkLst>
            <pc:docMk/>
            <pc:sldMk cId="2992095934" sldId="257"/>
            <ac:picMk id="1035" creationId="{0B45A819-98E5-4E96-92CF-E71FE65745A6}"/>
          </ac:picMkLst>
        </pc:picChg>
      </pc:sldChg>
      <pc:sldChg chg="addSp delSp modSp new mod">
        <pc:chgData name="Rodriguez, Rafael" userId="661001ab-c336-45ad-b890-bc62a7d5604f" providerId="ADAL" clId="{71A5B274-C03C-4E2E-AAB4-CE99FAC21079}" dt="2022-11-19T04:14:44.988" v="79" actId="14100"/>
        <pc:sldMkLst>
          <pc:docMk/>
          <pc:sldMk cId="3911546456" sldId="258"/>
        </pc:sldMkLst>
        <pc:spChg chg="mod">
          <ac:chgData name="Rodriguez, Rafael" userId="661001ab-c336-45ad-b890-bc62a7d5604f" providerId="ADAL" clId="{71A5B274-C03C-4E2E-AAB4-CE99FAC21079}" dt="2022-11-19T04:12:26.116" v="51" actId="20577"/>
          <ac:spMkLst>
            <pc:docMk/>
            <pc:sldMk cId="3911546456" sldId="258"/>
            <ac:spMk id="2" creationId="{F017E5B8-E769-45B1-9B41-E96E4B6FBC0C}"/>
          </ac:spMkLst>
        </pc:spChg>
        <pc:spChg chg="del">
          <ac:chgData name="Rodriguez, Rafael" userId="661001ab-c336-45ad-b890-bc62a7d5604f" providerId="ADAL" clId="{71A5B274-C03C-4E2E-AAB4-CE99FAC21079}" dt="2022-11-19T04:02:06.951" v="12"/>
          <ac:spMkLst>
            <pc:docMk/>
            <pc:sldMk cId="3911546456" sldId="258"/>
            <ac:spMk id="3" creationId="{AF25D6E0-BD04-411B-9DE6-203D1639955A}"/>
          </ac:spMkLst>
        </pc:spChg>
        <pc:picChg chg="add mod">
          <ac:chgData name="Rodriguez, Rafael" userId="661001ab-c336-45ad-b890-bc62a7d5604f" providerId="ADAL" clId="{71A5B274-C03C-4E2E-AAB4-CE99FAC21079}" dt="2022-11-19T04:14:44.988" v="79" actId="14100"/>
          <ac:picMkLst>
            <pc:docMk/>
            <pc:sldMk cId="3911546456" sldId="258"/>
            <ac:picMk id="3074" creationId="{D919D4E8-747F-45FE-9D36-5EC6950C66B5}"/>
          </ac:picMkLst>
        </pc:picChg>
      </pc:sldChg>
      <pc:sldChg chg="addSp delSp modSp new mod">
        <pc:chgData name="Rodriguez, Rafael" userId="661001ab-c336-45ad-b890-bc62a7d5604f" providerId="ADAL" clId="{71A5B274-C03C-4E2E-AAB4-CE99FAC21079}" dt="2022-11-19T04:16:44.532" v="83"/>
        <pc:sldMkLst>
          <pc:docMk/>
          <pc:sldMk cId="346051655" sldId="259"/>
        </pc:sldMkLst>
        <pc:spChg chg="mod">
          <ac:chgData name="Rodriguez, Rafael" userId="661001ab-c336-45ad-b890-bc62a7d5604f" providerId="ADAL" clId="{71A5B274-C03C-4E2E-AAB4-CE99FAC21079}" dt="2022-11-19T04:12:37.391" v="68" actId="20577"/>
          <ac:spMkLst>
            <pc:docMk/>
            <pc:sldMk cId="346051655" sldId="259"/>
            <ac:spMk id="2" creationId="{7D8AD422-1F21-4DDF-983B-7E36859CA222}"/>
          </ac:spMkLst>
        </pc:spChg>
        <pc:spChg chg="del">
          <ac:chgData name="Rodriguez, Rafael" userId="661001ab-c336-45ad-b890-bc62a7d5604f" providerId="ADAL" clId="{71A5B274-C03C-4E2E-AAB4-CE99FAC21079}" dt="2022-11-19T04:02:26.543" v="14"/>
          <ac:spMkLst>
            <pc:docMk/>
            <pc:sldMk cId="346051655" sldId="259"/>
            <ac:spMk id="3" creationId="{C686B35E-42D8-4707-BD82-4F5642442CE3}"/>
          </ac:spMkLst>
        </pc:spChg>
        <pc:picChg chg="add mod">
          <ac:chgData name="Rodriguez, Rafael" userId="661001ab-c336-45ad-b890-bc62a7d5604f" providerId="ADAL" clId="{71A5B274-C03C-4E2E-AAB4-CE99FAC21079}" dt="2022-11-19T04:16:44.532" v="83"/>
          <ac:picMkLst>
            <pc:docMk/>
            <pc:sldMk cId="346051655" sldId="259"/>
            <ac:picMk id="4098" creationId="{FD60091D-AF48-4971-A389-7CD910A068E4}"/>
          </ac:picMkLst>
        </pc:picChg>
      </pc:sldChg>
      <pc:sldChg chg="addSp delSp modSp new mod">
        <pc:chgData name="Rodriguez, Rafael" userId="661001ab-c336-45ad-b890-bc62a7d5604f" providerId="ADAL" clId="{71A5B274-C03C-4E2E-AAB4-CE99FAC21079}" dt="2022-11-19T04:17:19.067" v="87" actId="1076"/>
        <pc:sldMkLst>
          <pc:docMk/>
          <pc:sldMk cId="3982123919" sldId="260"/>
        </pc:sldMkLst>
        <pc:spChg chg="mod">
          <ac:chgData name="Rodriguez, Rafael" userId="661001ab-c336-45ad-b890-bc62a7d5604f" providerId="ADAL" clId="{71A5B274-C03C-4E2E-AAB4-CE99FAC21079}" dt="2022-11-19T04:11:56.388" v="25" actId="20577"/>
          <ac:spMkLst>
            <pc:docMk/>
            <pc:sldMk cId="3982123919" sldId="260"/>
            <ac:spMk id="2" creationId="{44FCF171-841B-4D9A-B17C-45AA836756D3}"/>
          </ac:spMkLst>
        </pc:spChg>
        <pc:spChg chg="del">
          <ac:chgData name="Rodriguez, Rafael" userId="661001ab-c336-45ad-b890-bc62a7d5604f" providerId="ADAL" clId="{71A5B274-C03C-4E2E-AAB4-CE99FAC21079}" dt="2022-11-19T04:04:36.369" v="16"/>
          <ac:spMkLst>
            <pc:docMk/>
            <pc:sldMk cId="3982123919" sldId="260"/>
            <ac:spMk id="3" creationId="{88449CA7-E4AD-4822-B97A-1A0FE5F86BE6}"/>
          </ac:spMkLst>
        </pc:spChg>
        <pc:picChg chg="add mod">
          <ac:chgData name="Rodriguez, Rafael" userId="661001ab-c336-45ad-b890-bc62a7d5604f" providerId="ADAL" clId="{71A5B274-C03C-4E2E-AAB4-CE99FAC21079}" dt="2022-11-19T04:17:19.067" v="87" actId="1076"/>
          <ac:picMkLst>
            <pc:docMk/>
            <pc:sldMk cId="3982123919" sldId="260"/>
            <ac:picMk id="5122" creationId="{CE0537BB-DE6B-47E1-A70B-05814197C995}"/>
          </ac:picMkLst>
        </pc:picChg>
      </pc:sldChg>
      <pc:sldChg chg="modSp new mod ord">
        <pc:chgData name="Rodriguez, Rafael" userId="661001ab-c336-45ad-b890-bc62a7d5604f" providerId="ADAL" clId="{71A5B274-C03C-4E2E-AAB4-CE99FAC21079}" dt="2022-11-19T04:29:04.778" v="142" actId="20577"/>
        <pc:sldMkLst>
          <pc:docMk/>
          <pc:sldMk cId="3258754892" sldId="261"/>
        </pc:sldMkLst>
        <pc:spChg chg="mod">
          <ac:chgData name="Rodriguez, Rafael" userId="661001ab-c336-45ad-b890-bc62a7d5604f" providerId="ADAL" clId="{71A5B274-C03C-4E2E-AAB4-CE99FAC21079}" dt="2022-11-19T04:22:12.814" v="92" actId="20577"/>
          <ac:spMkLst>
            <pc:docMk/>
            <pc:sldMk cId="3258754892" sldId="261"/>
            <ac:spMk id="2" creationId="{F40C5A0E-27EE-4589-A44A-CDE393F097E1}"/>
          </ac:spMkLst>
        </pc:spChg>
        <pc:spChg chg="mod">
          <ac:chgData name="Rodriguez, Rafael" userId="661001ab-c336-45ad-b890-bc62a7d5604f" providerId="ADAL" clId="{71A5B274-C03C-4E2E-AAB4-CE99FAC21079}" dt="2022-11-19T04:29:04.778" v="142" actId="20577"/>
          <ac:spMkLst>
            <pc:docMk/>
            <pc:sldMk cId="3258754892" sldId="261"/>
            <ac:spMk id="3" creationId="{E7E5DCA6-8AAA-4BE7-9E0F-F7C60AFB548F}"/>
          </ac:spMkLst>
        </pc:spChg>
      </pc:sldChg>
      <pc:sldChg chg="modSp new mod ord">
        <pc:chgData name="Rodriguez, Rafael" userId="661001ab-c336-45ad-b890-bc62a7d5604f" providerId="ADAL" clId="{71A5B274-C03C-4E2E-AAB4-CE99FAC21079}" dt="2022-11-19T05:07:15.109" v="1268"/>
        <pc:sldMkLst>
          <pc:docMk/>
          <pc:sldMk cId="2332557409" sldId="262"/>
        </pc:sldMkLst>
        <pc:spChg chg="mod">
          <ac:chgData name="Rodriguez, Rafael" userId="661001ab-c336-45ad-b890-bc62a7d5604f" providerId="ADAL" clId="{71A5B274-C03C-4E2E-AAB4-CE99FAC21079}" dt="2022-11-19T04:23:08.095" v="105" actId="20577"/>
          <ac:spMkLst>
            <pc:docMk/>
            <pc:sldMk cId="2332557409" sldId="262"/>
            <ac:spMk id="2" creationId="{552DA829-0382-410C-AF0C-72EB5EA7C527}"/>
          </ac:spMkLst>
        </pc:spChg>
        <pc:spChg chg="mod">
          <ac:chgData name="Rodriguez, Rafael" userId="661001ab-c336-45ad-b890-bc62a7d5604f" providerId="ADAL" clId="{71A5B274-C03C-4E2E-AAB4-CE99FAC21079}" dt="2022-11-19T04:23:03.250" v="104" actId="6549"/>
          <ac:spMkLst>
            <pc:docMk/>
            <pc:sldMk cId="2332557409" sldId="262"/>
            <ac:spMk id="3" creationId="{70B08F77-6CBF-4DC3-B9AD-85E39DD46E92}"/>
          </ac:spMkLst>
        </pc:spChg>
      </pc:sldChg>
      <pc:sldChg chg="addSp modSp new mod ord">
        <pc:chgData name="Rodriguez, Rafael" userId="661001ab-c336-45ad-b890-bc62a7d5604f" providerId="ADAL" clId="{71A5B274-C03C-4E2E-AAB4-CE99FAC21079}" dt="2022-11-19T15:50:56.931" v="1285" actId="1076"/>
        <pc:sldMkLst>
          <pc:docMk/>
          <pc:sldMk cId="4245274265" sldId="263"/>
        </pc:sldMkLst>
        <pc:spChg chg="mod">
          <ac:chgData name="Rodriguez, Rafael" userId="661001ab-c336-45ad-b890-bc62a7d5604f" providerId="ADAL" clId="{71A5B274-C03C-4E2E-AAB4-CE99FAC21079}" dt="2022-11-19T04:26:11.166" v="131" actId="207"/>
          <ac:spMkLst>
            <pc:docMk/>
            <pc:sldMk cId="4245274265" sldId="263"/>
            <ac:spMk id="2" creationId="{8F957DE2-C413-4E41-9A5A-54CD08B6C776}"/>
          </ac:spMkLst>
        </pc:spChg>
        <pc:spChg chg="mod">
          <ac:chgData name="Rodriguez, Rafael" userId="661001ab-c336-45ad-b890-bc62a7d5604f" providerId="ADAL" clId="{71A5B274-C03C-4E2E-AAB4-CE99FAC21079}" dt="2022-11-19T15:50:44.525" v="1283" actId="14100"/>
          <ac:spMkLst>
            <pc:docMk/>
            <pc:sldMk cId="4245274265" sldId="263"/>
            <ac:spMk id="3" creationId="{C4EE0785-15D4-484A-B615-AEB37CC397F7}"/>
          </ac:spMkLst>
        </pc:spChg>
        <pc:picChg chg="add mod">
          <ac:chgData name="Rodriguez, Rafael" userId="661001ab-c336-45ad-b890-bc62a7d5604f" providerId="ADAL" clId="{71A5B274-C03C-4E2E-AAB4-CE99FAC21079}" dt="2022-11-19T15:50:56.931" v="1285" actId="1076"/>
          <ac:picMkLst>
            <pc:docMk/>
            <pc:sldMk cId="4245274265" sldId="263"/>
            <ac:picMk id="5" creationId="{5AB976A2-049A-46F7-A400-5A981AA7BAE1}"/>
          </ac:picMkLst>
        </pc:picChg>
      </pc:sldChg>
      <pc:sldChg chg="addSp delSp modSp new add del mod">
        <pc:chgData name="Rodriguez, Rafael" userId="661001ab-c336-45ad-b890-bc62a7d5604f" providerId="ADAL" clId="{71A5B274-C03C-4E2E-AAB4-CE99FAC21079}" dt="2022-11-19T04:40:18.616" v="248" actId="20577"/>
        <pc:sldMkLst>
          <pc:docMk/>
          <pc:sldMk cId="2205938649" sldId="264"/>
        </pc:sldMkLst>
        <pc:spChg chg="mod">
          <ac:chgData name="Rodriguez, Rafael" userId="661001ab-c336-45ad-b890-bc62a7d5604f" providerId="ADAL" clId="{71A5B274-C03C-4E2E-AAB4-CE99FAC21079}" dt="2022-11-19T04:38:46.932" v="168" actId="20577"/>
          <ac:spMkLst>
            <pc:docMk/>
            <pc:sldMk cId="2205938649" sldId="264"/>
            <ac:spMk id="2" creationId="{D7E670B9-2E95-4296-8AEB-EC1BAA81A487}"/>
          </ac:spMkLst>
        </pc:spChg>
        <pc:spChg chg="mod">
          <ac:chgData name="Rodriguez, Rafael" userId="661001ab-c336-45ad-b890-bc62a7d5604f" providerId="ADAL" clId="{71A5B274-C03C-4E2E-AAB4-CE99FAC21079}" dt="2022-11-19T04:40:18.616" v="248" actId="20577"/>
          <ac:spMkLst>
            <pc:docMk/>
            <pc:sldMk cId="2205938649" sldId="264"/>
            <ac:spMk id="3" creationId="{FE104F52-C092-4493-AECF-A212AB6FDFDF}"/>
          </ac:spMkLst>
        </pc:spChg>
        <pc:spChg chg="add del">
          <ac:chgData name="Rodriguez, Rafael" userId="661001ab-c336-45ad-b890-bc62a7d5604f" providerId="ADAL" clId="{71A5B274-C03C-4E2E-AAB4-CE99FAC21079}" dt="2022-11-19T04:37:05.998" v="145"/>
          <ac:spMkLst>
            <pc:docMk/>
            <pc:sldMk cId="2205938649" sldId="264"/>
            <ac:spMk id="4" creationId="{068EA648-A3BC-4762-BFA1-8E1EFC307925}"/>
          </ac:spMkLst>
        </pc:spChg>
        <pc:spChg chg="add del">
          <ac:chgData name="Rodriguez, Rafael" userId="661001ab-c336-45ad-b890-bc62a7d5604f" providerId="ADAL" clId="{71A5B274-C03C-4E2E-AAB4-CE99FAC21079}" dt="2022-11-19T04:37:05.998" v="145"/>
          <ac:spMkLst>
            <pc:docMk/>
            <pc:sldMk cId="2205938649" sldId="264"/>
            <ac:spMk id="5" creationId="{17387DF5-003C-47B9-8A07-E2FC5B9E300F}"/>
          </ac:spMkLst>
        </pc:spChg>
        <pc:spChg chg="add del">
          <ac:chgData name="Rodriguez, Rafael" userId="661001ab-c336-45ad-b890-bc62a7d5604f" providerId="ADAL" clId="{71A5B274-C03C-4E2E-AAB4-CE99FAC21079}" dt="2022-11-19T04:37:05.998" v="145"/>
          <ac:spMkLst>
            <pc:docMk/>
            <pc:sldMk cId="2205938649" sldId="264"/>
            <ac:spMk id="6" creationId="{0DB84E3B-E1B9-4C0C-8BA7-8F8EBD088B75}"/>
          </ac:spMkLst>
        </pc:spChg>
        <pc:spChg chg="add del">
          <ac:chgData name="Rodriguez, Rafael" userId="661001ab-c336-45ad-b890-bc62a7d5604f" providerId="ADAL" clId="{71A5B274-C03C-4E2E-AAB4-CE99FAC21079}" dt="2022-11-19T04:37:16.418" v="147"/>
          <ac:spMkLst>
            <pc:docMk/>
            <pc:sldMk cId="2205938649" sldId="264"/>
            <ac:spMk id="7" creationId="{AEBA8B12-6EAB-442D-822D-C97706E2A75D}"/>
          </ac:spMkLst>
        </pc:spChg>
        <pc:spChg chg="add del">
          <ac:chgData name="Rodriguez, Rafael" userId="661001ab-c336-45ad-b890-bc62a7d5604f" providerId="ADAL" clId="{71A5B274-C03C-4E2E-AAB4-CE99FAC21079}" dt="2022-11-19T04:37:16.418" v="147"/>
          <ac:spMkLst>
            <pc:docMk/>
            <pc:sldMk cId="2205938649" sldId="264"/>
            <ac:spMk id="8" creationId="{3BAA58AC-9E3B-41FE-BAB6-A1403DCE479C}"/>
          </ac:spMkLst>
        </pc:spChg>
        <pc:spChg chg="add del">
          <ac:chgData name="Rodriguez, Rafael" userId="661001ab-c336-45ad-b890-bc62a7d5604f" providerId="ADAL" clId="{71A5B274-C03C-4E2E-AAB4-CE99FAC21079}" dt="2022-11-19T04:37:16.418" v="147"/>
          <ac:spMkLst>
            <pc:docMk/>
            <pc:sldMk cId="2205938649" sldId="264"/>
            <ac:spMk id="9" creationId="{09F29A22-50A9-474A-8D39-D7148CF37ADE}"/>
          </ac:spMkLst>
        </pc:spChg>
        <pc:spChg chg="add del">
          <ac:chgData name="Rodriguez, Rafael" userId="661001ab-c336-45ad-b890-bc62a7d5604f" providerId="ADAL" clId="{71A5B274-C03C-4E2E-AAB4-CE99FAC21079}" dt="2022-11-19T04:37:41.936" v="149"/>
          <ac:spMkLst>
            <pc:docMk/>
            <pc:sldMk cId="2205938649" sldId="264"/>
            <ac:spMk id="10" creationId="{4F721B7D-D055-4C7D-ACFD-214F7C9C503F}"/>
          </ac:spMkLst>
        </pc:spChg>
        <pc:spChg chg="add del">
          <ac:chgData name="Rodriguez, Rafael" userId="661001ab-c336-45ad-b890-bc62a7d5604f" providerId="ADAL" clId="{71A5B274-C03C-4E2E-AAB4-CE99FAC21079}" dt="2022-11-19T04:37:41.936" v="149"/>
          <ac:spMkLst>
            <pc:docMk/>
            <pc:sldMk cId="2205938649" sldId="264"/>
            <ac:spMk id="11" creationId="{E2D40FB9-3489-4E43-AAD7-2F851447DF6C}"/>
          </ac:spMkLst>
        </pc:spChg>
        <pc:spChg chg="add del">
          <ac:chgData name="Rodriguez, Rafael" userId="661001ab-c336-45ad-b890-bc62a7d5604f" providerId="ADAL" clId="{71A5B274-C03C-4E2E-AAB4-CE99FAC21079}" dt="2022-11-19T04:37:45.738" v="151"/>
          <ac:spMkLst>
            <pc:docMk/>
            <pc:sldMk cId="2205938649" sldId="264"/>
            <ac:spMk id="12" creationId="{82BF670F-84B5-45EF-A743-4136DC695843}"/>
          </ac:spMkLst>
        </pc:spChg>
        <pc:spChg chg="add del">
          <ac:chgData name="Rodriguez, Rafael" userId="661001ab-c336-45ad-b890-bc62a7d5604f" providerId="ADAL" clId="{71A5B274-C03C-4E2E-AAB4-CE99FAC21079}" dt="2022-11-19T04:37:45.738" v="151"/>
          <ac:spMkLst>
            <pc:docMk/>
            <pc:sldMk cId="2205938649" sldId="264"/>
            <ac:spMk id="13" creationId="{166D63AA-D7DD-428F-8491-18AB46E86D17}"/>
          </ac:spMkLst>
        </pc:spChg>
        <pc:spChg chg="add del mod">
          <ac:chgData name="Rodriguez, Rafael" userId="661001ab-c336-45ad-b890-bc62a7d5604f" providerId="ADAL" clId="{71A5B274-C03C-4E2E-AAB4-CE99FAC21079}" dt="2022-11-19T04:37:54.444" v="155"/>
          <ac:spMkLst>
            <pc:docMk/>
            <pc:sldMk cId="2205938649" sldId="264"/>
            <ac:spMk id="14" creationId="{4850B105-DC24-4BD6-B093-4047C0B2BB05}"/>
          </ac:spMkLst>
        </pc:spChg>
        <pc:spChg chg="add del mod">
          <ac:chgData name="Rodriguez, Rafael" userId="661001ab-c336-45ad-b890-bc62a7d5604f" providerId="ADAL" clId="{71A5B274-C03C-4E2E-AAB4-CE99FAC21079}" dt="2022-11-19T04:37:54.444" v="155"/>
          <ac:spMkLst>
            <pc:docMk/>
            <pc:sldMk cId="2205938649" sldId="264"/>
            <ac:spMk id="15" creationId="{07C0B88B-7A39-4C75-9CFB-5152117562E1}"/>
          </ac:spMkLst>
        </pc:spChg>
        <pc:picChg chg="add mod">
          <ac:chgData name="Rodriguez, Rafael" userId="661001ab-c336-45ad-b890-bc62a7d5604f" providerId="ADAL" clId="{71A5B274-C03C-4E2E-AAB4-CE99FAC21079}" dt="2022-11-19T04:39:10.454" v="170" actId="1076"/>
          <ac:picMkLst>
            <pc:docMk/>
            <pc:sldMk cId="2205938649" sldId="264"/>
            <ac:picMk id="23" creationId="{2B667916-4AD9-466A-87E5-5C3A985B9C0B}"/>
          </ac:picMkLst>
        </pc:picChg>
        <pc:picChg chg="add del">
          <ac:chgData name="Rodriguez, Rafael" userId="661001ab-c336-45ad-b890-bc62a7d5604f" providerId="ADAL" clId="{71A5B274-C03C-4E2E-AAB4-CE99FAC21079}" dt="2022-11-19T04:37:05.998" v="145"/>
          <ac:picMkLst>
            <pc:docMk/>
            <pc:sldMk cId="2205938649" sldId="264"/>
            <ac:picMk id="7169" creationId="{17386F1D-7180-4A0C-AA15-7DD4DB57E2D5}"/>
          </ac:picMkLst>
        </pc:picChg>
        <pc:picChg chg="add del">
          <ac:chgData name="Rodriguez, Rafael" userId="661001ab-c336-45ad-b890-bc62a7d5604f" providerId="ADAL" clId="{71A5B274-C03C-4E2E-AAB4-CE99FAC21079}" dt="2022-11-19T04:37:05.998" v="145"/>
          <ac:picMkLst>
            <pc:docMk/>
            <pc:sldMk cId="2205938649" sldId="264"/>
            <ac:picMk id="7170" creationId="{5B835F84-8D83-41CD-B39E-4D088D3E95FA}"/>
          </ac:picMkLst>
        </pc:picChg>
        <pc:picChg chg="add del">
          <ac:chgData name="Rodriguez, Rafael" userId="661001ab-c336-45ad-b890-bc62a7d5604f" providerId="ADAL" clId="{71A5B274-C03C-4E2E-AAB4-CE99FAC21079}" dt="2022-11-19T04:37:16.418" v="147"/>
          <ac:picMkLst>
            <pc:docMk/>
            <pc:sldMk cId="2205938649" sldId="264"/>
            <ac:picMk id="7174" creationId="{00938499-1487-48AC-A25F-5D44CB4403D0}"/>
          </ac:picMkLst>
        </pc:picChg>
        <pc:picChg chg="add del">
          <ac:chgData name="Rodriguez, Rafael" userId="661001ab-c336-45ad-b890-bc62a7d5604f" providerId="ADAL" clId="{71A5B274-C03C-4E2E-AAB4-CE99FAC21079}" dt="2022-11-19T04:37:16.418" v="147"/>
          <ac:picMkLst>
            <pc:docMk/>
            <pc:sldMk cId="2205938649" sldId="264"/>
            <ac:picMk id="7175" creationId="{2A61573C-4146-4544-A126-F066E8F9699C}"/>
          </ac:picMkLst>
        </pc:picChg>
        <pc:picChg chg="add del">
          <ac:chgData name="Rodriguez, Rafael" userId="661001ab-c336-45ad-b890-bc62a7d5604f" providerId="ADAL" clId="{71A5B274-C03C-4E2E-AAB4-CE99FAC21079}" dt="2022-11-19T04:37:41.936" v="149"/>
          <ac:picMkLst>
            <pc:docMk/>
            <pc:sldMk cId="2205938649" sldId="264"/>
            <ac:picMk id="7179" creationId="{82A19D60-EDB2-4B76-8740-F16E134C027E}"/>
          </ac:picMkLst>
        </pc:picChg>
        <pc:picChg chg="add del">
          <ac:chgData name="Rodriguez, Rafael" userId="661001ab-c336-45ad-b890-bc62a7d5604f" providerId="ADAL" clId="{71A5B274-C03C-4E2E-AAB4-CE99FAC21079}" dt="2022-11-19T04:37:45.738" v="151"/>
          <ac:picMkLst>
            <pc:docMk/>
            <pc:sldMk cId="2205938649" sldId="264"/>
            <ac:picMk id="7182" creationId="{F2871733-D128-403F-B54B-97EA1C4AC800}"/>
          </ac:picMkLst>
        </pc:picChg>
        <pc:picChg chg="add del mod">
          <ac:chgData name="Rodriguez, Rafael" userId="661001ab-c336-45ad-b890-bc62a7d5604f" providerId="ADAL" clId="{71A5B274-C03C-4E2E-AAB4-CE99FAC21079}" dt="2022-11-19T04:37:54.444" v="155"/>
          <ac:picMkLst>
            <pc:docMk/>
            <pc:sldMk cId="2205938649" sldId="264"/>
            <ac:picMk id="7185" creationId="{1D312ACE-F0B7-4E3B-8AE4-9B8F765E7885}"/>
          </ac:picMkLst>
        </pc:picChg>
      </pc:sldChg>
      <pc:sldChg chg="addSp delSp modSp add mod">
        <pc:chgData name="Rodriguez, Rafael" userId="661001ab-c336-45ad-b890-bc62a7d5604f" providerId="ADAL" clId="{71A5B274-C03C-4E2E-AAB4-CE99FAC21079}" dt="2022-11-19T04:42:44.878" v="299" actId="478"/>
        <pc:sldMkLst>
          <pc:docMk/>
          <pc:sldMk cId="2912519212" sldId="265"/>
        </pc:sldMkLst>
        <pc:spChg chg="del mod">
          <ac:chgData name="Rodriguez, Rafael" userId="661001ab-c336-45ad-b890-bc62a7d5604f" providerId="ADAL" clId="{71A5B274-C03C-4E2E-AAB4-CE99FAC21079}" dt="2022-11-19T04:42:44.878" v="299" actId="478"/>
          <ac:spMkLst>
            <pc:docMk/>
            <pc:sldMk cId="2912519212" sldId="265"/>
            <ac:spMk id="3" creationId="{FE104F52-C092-4493-AECF-A212AB6FDFDF}"/>
          </ac:spMkLst>
        </pc:spChg>
        <pc:picChg chg="add mod">
          <ac:chgData name="Rodriguez, Rafael" userId="661001ab-c336-45ad-b890-bc62a7d5604f" providerId="ADAL" clId="{71A5B274-C03C-4E2E-AAB4-CE99FAC21079}" dt="2022-11-19T04:40:43.309" v="251"/>
          <ac:picMkLst>
            <pc:docMk/>
            <pc:sldMk cId="2912519212" sldId="265"/>
            <ac:picMk id="5" creationId="{5604A531-F29D-4789-9D35-7C0B89DAC2A7}"/>
          </ac:picMkLst>
        </pc:picChg>
        <pc:picChg chg="del">
          <ac:chgData name="Rodriguez, Rafael" userId="661001ab-c336-45ad-b890-bc62a7d5604f" providerId="ADAL" clId="{71A5B274-C03C-4E2E-AAB4-CE99FAC21079}" dt="2022-11-19T04:40:42.626" v="250" actId="478"/>
          <ac:picMkLst>
            <pc:docMk/>
            <pc:sldMk cId="2912519212" sldId="265"/>
            <ac:picMk id="23" creationId="{2B667916-4AD9-466A-87E5-5C3A985B9C0B}"/>
          </ac:picMkLst>
        </pc:picChg>
      </pc:sldChg>
      <pc:sldChg chg="addSp delSp modSp new mod">
        <pc:chgData name="Rodriguez, Rafael" userId="661001ab-c336-45ad-b890-bc62a7d5604f" providerId="ADAL" clId="{71A5B274-C03C-4E2E-AAB4-CE99FAC21079}" dt="2022-11-19T04:44:36.364" v="311" actId="478"/>
        <pc:sldMkLst>
          <pc:docMk/>
          <pc:sldMk cId="1777803068" sldId="266"/>
        </pc:sldMkLst>
        <pc:spChg chg="mod">
          <ac:chgData name="Rodriguez, Rafael" userId="661001ab-c336-45ad-b890-bc62a7d5604f" providerId="ADAL" clId="{71A5B274-C03C-4E2E-AAB4-CE99FAC21079}" dt="2022-11-19T04:43:55.947" v="308" actId="20577"/>
          <ac:spMkLst>
            <pc:docMk/>
            <pc:sldMk cId="1777803068" sldId="266"/>
            <ac:spMk id="2" creationId="{6C6F0144-F98C-48C4-8BF0-B38855D4ED75}"/>
          </ac:spMkLst>
        </pc:spChg>
        <pc:spChg chg="del">
          <ac:chgData name="Rodriguez, Rafael" userId="661001ab-c336-45ad-b890-bc62a7d5604f" providerId="ADAL" clId="{71A5B274-C03C-4E2E-AAB4-CE99FAC21079}" dt="2022-11-19T04:44:36.364" v="311" actId="478"/>
          <ac:spMkLst>
            <pc:docMk/>
            <pc:sldMk cId="1777803068" sldId="266"/>
            <ac:spMk id="3" creationId="{F1A451CA-6865-41C4-BBA0-6E220ED6607C}"/>
          </ac:spMkLst>
        </pc:spChg>
        <pc:picChg chg="add mod">
          <ac:chgData name="Rodriguez, Rafael" userId="661001ab-c336-45ad-b890-bc62a7d5604f" providerId="ADAL" clId="{71A5B274-C03C-4E2E-AAB4-CE99FAC21079}" dt="2022-11-19T04:44:31.356" v="310" actId="1076"/>
          <ac:picMkLst>
            <pc:docMk/>
            <pc:sldMk cId="1777803068" sldId="266"/>
            <ac:picMk id="5" creationId="{6C5C30F2-C2DB-4C40-870C-37CA6E899120}"/>
          </ac:picMkLst>
        </pc:picChg>
      </pc:sldChg>
      <pc:sldChg chg="modSp new mod">
        <pc:chgData name="Rodriguez, Rafael" userId="661001ab-c336-45ad-b890-bc62a7d5604f" providerId="ADAL" clId="{71A5B274-C03C-4E2E-AAB4-CE99FAC21079}" dt="2022-11-19T05:09:02.250" v="1280" actId="27636"/>
        <pc:sldMkLst>
          <pc:docMk/>
          <pc:sldMk cId="778989507" sldId="267"/>
        </pc:sldMkLst>
        <pc:spChg chg="mod">
          <ac:chgData name="Rodriguez, Rafael" userId="661001ab-c336-45ad-b890-bc62a7d5604f" providerId="ADAL" clId="{71A5B274-C03C-4E2E-AAB4-CE99FAC21079}" dt="2022-11-19T05:04:14.722" v="1266" actId="20577"/>
          <ac:spMkLst>
            <pc:docMk/>
            <pc:sldMk cId="778989507" sldId="267"/>
            <ac:spMk id="2" creationId="{3CC990B2-06F1-46E3-BFC0-8A031B06BC3E}"/>
          </ac:spMkLst>
        </pc:spChg>
        <pc:spChg chg="mod">
          <ac:chgData name="Rodriguez, Rafael" userId="661001ab-c336-45ad-b890-bc62a7d5604f" providerId="ADAL" clId="{71A5B274-C03C-4E2E-AAB4-CE99FAC21079}" dt="2022-11-19T05:09:02.250" v="1280" actId="27636"/>
          <ac:spMkLst>
            <pc:docMk/>
            <pc:sldMk cId="778989507" sldId="267"/>
            <ac:spMk id="3" creationId="{1D40F0AC-D505-46D7-81C9-E4A63232FD4D}"/>
          </ac:spMkLst>
        </pc:spChg>
      </pc:sldChg>
      <pc:sldMasterChg chg="modSldLayout">
        <pc:chgData name="Rodriguez, Rafael" userId="661001ab-c336-45ad-b890-bc62a7d5604f" providerId="ADAL" clId="{71A5B274-C03C-4E2E-AAB4-CE99FAC21079}" dt="2022-11-19T04:09:27.586" v="19" actId="1076"/>
        <pc:sldMasterMkLst>
          <pc:docMk/>
          <pc:sldMasterMk cId="3292819" sldId="2147483648"/>
        </pc:sldMasterMkLst>
        <pc:sldLayoutChg chg="addSp modSp">
          <pc:chgData name="Rodriguez, Rafael" userId="661001ab-c336-45ad-b890-bc62a7d5604f" providerId="ADAL" clId="{71A5B274-C03C-4E2E-AAB4-CE99FAC21079}" dt="2022-11-19T04:09:27.586" v="19" actId="1076"/>
          <pc:sldLayoutMkLst>
            <pc:docMk/>
            <pc:sldMasterMk cId="3292819" sldId="2147483648"/>
            <pc:sldLayoutMk cId="648968928" sldId="2147483650"/>
          </pc:sldLayoutMkLst>
          <pc:spChg chg="mod">
            <ac:chgData name="Rodriguez, Rafael" userId="661001ab-c336-45ad-b890-bc62a7d5604f" providerId="ADAL" clId="{71A5B274-C03C-4E2E-AAB4-CE99FAC21079}" dt="2022-11-19T04:09:20.824" v="18" actId="1076"/>
            <ac:spMkLst>
              <pc:docMk/>
              <pc:sldMasterMk cId="3292819" sldId="2147483648"/>
              <pc:sldLayoutMk cId="648968928" sldId="2147483650"/>
              <ac:spMk id="5" creationId="{D967CBC0-A248-4E71-B606-C0F6163FCA0D}"/>
            </ac:spMkLst>
          </pc:spChg>
          <pc:picChg chg="add mod">
            <ac:chgData name="Rodriguez, Rafael" userId="661001ab-c336-45ad-b890-bc62a7d5604f" providerId="ADAL" clId="{71A5B274-C03C-4E2E-AAB4-CE99FAC21079}" dt="2022-11-19T04:09:27.586" v="19" actId="1076"/>
            <ac:picMkLst>
              <pc:docMk/>
              <pc:sldMasterMk cId="3292819" sldId="2147483648"/>
              <pc:sldLayoutMk cId="648968928" sldId="2147483650"/>
              <ac:picMk id="6146" creationId="{2B97085B-3420-4E1C-BD98-1319A09E0332}"/>
            </ac:picMkLst>
          </pc:pic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DA709-379C-4750-A35C-C334FFD182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4E8CC34-25F9-4A17-A497-B587BE520E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4CE80FC-1131-481D-BD30-6515F281AEE2}"/>
              </a:ext>
            </a:extLst>
          </p:cNvPr>
          <p:cNvSpPr>
            <a:spLocks noGrp="1"/>
          </p:cNvSpPr>
          <p:nvPr>
            <p:ph type="dt" sz="half" idx="10"/>
          </p:nvPr>
        </p:nvSpPr>
        <p:spPr/>
        <p:txBody>
          <a:bodyPr/>
          <a:lstStyle/>
          <a:p>
            <a:fld id="{DEB21AEB-0515-4B4D-87E5-314A81BD00A4}" type="datetimeFigureOut">
              <a:rPr lang="en-GB" smtClean="0"/>
              <a:t>18/11/2022</a:t>
            </a:fld>
            <a:endParaRPr lang="en-GB"/>
          </a:p>
        </p:txBody>
      </p:sp>
      <p:sp>
        <p:nvSpPr>
          <p:cNvPr id="5" name="Footer Placeholder 4">
            <a:extLst>
              <a:ext uri="{FF2B5EF4-FFF2-40B4-BE49-F238E27FC236}">
                <a16:creationId xmlns:a16="http://schemas.microsoft.com/office/drawing/2014/main" id="{C786FB56-3562-45AA-8247-3C35468C22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63E872-560C-42DC-BB26-F934717E2FF1}"/>
              </a:ext>
            </a:extLst>
          </p:cNvPr>
          <p:cNvSpPr>
            <a:spLocks noGrp="1"/>
          </p:cNvSpPr>
          <p:nvPr>
            <p:ph type="sldNum" sz="quarter" idx="12"/>
          </p:nvPr>
        </p:nvSpPr>
        <p:spPr/>
        <p:txBody>
          <a:bodyPr/>
          <a:lstStyle/>
          <a:p>
            <a:fld id="{8D7D9AB1-E9C9-4014-8B93-168B85B517E3}" type="slidenum">
              <a:rPr lang="en-GB" smtClean="0"/>
              <a:t>‹#›</a:t>
            </a:fld>
            <a:endParaRPr lang="en-GB"/>
          </a:p>
        </p:txBody>
      </p:sp>
    </p:spTree>
    <p:extLst>
      <p:ext uri="{BB962C8B-B14F-4D97-AF65-F5344CB8AC3E}">
        <p14:creationId xmlns:p14="http://schemas.microsoft.com/office/powerpoint/2010/main" val="2550393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6FC47-EDFA-4E57-88BC-3EB7059E259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E1C936F-12FB-4B39-A07C-CD4C05675E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3A71DF5-8FA9-446D-8601-98BC7D7E2C6A}"/>
              </a:ext>
            </a:extLst>
          </p:cNvPr>
          <p:cNvSpPr>
            <a:spLocks noGrp="1"/>
          </p:cNvSpPr>
          <p:nvPr>
            <p:ph type="dt" sz="half" idx="10"/>
          </p:nvPr>
        </p:nvSpPr>
        <p:spPr/>
        <p:txBody>
          <a:bodyPr/>
          <a:lstStyle/>
          <a:p>
            <a:fld id="{DEB21AEB-0515-4B4D-87E5-314A81BD00A4}" type="datetimeFigureOut">
              <a:rPr lang="en-GB" smtClean="0"/>
              <a:t>18/11/2022</a:t>
            </a:fld>
            <a:endParaRPr lang="en-GB"/>
          </a:p>
        </p:txBody>
      </p:sp>
      <p:sp>
        <p:nvSpPr>
          <p:cNvPr id="5" name="Footer Placeholder 4">
            <a:extLst>
              <a:ext uri="{FF2B5EF4-FFF2-40B4-BE49-F238E27FC236}">
                <a16:creationId xmlns:a16="http://schemas.microsoft.com/office/drawing/2014/main" id="{40896558-7197-4D8C-8B92-5E8FD8B9E5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B3372F-47CE-4250-B6C1-F30B48A26DB2}"/>
              </a:ext>
            </a:extLst>
          </p:cNvPr>
          <p:cNvSpPr>
            <a:spLocks noGrp="1"/>
          </p:cNvSpPr>
          <p:nvPr>
            <p:ph type="sldNum" sz="quarter" idx="12"/>
          </p:nvPr>
        </p:nvSpPr>
        <p:spPr/>
        <p:txBody>
          <a:bodyPr/>
          <a:lstStyle/>
          <a:p>
            <a:fld id="{8D7D9AB1-E9C9-4014-8B93-168B85B517E3}" type="slidenum">
              <a:rPr lang="en-GB" smtClean="0"/>
              <a:t>‹#›</a:t>
            </a:fld>
            <a:endParaRPr lang="en-GB"/>
          </a:p>
        </p:txBody>
      </p:sp>
    </p:spTree>
    <p:extLst>
      <p:ext uri="{BB962C8B-B14F-4D97-AF65-F5344CB8AC3E}">
        <p14:creationId xmlns:p14="http://schemas.microsoft.com/office/powerpoint/2010/main" val="3947664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5C2E41-7560-4198-BA17-D5140162AD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3C02913-A1D7-4352-AA03-F6362DDEA1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DC898DA-A92F-45B0-B1F4-BD7C1D687718}"/>
              </a:ext>
            </a:extLst>
          </p:cNvPr>
          <p:cNvSpPr>
            <a:spLocks noGrp="1"/>
          </p:cNvSpPr>
          <p:nvPr>
            <p:ph type="dt" sz="half" idx="10"/>
          </p:nvPr>
        </p:nvSpPr>
        <p:spPr/>
        <p:txBody>
          <a:bodyPr/>
          <a:lstStyle/>
          <a:p>
            <a:fld id="{DEB21AEB-0515-4B4D-87E5-314A81BD00A4}" type="datetimeFigureOut">
              <a:rPr lang="en-GB" smtClean="0"/>
              <a:t>18/11/2022</a:t>
            </a:fld>
            <a:endParaRPr lang="en-GB"/>
          </a:p>
        </p:txBody>
      </p:sp>
      <p:sp>
        <p:nvSpPr>
          <p:cNvPr id="5" name="Footer Placeholder 4">
            <a:extLst>
              <a:ext uri="{FF2B5EF4-FFF2-40B4-BE49-F238E27FC236}">
                <a16:creationId xmlns:a16="http://schemas.microsoft.com/office/drawing/2014/main" id="{E1FC2AA7-9928-479D-84D2-7A3854761E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F112AC-FC3D-48DD-BFA1-2952AF4CA6D3}"/>
              </a:ext>
            </a:extLst>
          </p:cNvPr>
          <p:cNvSpPr>
            <a:spLocks noGrp="1"/>
          </p:cNvSpPr>
          <p:nvPr>
            <p:ph type="sldNum" sz="quarter" idx="12"/>
          </p:nvPr>
        </p:nvSpPr>
        <p:spPr/>
        <p:txBody>
          <a:bodyPr/>
          <a:lstStyle/>
          <a:p>
            <a:fld id="{8D7D9AB1-E9C9-4014-8B93-168B85B517E3}" type="slidenum">
              <a:rPr lang="en-GB" smtClean="0"/>
              <a:t>‹#›</a:t>
            </a:fld>
            <a:endParaRPr lang="en-GB"/>
          </a:p>
        </p:txBody>
      </p:sp>
    </p:spTree>
    <p:extLst>
      <p:ext uri="{BB962C8B-B14F-4D97-AF65-F5344CB8AC3E}">
        <p14:creationId xmlns:p14="http://schemas.microsoft.com/office/powerpoint/2010/main" val="2279297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078B9-F571-44F2-9978-042AC8287C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0C7684D-73F9-423D-BCFC-002FA31E09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20B921D-0704-404E-91DE-8908D4CE95BE}"/>
              </a:ext>
            </a:extLst>
          </p:cNvPr>
          <p:cNvSpPr>
            <a:spLocks noGrp="1"/>
          </p:cNvSpPr>
          <p:nvPr>
            <p:ph type="dt" sz="half" idx="10"/>
          </p:nvPr>
        </p:nvSpPr>
        <p:spPr/>
        <p:txBody>
          <a:bodyPr/>
          <a:lstStyle/>
          <a:p>
            <a:fld id="{DEB21AEB-0515-4B4D-87E5-314A81BD00A4}" type="datetimeFigureOut">
              <a:rPr lang="en-GB" smtClean="0"/>
              <a:t>18/11/2022</a:t>
            </a:fld>
            <a:endParaRPr lang="en-GB"/>
          </a:p>
        </p:txBody>
      </p:sp>
      <p:sp>
        <p:nvSpPr>
          <p:cNvPr id="5" name="Footer Placeholder 4">
            <a:extLst>
              <a:ext uri="{FF2B5EF4-FFF2-40B4-BE49-F238E27FC236}">
                <a16:creationId xmlns:a16="http://schemas.microsoft.com/office/drawing/2014/main" id="{D967CBC0-A248-4E71-B606-C0F6163FCA0D}"/>
              </a:ext>
            </a:extLst>
          </p:cNvPr>
          <p:cNvSpPr>
            <a:spLocks noGrp="1"/>
          </p:cNvSpPr>
          <p:nvPr>
            <p:ph type="ftr" sz="quarter" idx="11"/>
          </p:nvPr>
        </p:nvSpPr>
        <p:spPr>
          <a:xfrm>
            <a:off x="3974431" y="6195929"/>
            <a:ext cx="4114800" cy="365125"/>
          </a:xfrm>
        </p:spPr>
        <p:txBody>
          <a:bodyPr/>
          <a:lstStyle/>
          <a:p>
            <a:endParaRPr lang="en-GB" dirty="0"/>
          </a:p>
        </p:txBody>
      </p:sp>
      <p:sp>
        <p:nvSpPr>
          <p:cNvPr id="6" name="Slide Number Placeholder 5">
            <a:extLst>
              <a:ext uri="{FF2B5EF4-FFF2-40B4-BE49-F238E27FC236}">
                <a16:creationId xmlns:a16="http://schemas.microsoft.com/office/drawing/2014/main" id="{192C3191-CDB7-44EC-987B-C9A79C326B8A}"/>
              </a:ext>
            </a:extLst>
          </p:cNvPr>
          <p:cNvSpPr>
            <a:spLocks noGrp="1"/>
          </p:cNvSpPr>
          <p:nvPr>
            <p:ph type="sldNum" sz="quarter" idx="12"/>
          </p:nvPr>
        </p:nvSpPr>
        <p:spPr/>
        <p:txBody>
          <a:bodyPr/>
          <a:lstStyle/>
          <a:p>
            <a:fld id="{8D7D9AB1-E9C9-4014-8B93-168B85B517E3}" type="slidenum">
              <a:rPr lang="en-GB" smtClean="0"/>
              <a:t>‹#›</a:t>
            </a:fld>
            <a:endParaRPr lang="en-GB"/>
          </a:p>
        </p:txBody>
      </p:sp>
      <p:pic>
        <p:nvPicPr>
          <p:cNvPr id="6146" name="Picture 2" descr="AI Saturdays Projects">
            <a:extLst>
              <a:ext uri="{FF2B5EF4-FFF2-40B4-BE49-F238E27FC236}">
                <a16:creationId xmlns:a16="http://schemas.microsoft.com/office/drawing/2014/main" id="{2B97085B-3420-4E1C-BD98-1319A09E033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33937" y="6073691"/>
            <a:ext cx="2524125"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968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7DFE9-0C79-4F5B-A50C-BA3B1B5F06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6268C43-23B4-44D9-A235-AF948EEB15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A0359B-06D1-4B8A-9D21-7F7D67BE2DE1}"/>
              </a:ext>
            </a:extLst>
          </p:cNvPr>
          <p:cNvSpPr>
            <a:spLocks noGrp="1"/>
          </p:cNvSpPr>
          <p:nvPr>
            <p:ph type="dt" sz="half" idx="10"/>
          </p:nvPr>
        </p:nvSpPr>
        <p:spPr/>
        <p:txBody>
          <a:bodyPr/>
          <a:lstStyle/>
          <a:p>
            <a:fld id="{DEB21AEB-0515-4B4D-87E5-314A81BD00A4}" type="datetimeFigureOut">
              <a:rPr lang="en-GB" smtClean="0"/>
              <a:t>18/11/2022</a:t>
            </a:fld>
            <a:endParaRPr lang="en-GB"/>
          </a:p>
        </p:txBody>
      </p:sp>
      <p:sp>
        <p:nvSpPr>
          <p:cNvPr id="5" name="Footer Placeholder 4">
            <a:extLst>
              <a:ext uri="{FF2B5EF4-FFF2-40B4-BE49-F238E27FC236}">
                <a16:creationId xmlns:a16="http://schemas.microsoft.com/office/drawing/2014/main" id="{24F3E50F-DE33-4149-9255-66985DE800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F4D0388-580C-4FCE-8238-44F2B8988875}"/>
              </a:ext>
            </a:extLst>
          </p:cNvPr>
          <p:cNvSpPr>
            <a:spLocks noGrp="1"/>
          </p:cNvSpPr>
          <p:nvPr>
            <p:ph type="sldNum" sz="quarter" idx="12"/>
          </p:nvPr>
        </p:nvSpPr>
        <p:spPr/>
        <p:txBody>
          <a:bodyPr/>
          <a:lstStyle/>
          <a:p>
            <a:fld id="{8D7D9AB1-E9C9-4014-8B93-168B85B517E3}" type="slidenum">
              <a:rPr lang="en-GB" smtClean="0"/>
              <a:t>‹#›</a:t>
            </a:fld>
            <a:endParaRPr lang="en-GB"/>
          </a:p>
        </p:txBody>
      </p:sp>
    </p:spTree>
    <p:extLst>
      <p:ext uri="{BB962C8B-B14F-4D97-AF65-F5344CB8AC3E}">
        <p14:creationId xmlns:p14="http://schemas.microsoft.com/office/powerpoint/2010/main" val="1084382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1C2ED-0D8A-45C9-8024-27F0147F70E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47B77F6-2867-4077-B8ED-5708691AD3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16DBD72-DA29-48CC-9445-168435A690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88D0B63-B930-42EF-8820-585A1207DE00}"/>
              </a:ext>
            </a:extLst>
          </p:cNvPr>
          <p:cNvSpPr>
            <a:spLocks noGrp="1"/>
          </p:cNvSpPr>
          <p:nvPr>
            <p:ph type="dt" sz="half" idx="10"/>
          </p:nvPr>
        </p:nvSpPr>
        <p:spPr/>
        <p:txBody>
          <a:bodyPr/>
          <a:lstStyle/>
          <a:p>
            <a:fld id="{DEB21AEB-0515-4B4D-87E5-314A81BD00A4}" type="datetimeFigureOut">
              <a:rPr lang="en-GB" smtClean="0"/>
              <a:t>18/11/2022</a:t>
            </a:fld>
            <a:endParaRPr lang="en-GB"/>
          </a:p>
        </p:txBody>
      </p:sp>
      <p:sp>
        <p:nvSpPr>
          <p:cNvPr id="6" name="Footer Placeholder 5">
            <a:extLst>
              <a:ext uri="{FF2B5EF4-FFF2-40B4-BE49-F238E27FC236}">
                <a16:creationId xmlns:a16="http://schemas.microsoft.com/office/drawing/2014/main" id="{66C1538C-490A-4A92-BEB5-B60BF262B8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99E9833-1CA0-43EB-9672-4761728F01F8}"/>
              </a:ext>
            </a:extLst>
          </p:cNvPr>
          <p:cNvSpPr>
            <a:spLocks noGrp="1"/>
          </p:cNvSpPr>
          <p:nvPr>
            <p:ph type="sldNum" sz="quarter" idx="12"/>
          </p:nvPr>
        </p:nvSpPr>
        <p:spPr/>
        <p:txBody>
          <a:bodyPr/>
          <a:lstStyle/>
          <a:p>
            <a:fld id="{8D7D9AB1-E9C9-4014-8B93-168B85B517E3}" type="slidenum">
              <a:rPr lang="en-GB" smtClean="0"/>
              <a:t>‹#›</a:t>
            </a:fld>
            <a:endParaRPr lang="en-GB"/>
          </a:p>
        </p:txBody>
      </p:sp>
    </p:spTree>
    <p:extLst>
      <p:ext uri="{BB962C8B-B14F-4D97-AF65-F5344CB8AC3E}">
        <p14:creationId xmlns:p14="http://schemas.microsoft.com/office/powerpoint/2010/main" val="1761164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AC191-FB87-4F31-A48E-8564FE5C468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8BFA3F8-0968-4CC2-88B0-701E78426F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4794FC-1D46-40D6-AF25-FCE6DB9DB5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174FBF9-0F95-4B79-85C5-DFB6F4F729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041E03-1CB6-4937-B1C2-0D35FB28B6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6F90E26-0EA7-47F8-8449-332386B7915A}"/>
              </a:ext>
            </a:extLst>
          </p:cNvPr>
          <p:cNvSpPr>
            <a:spLocks noGrp="1"/>
          </p:cNvSpPr>
          <p:nvPr>
            <p:ph type="dt" sz="half" idx="10"/>
          </p:nvPr>
        </p:nvSpPr>
        <p:spPr/>
        <p:txBody>
          <a:bodyPr/>
          <a:lstStyle/>
          <a:p>
            <a:fld id="{DEB21AEB-0515-4B4D-87E5-314A81BD00A4}" type="datetimeFigureOut">
              <a:rPr lang="en-GB" smtClean="0"/>
              <a:t>18/11/2022</a:t>
            </a:fld>
            <a:endParaRPr lang="en-GB"/>
          </a:p>
        </p:txBody>
      </p:sp>
      <p:sp>
        <p:nvSpPr>
          <p:cNvPr id="8" name="Footer Placeholder 7">
            <a:extLst>
              <a:ext uri="{FF2B5EF4-FFF2-40B4-BE49-F238E27FC236}">
                <a16:creationId xmlns:a16="http://schemas.microsoft.com/office/drawing/2014/main" id="{C6F0C3CC-4B13-4BF5-BB05-6624EBE4F89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A518474-6D1C-4689-8D39-757ED5725BCB}"/>
              </a:ext>
            </a:extLst>
          </p:cNvPr>
          <p:cNvSpPr>
            <a:spLocks noGrp="1"/>
          </p:cNvSpPr>
          <p:nvPr>
            <p:ph type="sldNum" sz="quarter" idx="12"/>
          </p:nvPr>
        </p:nvSpPr>
        <p:spPr/>
        <p:txBody>
          <a:bodyPr/>
          <a:lstStyle/>
          <a:p>
            <a:fld id="{8D7D9AB1-E9C9-4014-8B93-168B85B517E3}" type="slidenum">
              <a:rPr lang="en-GB" smtClean="0"/>
              <a:t>‹#›</a:t>
            </a:fld>
            <a:endParaRPr lang="en-GB"/>
          </a:p>
        </p:txBody>
      </p:sp>
    </p:spTree>
    <p:extLst>
      <p:ext uri="{BB962C8B-B14F-4D97-AF65-F5344CB8AC3E}">
        <p14:creationId xmlns:p14="http://schemas.microsoft.com/office/powerpoint/2010/main" val="2638241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71CF8-D65D-4CA0-AF5E-80C8A0C0C3C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A604C5E-6EE4-476E-A18E-2EBCAB224306}"/>
              </a:ext>
            </a:extLst>
          </p:cNvPr>
          <p:cNvSpPr>
            <a:spLocks noGrp="1"/>
          </p:cNvSpPr>
          <p:nvPr>
            <p:ph type="dt" sz="half" idx="10"/>
          </p:nvPr>
        </p:nvSpPr>
        <p:spPr/>
        <p:txBody>
          <a:bodyPr/>
          <a:lstStyle/>
          <a:p>
            <a:fld id="{DEB21AEB-0515-4B4D-87E5-314A81BD00A4}" type="datetimeFigureOut">
              <a:rPr lang="en-GB" smtClean="0"/>
              <a:t>18/11/2022</a:t>
            </a:fld>
            <a:endParaRPr lang="en-GB"/>
          </a:p>
        </p:txBody>
      </p:sp>
      <p:sp>
        <p:nvSpPr>
          <p:cNvPr id="4" name="Footer Placeholder 3">
            <a:extLst>
              <a:ext uri="{FF2B5EF4-FFF2-40B4-BE49-F238E27FC236}">
                <a16:creationId xmlns:a16="http://schemas.microsoft.com/office/drawing/2014/main" id="{4E89D640-638B-4B11-9268-BA5C2D0D6FA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9A2542A-0D91-426C-B8A5-1DF20E8EE990}"/>
              </a:ext>
            </a:extLst>
          </p:cNvPr>
          <p:cNvSpPr>
            <a:spLocks noGrp="1"/>
          </p:cNvSpPr>
          <p:nvPr>
            <p:ph type="sldNum" sz="quarter" idx="12"/>
          </p:nvPr>
        </p:nvSpPr>
        <p:spPr/>
        <p:txBody>
          <a:bodyPr/>
          <a:lstStyle/>
          <a:p>
            <a:fld id="{8D7D9AB1-E9C9-4014-8B93-168B85B517E3}" type="slidenum">
              <a:rPr lang="en-GB" smtClean="0"/>
              <a:t>‹#›</a:t>
            </a:fld>
            <a:endParaRPr lang="en-GB"/>
          </a:p>
        </p:txBody>
      </p:sp>
    </p:spTree>
    <p:extLst>
      <p:ext uri="{BB962C8B-B14F-4D97-AF65-F5344CB8AC3E}">
        <p14:creationId xmlns:p14="http://schemas.microsoft.com/office/powerpoint/2010/main" val="2999232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088196-F71D-48F5-A690-C7000585BCCB}"/>
              </a:ext>
            </a:extLst>
          </p:cNvPr>
          <p:cNvSpPr>
            <a:spLocks noGrp="1"/>
          </p:cNvSpPr>
          <p:nvPr>
            <p:ph type="dt" sz="half" idx="10"/>
          </p:nvPr>
        </p:nvSpPr>
        <p:spPr/>
        <p:txBody>
          <a:bodyPr/>
          <a:lstStyle/>
          <a:p>
            <a:fld id="{DEB21AEB-0515-4B4D-87E5-314A81BD00A4}" type="datetimeFigureOut">
              <a:rPr lang="en-GB" smtClean="0"/>
              <a:t>18/11/2022</a:t>
            </a:fld>
            <a:endParaRPr lang="en-GB"/>
          </a:p>
        </p:txBody>
      </p:sp>
      <p:sp>
        <p:nvSpPr>
          <p:cNvPr id="3" name="Footer Placeholder 2">
            <a:extLst>
              <a:ext uri="{FF2B5EF4-FFF2-40B4-BE49-F238E27FC236}">
                <a16:creationId xmlns:a16="http://schemas.microsoft.com/office/drawing/2014/main" id="{0DB4C797-4ED6-416D-AA73-03ECC3B1741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8F2C301-CF91-45A8-9872-0CEA3D768259}"/>
              </a:ext>
            </a:extLst>
          </p:cNvPr>
          <p:cNvSpPr>
            <a:spLocks noGrp="1"/>
          </p:cNvSpPr>
          <p:nvPr>
            <p:ph type="sldNum" sz="quarter" idx="12"/>
          </p:nvPr>
        </p:nvSpPr>
        <p:spPr/>
        <p:txBody>
          <a:bodyPr/>
          <a:lstStyle/>
          <a:p>
            <a:fld id="{8D7D9AB1-E9C9-4014-8B93-168B85B517E3}" type="slidenum">
              <a:rPr lang="en-GB" smtClean="0"/>
              <a:t>‹#›</a:t>
            </a:fld>
            <a:endParaRPr lang="en-GB"/>
          </a:p>
        </p:txBody>
      </p:sp>
    </p:spTree>
    <p:extLst>
      <p:ext uri="{BB962C8B-B14F-4D97-AF65-F5344CB8AC3E}">
        <p14:creationId xmlns:p14="http://schemas.microsoft.com/office/powerpoint/2010/main" val="2509559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12AD6-400D-43B5-AFA1-69C956BFA5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03C13D3-AF53-41E2-A885-4F3C6CDAEC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CAC2DE-D662-4B48-8039-297715A56C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BB32CB-BE3D-49CF-ADD9-877E1FC4B060}"/>
              </a:ext>
            </a:extLst>
          </p:cNvPr>
          <p:cNvSpPr>
            <a:spLocks noGrp="1"/>
          </p:cNvSpPr>
          <p:nvPr>
            <p:ph type="dt" sz="half" idx="10"/>
          </p:nvPr>
        </p:nvSpPr>
        <p:spPr/>
        <p:txBody>
          <a:bodyPr/>
          <a:lstStyle/>
          <a:p>
            <a:fld id="{DEB21AEB-0515-4B4D-87E5-314A81BD00A4}" type="datetimeFigureOut">
              <a:rPr lang="en-GB" smtClean="0"/>
              <a:t>18/11/2022</a:t>
            </a:fld>
            <a:endParaRPr lang="en-GB"/>
          </a:p>
        </p:txBody>
      </p:sp>
      <p:sp>
        <p:nvSpPr>
          <p:cNvPr id="6" name="Footer Placeholder 5">
            <a:extLst>
              <a:ext uri="{FF2B5EF4-FFF2-40B4-BE49-F238E27FC236}">
                <a16:creationId xmlns:a16="http://schemas.microsoft.com/office/drawing/2014/main" id="{FD2D82C4-9843-49DF-85AB-6F1266DC4B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F267683-0F09-48B5-90C3-EBC13346FBE9}"/>
              </a:ext>
            </a:extLst>
          </p:cNvPr>
          <p:cNvSpPr>
            <a:spLocks noGrp="1"/>
          </p:cNvSpPr>
          <p:nvPr>
            <p:ph type="sldNum" sz="quarter" idx="12"/>
          </p:nvPr>
        </p:nvSpPr>
        <p:spPr/>
        <p:txBody>
          <a:bodyPr/>
          <a:lstStyle/>
          <a:p>
            <a:fld id="{8D7D9AB1-E9C9-4014-8B93-168B85B517E3}" type="slidenum">
              <a:rPr lang="en-GB" smtClean="0"/>
              <a:t>‹#›</a:t>
            </a:fld>
            <a:endParaRPr lang="en-GB"/>
          </a:p>
        </p:txBody>
      </p:sp>
    </p:spTree>
    <p:extLst>
      <p:ext uri="{BB962C8B-B14F-4D97-AF65-F5344CB8AC3E}">
        <p14:creationId xmlns:p14="http://schemas.microsoft.com/office/powerpoint/2010/main" val="577137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1665A-D6C2-4D7A-B0F1-059F71D775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28C827B-DA6D-4B78-8EA1-5FA9524FE5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F5707B5-97FF-4018-B08E-12C5A0DA5A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5A9BE4-E06F-41CC-AEFE-E443583A5325}"/>
              </a:ext>
            </a:extLst>
          </p:cNvPr>
          <p:cNvSpPr>
            <a:spLocks noGrp="1"/>
          </p:cNvSpPr>
          <p:nvPr>
            <p:ph type="dt" sz="half" idx="10"/>
          </p:nvPr>
        </p:nvSpPr>
        <p:spPr/>
        <p:txBody>
          <a:bodyPr/>
          <a:lstStyle/>
          <a:p>
            <a:fld id="{DEB21AEB-0515-4B4D-87E5-314A81BD00A4}" type="datetimeFigureOut">
              <a:rPr lang="en-GB" smtClean="0"/>
              <a:t>18/11/2022</a:t>
            </a:fld>
            <a:endParaRPr lang="en-GB"/>
          </a:p>
        </p:txBody>
      </p:sp>
      <p:sp>
        <p:nvSpPr>
          <p:cNvPr id="6" name="Footer Placeholder 5">
            <a:extLst>
              <a:ext uri="{FF2B5EF4-FFF2-40B4-BE49-F238E27FC236}">
                <a16:creationId xmlns:a16="http://schemas.microsoft.com/office/drawing/2014/main" id="{DC9CDA01-E009-415F-87EA-DCF8963623C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B62FFD3-3252-45AB-85EA-DBE0DC75B5A1}"/>
              </a:ext>
            </a:extLst>
          </p:cNvPr>
          <p:cNvSpPr>
            <a:spLocks noGrp="1"/>
          </p:cNvSpPr>
          <p:nvPr>
            <p:ph type="sldNum" sz="quarter" idx="12"/>
          </p:nvPr>
        </p:nvSpPr>
        <p:spPr/>
        <p:txBody>
          <a:bodyPr/>
          <a:lstStyle/>
          <a:p>
            <a:fld id="{8D7D9AB1-E9C9-4014-8B93-168B85B517E3}" type="slidenum">
              <a:rPr lang="en-GB" smtClean="0"/>
              <a:t>‹#›</a:t>
            </a:fld>
            <a:endParaRPr lang="en-GB"/>
          </a:p>
        </p:txBody>
      </p:sp>
    </p:spTree>
    <p:extLst>
      <p:ext uri="{BB962C8B-B14F-4D97-AF65-F5344CB8AC3E}">
        <p14:creationId xmlns:p14="http://schemas.microsoft.com/office/powerpoint/2010/main" val="2754445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FC76CE-F936-4DDB-997A-F1035CA3BD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51054B-4D7A-4770-83CF-36269560A2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8CC5041-6356-489F-AC12-E0BE1A4794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B21AEB-0515-4B4D-87E5-314A81BD00A4}" type="datetimeFigureOut">
              <a:rPr lang="en-GB" smtClean="0"/>
              <a:t>18/11/2022</a:t>
            </a:fld>
            <a:endParaRPr lang="en-GB"/>
          </a:p>
        </p:txBody>
      </p:sp>
      <p:sp>
        <p:nvSpPr>
          <p:cNvPr id="5" name="Footer Placeholder 4">
            <a:extLst>
              <a:ext uri="{FF2B5EF4-FFF2-40B4-BE49-F238E27FC236}">
                <a16:creationId xmlns:a16="http://schemas.microsoft.com/office/drawing/2014/main" id="{2E8020A6-7709-40C3-A039-68C99F76AB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EE7D049-3E85-45DD-84CC-E261DA87C0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7D9AB1-E9C9-4014-8B93-168B85B517E3}" type="slidenum">
              <a:rPr lang="en-GB" smtClean="0"/>
              <a:t>‹#›</a:t>
            </a:fld>
            <a:endParaRPr lang="en-GB"/>
          </a:p>
        </p:txBody>
      </p:sp>
    </p:spTree>
    <p:extLst>
      <p:ext uri="{BB962C8B-B14F-4D97-AF65-F5344CB8AC3E}">
        <p14:creationId xmlns:p14="http://schemas.microsoft.com/office/powerpoint/2010/main" val="32928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medium.com/@mdmoral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3B752-9059-4E46-B636-37726638C91E}"/>
              </a:ext>
            </a:extLst>
          </p:cNvPr>
          <p:cNvSpPr>
            <a:spLocks noGrp="1"/>
          </p:cNvSpPr>
          <p:nvPr>
            <p:ph type="ctrTitle"/>
          </p:nvPr>
        </p:nvSpPr>
        <p:spPr/>
        <p:txBody>
          <a:bodyPr/>
          <a:lstStyle/>
          <a:p>
            <a:r>
              <a:rPr lang="es-MX" dirty="0"/>
              <a:t>Proyecto: Estilos de aprendizaje</a:t>
            </a:r>
            <a:endParaRPr lang="en-GB" dirty="0"/>
          </a:p>
        </p:txBody>
      </p:sp>
      <p:pic>
        <p:nvPicPr>
          <p:cNvPr id="4" name="Content Placeholder 10">
            <a:extLst>
              <a:ext uri="{FF2B5EF4-FFF2-40B4-BE49-F238E27FC236}">
                <a16:creationId xmlns:a16="http://schemas.microsoft.com/office/drawing/2014/main" id="{68EAAC08-75AD-4645-9BA8-F4D53EF06F8A}"/>
              </a:ext>
            </a:extLst>
          </p:cNvPr>
          <p:cNvPicPr>
            <a:picLocks noChangeAspect="1"/>
          </p:cNvPicPr>
          <p:nvPr/>
        </p:nvPicPr>
        <p:blipFill rotWithShape="1">
          <a:blip r:embed="rId2"/>
          <a:srcRect t="-1" r="1108" b="1756"/>
          <a:stretch/>
        </p:blipFill>
        <p:spPr>
          <a:xfrm>
            <a:off x="2552700" y="3635376"/>
            <a:ext cx="6800850" cy="2442369"/>
          </a:xfrm>
          <a:prstGeom prst="rect">
            <a:avLst/>
          </a:prstGeom>
        </p:spPr>
      </p:pic>
      <p:pic>
        <p:nvPicPr>
          <p:cNvPr id="2050" name="Picture 2" descr="AI Saturdays Projects">
            <a:extLst>
              <a:ext uri="{FF2B5EF4-FFF2-40B4-BE49-F238E27FC236}">
                <a16:creationId xmlns:a16="http://schemas.microsoft.com/office/drawing/2014/main" id="{893A2252-CC91-4766-BF72-A4C04ACB5F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1063" y="285750"/>
            <a:ext cx="2524125"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175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670B9-2E95-4296-8AEB-EC1BAA81A487}"/>
              </a:ext>
            </a:extLst>
          </p:cNvPr>
          <p:cNvSpPr>
            <a:spLocks noGrp="1"/>
          </p:cNvSpPr>
          <p:nvPr>
            <p:ph type="title"/>
          </p:nvPr>
        </p:nvSpPr>
        <p:spPr/>
        <p:txBody>
          <a:bodyPr/>
          <a:lstStyle/>
          <a:p>
            <a:r>
              <a:rPr lang="es-MX" dirty="0"/>
              <a:t>Análisis</a:t>
            </a:r>
            <a:endParaRPr lang="en-GB" dirty="0"/>
          </a:p>
        </p:txBody>
      </p:sp>
      <p:pic>
        <p:nvPicPr>
          <p:cNvPr id="5" name="Picture 4">
            <a:extLst>
              <a:ext uri="{FF2B5EF4-FFF2-40B4-BE49-F238E27FC236}">
                <a16:creationId xmlns:a16="http://schemas.microsoft.com/office/drawing/2014/main" id="{5604A531-F29D-4789-9D35-7C0B89DAC2A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29012" y="1166812"/>
            <a:ext cx="5133975" cy="4524375"/>
          </a:xfrm>
          <a:prstGeom prst="rect">
            <a:avLst/>
          </a:prstGeom>
          <a:noFill/>
          <a:ln>
            <a:noFill/>
          </a:ln>
        </p:spPr>
      </p:pic>
    </p:spTree>
    <p:extLst>
      <p:ext uri="{BB962C8B-B14F-4D97-AF65-F5344CB8AC3E}">
        <p14:creationId xmlns:p14="http://schemas.microsoft.com/office/powerpoint/2010/main" val="2912519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990B2-06F1-46E3-BFC0-8A031B06BC3E}"/>
              </a:ext>
            </a:extLst>
          </p:cNvPr>
          <p:cNvSpPr>
            <a:spLocks noGrp="1"/>
          </p:cNvSpPr>
          <p:nvPr>
            <p:ph type="title"/>
          </p:nvPr>
        </p:nvSpPr>
        <p:spPr/>
        <p:txBody>
          <a:bodyPr/>
          <a:lstStyle/>
          <a:p>
            <a:r>
              <a:rPr lang="es-MX" dirty="0"/>
              <a:t>Hipótesis</a:t>
            </a:r>
            <a:endParaRPr lang="en-GB" dirty="0"/>
          </a:p>
        </p:txBody>
      </p:sp>
      <p:sp>
        <p:nvSpPr>
          <p:cNvPr id="3" name="Content Placeholder 2">
            <a:extLst>
              <a:ext uri="{FF2B5EF4-FFF2-40B4-BE49-F238E27FC236}">
                <a16:creationId xmlns:a16="http://schemas.microsoft.com/office/drawing/2014/main" id="{1D40F0AC-D505-46D7-81C9-E4A63232FD4D}"/>
              </a:ext>
            </a:extLst>
          </p:cNvPr>
          <p:cNvSpPr>
            <a:spLocks noGrp="1"/>
          </p:cNvSpPr>
          <p:nvPr>
            <p:ph idx="1"/>
          </p:nvPr>
        </p:nvSpPr>
        <p:spPr/>
        <p:txBody>
          <a:bodyPr>
            <a:normAutofit fontScale="92500" lnSpcReduction="10000"/>
          </a:bodyPr>
          <a:lstStyle/>
          <a:p>
            <a:r>
              <a:rPr lang="es-MX" dirty="0"/>
              <a:t>Consideramos la predicción de estilos de Aprendizaje  por </a:t>
            </a:r>
            <a:r>
              <a:rPr lang="es-MX" dirty="0" err="1"/>
              <a:t>clustering</a:t>
            </a:r>
            <a:r>
              <a:rPr lang="es-MX" dirty="0"/>
              <a:t> usando el algoritmo K-</a:t>
            </a:r>
            <a:r>
              <a:rPr lang="es-MX" dirty="0" err="1"/>
              <a:t>means</a:t>
            </a:r>
            <a:r>
              <a:rPr lang="es-MX" dirty="0"/>
              <a:t>.</a:t>
            </a:r>
          </a:p>
          <a:p>
            <a:r>
              <a:rPr lang="es-MX" dirty="0"/>
              <a:t>Este algoritmo nos permite explorar los datos.</a:t>
            </a:r>
          </a:p>
          <a:p>
            <a:r>
              <a:rPr lang="es-MX" dirty="0"/>
              <a:t>Los evaluados se agruparían por características similares. Este algoritmo supervisado nos permite detectar datos anormales. </a:t>
            </a:r>
          </a:p>
          <a:p>
            <a:r>
              <a:rPr lang="es-MX" dirty="0"/>
              <a:t>TF-IDF nos permitiría transformar las respuestas a la encuesta en una representación significativa de números, para ajustar el algoritmo un nivel del ML de predicción.</a:t>
            </a:r>
          </a:p>
          <a:p>
            <a:r>
              <a:rPr lang="es-MX" dirty="0"/>
              <a:t>Daríamos peso a las respuestas para evaluar con un algoritmo no supervisado que nos permita generar propuestas para que educandos, elijan su aprendizaje, educadores, su enseñanza.</a:t>
            </a:r>
          </a:p>
          <a:p>
            <a:endParaRPr lang="en-GB" dirty="0"/>
          </a:p>
        </p:txBody>
      </p:sp>
    </p:spTree>
    <p:extLst>
      <p:ext uri="{BB962C8B-B14F-4D97-AF65-F5344CB8AC3E}">
        <p14:creationId xmlns:p14="http://schemas.microsoft.com/office/powerpoint/2010/main" val="778989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F0144-F98C-48C4-8BF0-B38855D4ED75}"/>
              </a:ext>
            </a:extLst>
          </p:cNvPr>
          <p:cNvSpPr>
            <a:spLocks noGrp="1"/>
          </p:cNvSpPr>
          <p:nvPr>
            <p:ph type="title"/>
          </p:nvPr>
        </p:nvSpPr>
        <p:spPr/>
        <p:txBody>
          <a:bodyPr/>
          <a:lstStyle/>
          <a:p>
            <a:r>
              <a:rPr lang="es-MX" dirty="0"/>
              <a:t>Mentores</a:t>
            </a:r>
            <a:endParaRPr lang="en-GB" dirty="0"/>
          </a:p>
        </p:txBody>
      </p:sp>
      <p:pic>
        <p:nvPicPr>
          <p:cNvPr id="5" name="Picture 4">
            <a:extLst>
              <a:ext uri="{FF2B5EF4-FFF2-40B4-BE49-F238E27FC236}">
                <a16:creationId xmlns:a16="http://schemas.microsoft.com/office/drawing/2014/main" id="{6C5C30F2-C2DB-4C40-870C-37CA6E899120}"/>
              </a:ext>
            </a:extLst>
          </p:cNvPr>
          <p:cNvPicPr>
            <a:picLocks noChangeAspect="1"/>
          </p:cNvPicPr>
          <p:nvPr/>
        </p:nvPicPr>
        <p:blipFill>
          <a:blip r:embed="rId2"/>
          <a:stretch>
            <a:fillRect/>
          </a:stretch>
        </p:blipFill>
        <p:spPr>
          <a:xfrm>
            <a:off x="5557837" y="4637088"/>
            <a:ext cx="638175" cy="571500"/>
          </a:xfrm>
          <a:prstGeom prst="rect">
            <a:avLst/>
          </a:prstGeom>
        </p:spPr>
      </p:pic>
    </p:spTree>
    <p:extLst>
      <p:ext uri="{BB962C8B-B14F-4D97-AF65-F5344CB8AC3E}">
        <p14:creationId xmlns:p14="http://schemas.microsoft.com/office/powerpoint/2010/main" val="1777803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7DE2-C413-4E41-9A5A-54CD08B6C776}"/>
              </a:ext>
            </a:extLst>
          </p:cNvPr>
          <p:cNvSpPr>
            <a:spLocks noGrp="1"/>
          </p:cNvSpPr>
          <p:nvPr>
            <p:ph type="title"/>
          </p:nvPr>
        </p:nvSpPr>
        <p:spPr/>
        <p:txBody>
          <a:bodyPr/>
          <a:lstStyle/>
          <a:p>
            <a:r>
              <a:rPr lang="es-MX" dirty="0"/>
              <a:t>Equipo </a:t>
            </a:r>
            <a:r>
              <a:rPr lang="es-MX" b="1" dirty="0">
                <a:solidFill>
                  <a:schemeClr val="accent2">
                    <a:lumMod val="75000"/>
                  </a:schemeClr>
                </a:solidFill>
              </a:rPr>
              <a:t>Verde</a:t>
            </a:r>
            <a:endParaRPr lang="en-GB" b="1" dirty="0">
              <a:solidFill>
                <a:schemeClr val="accent2">
                  <a:lumMod val="75000"/>
                </a:schemeClr>
              </a:solidFill>
            </a:endParaRPr>
          </a:p>
        </p:txBody>
      </p:sp>
      <p:sp>
        <p:nvSpPr>
          <p:cNvPr id="3" name="Content Placeholder 2">
            <a:extLst>
              <a:ext uri="{FF2B5EF4-FFF2-40B4-BE49-F238E27FC236}">
                <a16:creationId xmlns:a16="http://schemas.microsoft.com/office/drawing/2014/main" id="{C4EE0785-15D4-484A-B615-AEB37CC397F7}"/>
              </a:ext>
            </a:extLst>
          </p:cNvPr>
          <p:cNvSpPr>
            <a:spLocks noGrp="1"/>
          </p:cNvSpPr>
          <p:nvPr>
            <p:ph idx="1"/>
          </p:nvPr>
        </p:nvSpPr>
        <p:spPr>
          <a:xfrm>
            <a:off x="5772150" y="1825625"/>
            <a:ext cx="5581650" cy="4351338"/>
          </a:xfrm>
        </p:spPr>
        <p:txBody>
          <a:bodyPr/>
          <a:lstStyle/>
          <a:p>
            <a:pPr marL="342900" marR="0" lvl="0" indent="-342900">
              <a:lnSpc>
                <a:spcPts val="2100"/>
              </a:lnSpc>
              <a:spcBef>
                <a:spcPts val="2570"/>
              </a:spcBef>
              <a:spcAft>
                <a:spcPts val="0"/>
              </a:spcAft>
              <a:buSzPts val="1000"/>
              <a:buFont typeface="Symbol" panose="05050102010706020507" pitchFamily="18" charset="2"/>
              <a:buChar char=""/>
              <a:tabLst>
                <a:tab pos="457200" algn="l"/>
              </a:tabLst>
            </a:pPr>
            <a:r>
              <a:rPr lang="en-GB" sz="1800" spc="-5"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rPr>
              <a:t>Perla</a:t>
            </a:r>
            <a:r>
              <a:rPr lang="en-GB" sz="1800" spc="-5" dirty="0">
                <a:solidFill>
                  <a:srgbClr val="292929"/>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2100"/>
              </a:lnSpc>
              <a:spcBef>
                <a:spcPts val="1370"/>
              </a:spcBef>
              <a:spcAft>
                <a:spcPts val="0"/>
              </a:spcAft>
              <a:buSzPts val="1000"/>
              <a:buFont typeface="Symbol" panose="05050102010706020507" pitchFamily="18" charset="2"/>
              <a:buChar char=""/>
              <a:tabLst>
                <a:tab pos="457200" algn="l"/>
              </a:tabLst>
            </a:pPr>
            <a:r>
              <a:rPr lang="es-MX" sz="1800" spc="-5"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rPr>
              <a:t>María</a:t>
            </a:r>
            <a:r>
              <a:rPr lang="es-MX" sz="1800" spc="-5" dirty="0">
                <a:solidFill>
                  <a:srgbClr val="292929"/>
                </a:solidFill>
                <a:effectLst/>
                <a:latin typeface="Arial" panose="020B0604020202020204" pitchFamily="34" charset="0"/>
                <a:ea typeface="Times New Roman" panose="02020603050405020304" pitchFamily="18" charset="0"/>
                <a:cs typeface="Times New Roman" panose="02020603050405020304" pitchFamily="18" charset="0"/>
              </a:rPr>
              <a:t> </a:t>
            </a:r>
            <a:r>
              <a:rPr lang="es-MX" sz="1800" spc="-5"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rPr>
              <a:t>Rivas,</a:t>
            </a:r>
            <a:r>
              <a:rPr lang="es-MX" sz="1800" spc="-5" dirty="0">
                <a:solidFill>
                  <a:srgbClr val="292929"/>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2100"/>
              </a:lnSpc>
              <a:spcBef>
                <a:spcPts val="1370"/>
              </a:spcBef>
              <a:spcAft>
                <a:spcPts val="0"/>
              </a:spcAft>
              <a:buSzPts val="1000"/>
              <a:buFont typeface="Symbol" panose="05050102010706020507" pitchFamily="18" charset="2"/>
              <a:buChar char=""/>
              <a:tabLst>
                <a:tab pos="457200" algn="l"/>
              </a:tabLst>
            </a:pPr>
            <a:r>
              <a:rPr lang="en-GB" sz="1800" spc="-5"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rPr>
              <a:t>Guillermo</a:t>
            </a:r>
            <a:r>
              <a:rPr lang="en-GB" sz="1800" spc="-5" dirty="0">
                <a:solidFill>
                  <a:srgbClr val="292929"/>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2100"/>
              </a:lnSpc>
              <a:spcBef>
                <a:spcPts val="1370"/>
              </a:spcBef>
              <a:spcAft>
                <a:spcPts val="0"/>
              </a:spcAft>
              <a:buSzPts val="1000"/>
              <a:buFont typeface="Symbol" panose="05050102010706020507" pitchFamily="18" charset="2"/>
              <a:buChar char=""/>
              <a:tabLst>
                <a:tab pos="457200" algn="l"/>
              </a:tabLst>
            </a:pPr>
            <a:r>
              <a:rPr lang="en-GB" sz="1800" spc="-5"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rPr>
              <a:t>Rafael Rodríguez</a:t>
            </a:r>
            <a:r>
              <a:rPr lang="en-GB" sz="1800" spc="-5" dirty="0">
                <a:solidFill>
                  <a:srgbClr val="292929"/>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2100"/>
              </a:lnSpc>
              <a:spcBef>
                <a:spcPts val="1370"/>
              </a:spcBef>
              <a:spcAft>
                <a:spcPts val="0"/>
              </a:spcAft>
              <a:buSzPts val="1000"/>
              <a:buFont typeface="Symbol" panose="05050102010706020507" pitchFamily="18" charset="2"/>
              <a:buChar char=""/>
              <a:tabLst>
                <a:tab pos="457200" algn="l"/>
              </a:tabLst>
            </a:pPr>
            <a:r>
              <a:rPr lang="es-MX" sz="1800" b="1" u="sng" spc="-5"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hlinkClick r:id="rId2"/>
              </a:rPr>
              <a:t>Mentor: Dr. Manuel David Morales</a:t>
            </a:r>
            <a:r>
              <a:rPr lang="es-MX" sz="1800" spc="-5" dirty="0">
                <a:solidFill>
                  <a:srgbClr val="292929"/>
                </a:solidFill>
                <a:effectLst/>
                <a:latin typeface="Arial" panose="020B0604020202020204" pitchFamily="34" charset="0"/>
                <a:ea typeface="Times New Roman" panose="02020603050405020304" pitchFamily="18" charset="0"/>
                <a:cs typeface="Times New Roman" panose="02020603050405020304" pitchFamily="18" charset="0"/>
              </a:rPr>
              <a:t>, Astrofísico</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pic>
        <p:nvPicPr>
          <p:cNvPr id="5" name="Picture 4">
            <a:extLst>
              <a:ext uri="{FF2B5EF4-FFF2-40B4-BE49-F238E27FC236}">
                <a16:creationId xmlns:a16="http://schemas.microsoft.com/office/drawing/2014/main" id="{5AB976A2-049A-46F7-A400-5A981AA7BAE1}"/>
              </a:ext>
            </a:extLst>
          </p:cNvPr>
          <p:cNvPicPr>
            <a:picLocks noChangeAspect="1"/>
          </p:cNvPicPr>
          <p:nvPr/>
        </p:nvPicPr>
        <p:blipFill>
          <a:blip r:embed="rId3"/>
          <a:stretch>
            <a:fillRect/>
          </a:stretch>
        </p:blipFill>
        <p:spPr>
          <a:xfrm>
            <a:off x="1738312" y="1585912"/>
            <a:ext cx="3362325" cy="3990975"/>
          </a:xfrm>
          <a:prstGeom prst="rect">
            <a:avLst/>
          </a:prstGeom>
        </p:spPr>
      </p:pic>
    </p:spTree>
    <p:extLst>
      <p:ext uri="{BB962C8B-B14F-4D97-AF65-F5344CB8AC3E}">
        <p14:creationId xmlns:p14="http://schemas.microsoft.com/office/powerpoint/2010/main" val="4245274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C5A0E-27EE-4589-A44A-CDE393F097E1}"/>
              </a:ext>
            </a:extLst>
          </p:cNvPr>
          <p:cNvSpPr>
            <a:spLocks noGrp="1"/>
          </p:cNvSpPr>
          <p:nvPr>
            <p:ph type="title"/>
          </p:nvPr>
        </p:nvSpPr>
        <p:spPr/>
        <p:txBody>
          <a:bodyPr/>
          <a:lstStyle/>
          <a:p>
            <a:r>
              <a:rPr lang="es-MX" sz="44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Introducción</a:t>
            </a:r>
            <a:endParaRPr lang="en-GB" dirty="0"/>
          </a:p>
        </p:txBody>
      </p:sp>
      <p:sp>
        <p:nvSpPr>
          <p:cNvPr id="3" name="Content Placeholder 2">
            <a:extLst>
              <a:ext uri="{FF2B5EF4-FFF2-40B4-BE49-F238E27FC236}">
                <a16:creationId xmlns:a16="http://schemas.microsoft.com/office/drawing/2014/main" id="{E7E5DCA6-8AAA-4BE7-9E0F-F7C60AFB548F}"/>
              </a:ext>
            </a:extLst>
          </p:cNvPr>
          <p:cNvSpPr>
            <a:spLocks noGrp="1"/>
          </p:cNvSpPr>
          <p:nvPr>
            <p:ph idx="1"/>
          </p:nvPr>
        </p:nvSpPr>
        <p:spPr/>
        <p:txBody>
          <a:bodyPr/>
          <a:lstStyle/>
          <a:p>
            <a:pPr marL="0" marR="0" indent="0" algn="just">
              <a:lnSpc>
                <a:spcPct val="107000"/>
              </a:lnSpc>
              <a:spcBef>
                <a:spcPts val="0"/>
              </a:spcBef>
              <a:spcAft>
                <a:spcPts val="750"/>
              </a:spcAft>
              <a:buNone/>
            </a:pPr>
            <a:r>
              <a:rPr lang="es-MX"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 raíz de la pandemia del COVID-19 las alternativas de enseñanza a partir de los propios estudiantes, quienes manifiestan diferentes maneras de aprender, pocas veces coincidentes con las maneras en que se les enseña es un factor importante para la mejora continua de la educación. </a:t>
            </a:r>
          </a:p>
          <a:p>
            <a:pPr marL="0" marR="0" indent="0" algn="just">
              <a:lnSpc>
                <a:spcPct val="107000"/>
              </a:lnSpc>
              <a:spcBef>
                <a:spcPts val="0"/>
              </a:spcBef>
              <a:spcAft>
                <a:spcPts val="750"/>
              </a:spcAft>
              <a:buNone/>
            </a:pPr>
            <a:endParaRPr lang="es-MX"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750"/>
              </a:spcAft>
              <a:buNone/>
            </a:pPr>
            <a:r>
              <a:rPr lang="es-MX"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La teoría de los estilos de aprendizaje reconoce que todas las personas aprenden de manera distinta, lo cual ha de identificarse para enseñar a aprender e inclusive para aprender a aprender. Como sustento para esta investigación se seleccionó el enfoque de la programación neurolingüística (PNL) donde se definen tres estilos de aprendizaje: el visual, el auditivo y el kinestésico.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3258754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A829-0382-410C-AF0C-72EB5EA7C527}"/>
              </a:ext>
            </a:extLst>
          </p:cNvPr>
          <p:cNvSpPr>
            <a:spLocks noGrp="1"/>
          </p:cNvSpPr>
          <p:nvPr>
            <p:ph type="title"/>
          </p:nvPr>
        </p:nvSpPr>
        <p:spPr/>
        <p:txBody>
          <a:bodyPr/>
          <a:lstStyle/>
          <a:p>
            <a:r>
              <a:rPr lang="es-MX" sz="44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Objetivo</a:t>
            </a:r>
            <a:endParaRPr lang="en-GB" dirty="0"/>
          </a:p>
        </p:txBody>
      </p:sp>
      <p:sp>
        <p:nvSpPr>
          <p:cNvPr id="3" name="Content Placeholder 2">
            <a:extLst>
              <a:ext uri="{FF2B5EF4-FFF2-40B4-BE49-F238E27FC236}">
                <a16:creationId xmlns:a16="http://schemas.microsoft.com/office/drawing/2014/main" id="{70B08F77-6CBF-4DC3-B9AD-85E39DD46E92}"/>
              </a:ext>
            </a:extLst>
          </p:cNvPr>
          <p:cNvSpPr>
            <a:spLocks noGrp="1"/>
          </p:cNvSpPr>
          <p:nvPr>
            <p:ph idx="1"/>
          </p:nvPr>
        </p:nvSpPr>
        <p:spPr/>
        <p:txBody>
          <a:bodyPr/>
          <a:lstStyle/>
          <a:p>
            <a:r>
              <a:rPr lang="es-MX" sz="2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Analizar y predecir el estilo de aprendizaje predominante de cualquier estudiante para plantear estrategias de enseñanza que faciliten a los docentes generar un aprendizaje eficiente o a los estudiantes cómo aprender mejor.</a:t>
            </a:r>
            <a:endParaRPr lang="en-GB" dirty="0"/>
          </a:p>
        </p:txBody>
      </p:sp>
    </p:spTree>
    <p:extLst>
      <p:ext uri="{BB962C8B-B14F-4D97-AF65-F5344CB8AC3E}">
        <p14:creationId xmlns:p14="http://schemas.microsoft.com/office/powerpoint/2010/main" val="2332557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CF171-841B-4D9A-B17C-45AA836756D3}"/>
              </a:ext>
            </a:extLst>
          </p:cNvPr>
          <p:cNvSpPr>
            <a:spLocks noGrp="1"/>
          </p:cNvSpPr>
          <p:nvPr>
            <p:ph type="title"/>
          </p:nvPr>
        </p:nvSpPr>
        <p:spPr/>
        <p:txBody>
          <a:bodyPr/>
          <a:lstStyle/>
          <a:p>
            <a:r>
              <a:rPr lang="es-MX" dirty="0"/>
              <a:t>PNL</a:t>
            </a:r>
            <a:endParaRPr lang="en-GB" dirty="0"/>
          </a:p>
        </p:txBody>
      </p:sp>
      <p:pic>
        <p:nvPicPr>
          <p:cNvPr id="5122" name="Picture 2" descr="Programacion Neurolinguistica Hoy - Tome Control de Su Vida">
            <a:extLst>
              <a:ext uri="{FF2B5EF4-FFF2-40B4-BE49-F238E27FC236}">
                <a16:creationId xmlns:a16="http://schemas.microsoft.com/office/drawing/2014/main" id="{CE0537BB-DE6B-47E1-A70B-05814197C99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59291" y="2134394"/>
            <a:ext cx="5166561" cy="2893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123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4057A-0173-4CDE-923F-5475D3BAEF28}"/>
              </a:ext>
            </a:extLst>
          </p:cNvPr>
          <p:cNvSpPr>
            <a:spLocks noGrp="1"/>
          </p:cNvSpPr>
          <p:nvPr>
            <p:ph type="title"/>
          </p:nvPr>
        </p:nvSpPr>
        <p:spPr/>
        <p:txBody>
          <a:bodyPr/>
          <a:lstStyle/>
          <a:p>
            <a:r>
              <a:rPr lang="es-MX" dirty="0"/>
              <a:t>Visual</a:t>
            </a:r>
            <a:endParaRPr lang="en-GB" dirty="0"/>
          </a:p>
        </p:txBody>
      </p:sp>
      <p:pic>
        <p:nvPicPr>
          <p:cNvPr id="1035" name="Picture 11">
            <a:extLst>
              <a:ext uri="{FF2B5EF4-FFF2-40B4-BE49-F238E27FC236}">
                <a16:creationId xmlns:a16="http://schemas.microsoft.com/office/drawing/2014/main" id="{0B45A819-98E5-4E96-92CF-E71FE65745A6}"/>
              </a:ext>
            </a:extLst>
          </p:cNvPr>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50757" y="1233184"/>
            <a:ext cx="9488905" cy="5206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095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D919D4E8-747F-45FE-9D36-5EC6950C66B5}"/>
              </a:ext>
            </a:extLst>
          </p:cNvPr>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1025" y="1367104"/>
            <a:ext cx="9677901" cy="512747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017E5B8-E769-45B1-9B41-E96E4B6FBC0C}"/>
              </a:ext>
            </a:extLst>
          </p:cNvPr>
          <p:cNvSpPr>
            <a:spLocks noGrp="1"/>
          </p:cNvSpPr>
          <p:nvPr>
            <p:ph type="title"/>
          </p:nvPr>
        </p:nvSpPr>
        <p:spPr/>
        <p:txBody>
          <a:bodyPr/>
          <a:lstStyle/>
          <a:p>
            <a:r>
              <a:rPr lang="es-MX" dirty="0"/>
              <a:t>Auditivo</a:t>
            </a:r>
            <a:endParaRPr lang="en-GB" dirty="0"/>
          </a:p>
        </p:txBody>
      </p:sp>
    </p:spTree>
    <p:extLst>
      <p:ext uri="{BB962C8B-B14F-4D97-AF65-F5344CB8AC3E}">
        <p14:creationId xmlns:p14="http://schemas.microsoft.com/office/powerpoint/2010/main" val="3911546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D422-1F21-4DDF-983B-7E36859CA222}"/>
              </a:ext>
            </a:extLst>
          </p:cNvPr>
          <p:cNvSpPr>
            <a:spLocks noGrp="1"/>
          </p:cNvSpPr>
          <p:nvPr>
            <p:ph type="title"/>
          </p:nvPr>
        </p:nvSpPr>
        <p:spPr/>
        <p:txBody>
          <a:bodyPr/>
          <a:lstStyle/>
          <a:p>
            <a:r>
              <a:rPr lang="es-MX" dirty="0"/>
              <a:t>Kinestésico</a:t>
            </a:r>
            <a:endParaRPr lang="en-GB" dirty="0"/>
          </a:p>
        </p:txBody>
      </p:sp>
      <p:pic>
        <p:nvPicPr>
          <p:cNvPr id="4098" name="Picture 2">
            <a:extLst>
              <a:ext uri="{FF2B5EF4-FFF2-40B4-BE49-F238E27FC236}">
                <a16:creationId xmlns:a16="http://schemas.microsoft.com/office/drawing/2014/main" id="{FD60091D-AF48-4971-A389-7CD910A068E4}"/>
              </a:ext>
            </a:extLst>
          </p:cNvPr>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23950" y="1409750"/>
            <a:ext cx="9563100" cy="4984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51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670B9-2E95-4296-8AEB-EC1BAA81A487}"/>
              </a:ext>
            </a:extLst>
          </p:cNvPr>
          <p:cNvSpPr>
            <a:spLocks noGrp="1"/>
          </p:cNvSpPr>
          <p:nvPr>
            <p:ph type="title"/>
          </p:nvPr>
        </p:nvSpPr>
        <p:spPr/>
        <p:txBody>
          <a:bodyPr/>
          <a:lstStyle/>
          <a:p>
            <a:r>
              <a:rPr lang="es-MX" dirty="0"/>
              <a:t>Análisis</a:t>
            </a:r>
            <a:endParaRPr lang="en-GB" dirty="0"/>
          </a:p>
        </p:txBody>
      </p:sp>
      <p:sp>
        <p:nvSpPr>
          <p:cNvPr id="3" name="Content Placeholder 2">
            <a:extLst>
              <a:ext uri="{FF2B5EF4-FFF2-40B4-BE49-F238E27FC236}">
                <a16:creationId xmlns:a16="http://schemas.microsoft.com/office/drawing/2014/main" id="{FE104F52-C092-4493-AECF-A212AB6FDFDF}"/>
              </a:ext>
            </a:extLst>
          </p:cNvPr>
          <p:cNvSpPr>
            <a:spLocks noGrp="1"/>
          </p:cNvSpPr>
          <p:nvPr>
            <p:ph idx="1"/>
          </p:nvPr>
        </p:nvSpPr>
        <p:spPr/>
        <p:txBody>
          <a:bodyPr/>
          <a:lstStyle/>
          <a:p>
            <a:r>
              <a:rPr lang="es-MX" sz="1800" dirty="0">
                <a:solidFill>
                  <a:srgbClr val="333333"/>
                </a:solidFill>
                <a:effectLst/>
                <a:latin typeface="Arial" panose="020B0604020202020204" pitchFamily="34" charset="0"/>
                <a:ea typeface="Times New Roman" panose="02020603050405020304" pitchFamily="18" charset="0"/>
              </a:rPr>
              <a:t>Se aplicó una encuesta para identificar estilos de aprendizaje basado en el modelo VAK a los participantes de Saturdays.AI del actual ciclo y los de eventos anteriores, sobre el siguiente entorno:</a:t>
            </a:r>
          </a:p>
          <a:p>
            <a:endParaRPr lang="en-GB" dirty="0"/>
          </a:p>
        </p:txBody>
      </p:sp>
      <p:pic>
        <p:nvPicPr>
          <p:cNvPr id="23" name="Picture 22">
            <a:extLst>
              <a:ext uri="{FF2B5EF4-FFF2-40B4-BE49-F238E27FC236}">
                <a16:creationId xmlns:a16="http://schemas.microsoft.com/office/drawing/2014/main" id="{2B667916-4AD9-466A-87E5-5C3A985B9C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80623" y="2319338"/>
            <a:ext cx="4676775" cy="3857625"/>
          </a:xfrm>
          <a:prstGeom prst="rect">
            <a:avLst/>
          </a:prstGeom>
          <a:noFill/>
          <a:ln>
            <a:noFill/>
          </a:ln>
        </p:spPr>
      </p:pic>
    </p:spTree>
    <p:extLst>
      <p:ext uri="{BB962C8B-B14F-4D97-AF65-F5344CB8AC3E}">
        <p14:creationId xmlns:p14="http://schemas.microsoft.com/office/powerpoint/2010/main" val="2205938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4337</TotalTime>
  <Words>314</Words>
  <Application>Microsoft Office PowerPoint</Application>
  <PresentationFormat>Widescreen</PresentationFormat>
  <Paragraphs>27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Symbol</vt:lpstr>
      <vt:lpstr>Office Theme</vt:lpstr>
      <vt:lpstr>Proyecto: Estilos de aprendizaje</vt:lpstr>
      <vt:lpstr>Equipo Verde</vt:lpstr>
      <vt:lpstr>Introducción</vt:lpstr>
      <vt:lpstr>Objetivo</vt:lpstr>
      <vt:lpstr>PNL</vt:lpstr>
      <vt:lpstr>Visual</vt:lpstr>
      <vt:lpstr>Auditivo</vt:lpstr>
      <vt:lpstr>Kinestésico</vt:lpstr>
      <vt:lpstr>Análisis</vt:lpstr>
      <vt:lpstr>Análisis</vt:lpstr>
      <vt:lpstr>Hipótesis</vt:lpstr>
      <vt:lpstr>Mentores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Rodriguez, Rafael</dc:creator>
  <cp:lastModifiedBy>Rodriguez, Rafael</cp:lastModifiedBy>
  <cp:revision>1</cp:revision>
  <dcterms:created xsi:type="dcterms:W3CDTF">2022-11-16T15:11:53Z</dcterms:created>
  <dcterms:modified xsi:type="dcterms:W3CDTF">2022-11-19T15:51:03Z</dcterms:modified>
</cp:coreProperties>
</file>