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2" r:id="rId3"/>
    <p:sldId id="295" r:id="rId4"/>
    <p:sldId id="294" r:id="rId5"/>
    <p:sldId id="296" r:id="rId6"/>
    <p:sldId id="291" r:id="rId7"/>
    <p:sldId id="293" r:id="rId8"/>
    <p:sldId id="298" r:id="rId9"/>
    <p:sldId id="297" r:id="rId10"/>
    <p:sldId id="273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DA"/>
    <a:srgbClr val="00D200"/>
    <a:srgbClr val="00FF00"/>
    <a:srgbClr val="00CC99"/>
    <a:srgbClr val="1E8C16"/>
    <a:srgbClr val="69881A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58657" autoAdjust="0"/>
  </p:normalViewPr>
  <p:slideViewPr>
    <p:cSldViewPr snapToGrid="0">
      <p:cViewPr varScale="1">
        <p:scale>
          <a:sx n="74" d="100"/>
          <a:sy n="74" d="100"/>
        </p:scale>
        <p:origin x="1290" y="78"/>
      </p:cViewPr>
      <p:guideLst>
        <p:guide orient="horz" pos="2160"/>
        <p:guide pos="2880"/>
        <p:guide pos="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1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83F7EA-66AC-4EED-84A2-2AD47B04DE27}" type="datetimeFigureOut">
              <a:rPr lang="en-US" altLang="zh-CN"/>
              <a:pPr>
                <a:defRPr/>
              </a:pPr>
              <a:t>6/24/2017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60F5C19-34E5-4CF8-9035-2D5E171DAE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166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600D009-0DEF-452D-8C88-F72D32D2AF2C}" type="datetimeFigureOut">
              <a:rPr lang="en-US" altLang="zh-CN"/>
              <a:pPr>
                <a:defRPr/>
              </a:pPr>
              <a:t>6/24/2017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AC8259-BD53-409D-A5AC-D1405349EE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371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4F8C3E3-3402-49C1-B368-CCD902E8D430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5979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87325" y="1893888"/>
            <a:ext cx="8956675" cy="3257550"/>
          </a:xfrm>
          <a:prstGeom prst="rect">
            <a:avLst/>
          </a:prstGeom>
          <a:ln>
            <a:noFill/>
          </a:ln>
          <a:effectLst>
            <a:outerShdw blurRad="190500" dist="63500" dir="15600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/>
          </a:p>
        </p:txBody>
      </p:sp>
      <p:sp>
        <p:nvSpPr>
          <p:cNvPr id="5" name="Hexagon 9"/>
          <p:cNvSpPr/>
          <p:nvPr userDrawn="1"/>
        </p:nvSpPr>
        <p:spPr>
          <a:xfrm rot="16200000">
            <a:off x="-918482" y="2799525"/>
            <a:ext cx="3260786" cy="1440148"/>
          </a:xfrm>
          <a:custGeom>
            <a:avLst/>
            <a:gdLst>
              <a:gd name="connsiteX0" fmla="*/ 0 w 1583473"/>
              <a:gd name="connsiteY0" fmla="*/ 674649 h 1349298"/>
              <a:gd name="connsiteX1" fmla="*/ 337325 w 1583473"/>
              <a:gd name="connsiteY1" fmla="*/ 0 h 1349298"/>
              <a:gd name="connsiteX2" fmla="*/ 1246149 w 1583473"/>
              <a:gd name="connsiteY2" fmla="*/ 0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467202 w 1583473"/>
              <a:gd name="connsiteY1" fmla="*/ 448091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80366 w 1583473"/>
              <a:gd name="connsiteY1" fmla="*/ 54096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77202 w 1583473"/>
              <a:gd name="connsiteY0" fmla="*/ 11234 h 818841"/>
              <a:gd name="connsiteX1" fmla="*/ 1495724 w 1583473"/>
              <a:gd name="connsiteY1" fmla="*/ 22409 h 818841"/>
              <a:gd name="connsiteX2" fmla="*/ 1583473 w 1583473"/>
              <a:gd name="connsiteY2" fmla="*/ 144192 h 818841"/>
              <a:gd name="connsiteX3" fmla="*/ 1246149 w 1583473"/>
              <a:gd name="connsiteY3" fmla="*/ 818841 h 818841"/>
              <a:gd name="connsiteX4" fmla="*/ 337325 w 1583473"/>
              <a:gd name="connsiteY4" fmla="*/ 818841 h 818841"/>
              <a:gd name="connsiteX5" fmla="*/ 0 w 1583473"/>
              <a:gd name="connsiteY5" fmla="*/ 144192 h 818841"/>
              <a:gd name="connsiteX6" fmla="*/ 77202 w 1583473"/>
              <a:gd name="connsiteY6" fmla="*/ 11234 h 818841"/>
              <a:gd name="connsiteX0" fmla="*/ 77202 w 1583473"/>
              <a:gd name="connsiteY0" fmla="*/ 13990 h 821597"/>
              <a:gd name="connsiteX1" fmla="*/ 1495724 w 1583473"/>
              <a:gd name="connsiteY1" fmla="*/ 18021 h 821597"/>
              <a:gd name="connsiteX2" fmla="*/ 1583473 w 1583473"/>
              <a:gd name="connsiteY2" fmla="*/ 146948 h 821597"/>
              <a:gd name="connsiteX3" fmla="*/ 1246149 w 1583473"/>
              <a:gd name="connsiteY3" fmla="*/ 821597 h 821597"/>
              <a:gd name="connsiteX4" fmla="*/ 337325 w 1583473"/>
              <a:gd name="connsiteY4" fmla="*/ 821597 h 821597"/>
              <a:gd name="connsiteX5" fmla="*/ 0 w 1583473"/>
              <a:gd name="connsiteY5" fmla="*/ 146948 h 821597"/>
              <a:gd name="connsiteX6" fmla="*/ 77202 w 1583473"/>
              <a:gd name="connsiteY6" fmla="*/ 13990 h 821597"/>
              <a:gd name="connsiteX0" fmla="*/ 77202 w 1583473"/>
              <a:gd name="connsiteY0" fmla="*/ 7184 h 814791"/>
              <a:gd name="connsiteX1" fmla="*/ 1495724 w 1583473"/>
              <a:gd name="connsiteY1" fmla="*/ 11215 h 814791"/>
              <a:gd name="connsiteX2" fmla="*/ 1583473 w 1583473"/>
              <a:gd name="connsiteY2" fmla="*/ 140142 h 814791"/>
              <a:gd name="connsiteX3" fmla="*/ 1246149 w 1583473"/>
              <a:gd name="connsiteY3" fmla="*/ 814791 h 814791"/>
              <a:gd name="connsiteX4" fmla="*/ 337325 w 1583473"/>
              <a:gd name="connsiteY4" fmla="*/ 814791 h 814791"/>
              <a:gd name="connsiteX5" fmla="*/ 0 w 1583473"/>
              <a:gd name="connsiteY5" fmla="*/ 140142 h 814791"/>
              <a:gd name="connsiteX6" fmla="*/ 77202 w 1583473"/>
              <a:gd name="connsiteY6" fmla="*/ 7184 h 814791"/>
              <a:gd name="connsiteX0" fmla="*/ 77202 w 1583473"/>
              <a:gd name="connsiteY0" fmla="*/ 9572 h 817179"/>
              <a:gd name="connsiteX1" fmla="*/ 1495724 w 1583473"/>
              <a:gd name="connsiteY1" fmla="*/ 13603 h 817179"/>
              <a:gd name="connsiteX2" fmla="*/ 1583473 w 1583473"/>
              <a:gd name="connsiteY2" fmla="*/ 142530 h 817179"/>
              <a:gd name="connsiteX3" fmla="*/ 1246149 w 1583473"/>
              <a:gd name="connsiteY3" fmla="*/ 817179 h 817179"/>
              <a:gd name="connsiteX4" fmla="*/ 337325 w 1583473"/>
              <a:gd name="connsiteY4" fmla="*/ 817179 h 817179"/>
              <a:gd name="connsiteX5" fmla="*/ 0 w 1583473"/>
              <a:gd name="connsiteY5" fmla="*/ 142530 h 817179"/>
              <a:gd name="connsiteX6" fmla="*/ 77202 w 1583473"/>
              <a:gd name="connsiteY6" fmla="*/ 9572 h 817179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11036 h 818643"/>
              <a:gd name="connsiteX1" fmla="*/ 1491337 w 1583473"/>
              <a:gd name="connsiteY1" fmla="*/ 10428 h 818643"/>
              <a:gd name="connsiteX2" fmla="*/ 1583473 w 1583473"/>
              <a:gd name="connsiteY2" fmla="*/ 143994 h 818643"/>
              <a:gd name="connsiteX3" fmla="*/ 1246149 w 1583473"/>
              <a:gd name="connsiteY3" fmla="*/ 818643 h 818643"/>
              <a:gd name="connsiteX4" fmla="*/ 337325 w 1583473"/>
              <a:gd name="connsiteY4" fmla="*/ 818643 h 818643"/>
              <a:gd name="connsiteX5" fmla="*/ 0 w 1583473"/>
              <a:gd name="connsiteY5" fmla="*/ 143994 h 818643"/>
              <a:gd name="connsiteX6" fmla="*/ 77202 w 1583473"/>
              <a:gd name="connsiteY6" fmla="*/ 11036 h 818643"/>
              <a:gd name="connsiteX0" fmla="*/ 77202 w 1583473"/>
              <a:gd name="connsiteY0" fmla="*/ 4519 h 812126"/>
              <a:gd name="connsiteX1" fmla="*/ 1491337 w 1583473"/>
              <a:gd name="connsiteY1" fmla="*/ 3911 h 812126"/>
              <a:gd name="connsiteX2" fmla="*/ 1583473 w 1583473"/>
              <a:gd name="connsiteY2" fmla="*/ 137477 h 812126"/>
              <a:gd name="connsiteX3" fmla="*/ 1246149 w 1583473"/>
              <a:gd name="connsiteY3" fmla="*/ 812126 h 812126"/>
              <a:gd name="connsiteX4" fmla="*/ 337325 w 1583473"/>
              <a:gd name="connsiteY4" fmla="*/ 812126 h 812126"/>
              <a:gd name="connsiteX5" fmla="*/ 0 w 1583473"/>
              <a:gd name="connsiteY5" fmla="*/ 137477 h 812126"/>
              <a:gd name="connsiteX6" fmla="*/ 77202 w 1583473"/>
              <a:gd name="connsiteY6" fmla="*/ 4519 h 812126"/>
              <a:gd name="connsiteX0" fmla="*/ 79394 w 1583473"/>
              <a:gd name="connsiteY0" fmla="*/ 7751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79394 w 1583473"/>
              <a:gd name="connsiteY6" fmla="*/ 7751 h 808215"/>
              <a:gd name="connsiteX0" fmla="*/ 68425 w 1583473"/>
              <a:gd name="connsiteY0" fmla="*/ 10132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68425 w 1583473"/>
              <a:gd name="connsiteY6" fmla="*/ 10132 h 808215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5 w 1583473"/>
              <a:gd name="connsiteY0" fmla="*/ 8 h 798091"/>
              <a:gd name="connsiteX1" fmla="*/ 1514046 w 1583473"/>
              <a:gd name="connsiteY1" fmla="*/ 19245 h 798091"/>
              <a:gd name="connsiteX2" fmla="*/ 1583473 w 1583473"/>
              <a:gd name="connsiteY2" fmla="*/ 123442 h 798091"/>
              <a:gd name="connsiteX3" fmla="*/ 1246149 w 1583473"/>
              <a:gd name="connsiteY3" fmla="*/ 798091 h 798091"/>
              <a:gd name="connsiteX4" fmla="*/ 337325 w 1583473"/>
              <a:gd name="connsiteY4" fmla="*/ 798091 h 798091"/>
              <a:gd name="connsiteX5" fmla="*/ 0 w 1583473"/>
              <a:gd name="connsiteY5" fmla="*/ 123442 h 798091"/>
              <a:gd name="connsiteX6" fmla="*/ 68425 w 1583473"/>
              <a:gd name="connsiteY6" fmla="*/ 8 h 798091"/>
              <a:gd name="connsiteX0" fmla="*/ 70887 w 1583473"/>
              <a:gd name="connsiteY0" fmla="*/ 11 h 781426"/>
              <a:gd name="connsiteX1" fmla="*/ 1514046 w 1583473"/>
              <a:gd name="connsiteY1" fmla="*/ 2580 h 781426"/>
              <a:gd name="connsiteX2" fmla="*/ 1583473 w 1583473"/>
              <a:gd name="connsiteY2" fmla="*/ 106777 h 781426"/>
              <a:gd name="connsiteX3" fmla="*/ 1246149 w 1583473"/>
              <a:gd name="connsiteY3" fmla="*/ 781426 h 781426"/>
              <a:gd name="connsiteX4" fmla="*/ 337325 w 1583473"/>
              <a:gd name="connsiteY4" fmla="*/ 781426 h 781426"/>
              <a:gd name="connsiteX5" fmla="*/ 0 w 1583473"/>
              <a:gd name="connsiteY5" fmla="*/ 106777 h 781426"/>
              <a:gd name="connsiteX6" fmla="*/ 70887 w 1583473"/>
              <a:gd name="connsiteY6" fmla="*/ 11 h 781426"/>
              <a:gd name="connsiteX0" fmla="*/ 56108 w 1583473"/>
              <a:gd name="connsiteY0" fmla="*/ 11 h 781426"/>
              <a:gd name="connsiteX1" fmla="*/ 1514046 w 1583473"/>
              <a:gd name="connsiteY1" fmla="*/ 2580 h 781426"/>
              <a:gd name="connsiteX2" fmla="*/ 1583473 w 1583473"/>
              <a:gd name="connsiteY2" fmla="*/ 106777 h 781426"/>
              <a:gd name="connsiteX3" fmla="*/ 1246149 w 1583473"/>
              <a:gd name="connsiteY3" fmla="*/ 781426 h 781426"/>
              <a:gd name="connsiteX4" fmla="*/ 337325 w 1583473"/>
              <a:gd name="connsiteY4" fmla="*/ 781426 h 781426"/>
              <a:gd name="connsiteX5" fmla="*/ 0 w 1583473"/>
              <a:gd name="connsiteY5" fmla="*/ 106777 h 781426"/>
              <a:gd name="connsiteX6" fmla="*/ 56108 w 1583473"/>
              <a:gd name="connsiteY6" fmla="*/ 11 h 78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3473" h="781426">
                <a:moveTo>
                  <a:pt x="56108" y="11"/>
                </a:moveTo>
                <a:lnTo>
                  <a:pt x="1514046" y="2580"/>
                </a:lnTo>
                <a:cubicBezTo>
                  <a:pt x="1557920" y="63471"/>
                  <a:pt x="1538137" y="40783"/>
                  <a:pt x="1583473" y="106777"/>
                </a:cubicBezTo>
                <a:lnTo>
                  <a:pt x="1246149" y="781426"/>
                </a:lnTo>
                <a:lnTo>
                  <a:pt x="337325" y="781426"/>
                </a:lnTo>
                <a:lnTo>
                  <a:pt x="0" y="106777"/>
                </a:lnTo>
                <a:cubicBezTo>
                  <a:pt x="25734" y="62458"/>
                  <a:pt x="54185" y="-914"/>
                  <a:pt x="56108" y="11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2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8400000" scaled="0"/>
          </a:gradFill>
          <a:ln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744" y="1753292"/>
            <a:ext cx="7582198" cy="1927753"/>
          </a:xfrm>
        </p:spPr>
        <p:txBody>
          <a:bodyPr lIns="0" tIns="0" rIns="0" bIns="0" anchor="b"/>
          <a:lstStyle>
            <a:lvl1pPr algn="ctr"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744" y="3721252"/>
            <a:ext cx="7582198" cy="1377404"/>
          </a:xfrm>
        </p:spPr>
        <p:txBody>
          <a:bodyPr lIns="0" tIns="0" rIns="0" bIns="0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C80BE-FE72-4DB3-A58C-70AC0AB6F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01855-2104-4A87-9695-0EF3CB1F8265}" type="datetimeFigureOut">
              <a:rPr lang="en-US" altLang="zh-CN"/>
              <a:pPr>
                <a:defRPr/>
              </a:pPr>
              <a:t>6/24/2017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389388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 userDrawn="1"/>
        </p:nvSpPr>
        <p:spPr>
          <a:xfrm>
            <a:off x="101600" y="0"/>
            <a:ext cx="9042400" cy="1349375"/>
          </a:xfrm>
          <a:prstGeom prst="rect">
            <a:avLst/>
          </a:prstGeom>
          <a:ln>
            <a:noFill/>
          </a:ln>
          <a:effectLst>
            <a:outerShdw blurRad="101600" dist="63500" dir="36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/>
          </a:p>
        </p:txBody>
      </p:sp>
      <p:sp>
        <p:nvSpPr>
          <p:cNvPr id="5" name="Hexagon 9"/>
          <p:cNvSpPr/>
          <p:nvPr userDrawn="1"/>
        </p:nvSpPr>
        <p:spPr>
          <a:xfrm rot="16200000">
            <a:off x="-344873" y="336611"/>
            <a:ext cx="1345725" cy="672494"/>
          </a:xfrm>
          <a:custGeom>
            <a:avLst/>
            <a:gdLst>
              <a:gd name="connsiteX0" fmla="*/ 0 w 1583473"/>
              <a:gd name="connsiteY0" fmla="*/ 674649 h 1349298"/>
              <a:gd name="connsiteX1" fmla="*/ 337325 w 1583473"/>
              <a:gd name="connsiteY1" fmla="*/ 0 h 1349298"/>
              <a:gd name="connsiteX2" fmla="*/ 1246149 w 1583473"/>
              <a:gd name="connsiteY2" fmla="*/ 0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467202 w 1583473"/>
              <a:gd name="connsiteY1" fmla="*/ 448091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80366 w 1583473"/>
              <a:gd name="connsiteY1" fmla="*/ 54096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77202 w 1583473"/>
              <a:gd name="connsiteY0" fmla="*/ 11234 h 818841"/>
              <a:gd name="connsiteX1" fmla="*/ 1495724 w 1583473"/>
              <a:gd name="connsiteY1" fmla="*/ 22409 h 818841"/>
              <a:gd name="connsiteX2" fmla="*/ 1583473 w 1583473"/>
              <a:gd name="connsiteY2" fmla="*/ 144192 h 818841"/>
              <a:gd name="connsiteX3" fmla="*/ 1246149 w 1583473"/>
              <a:gd name="connsiteY3" fmla="*/ 818841 h 818841"/>
              <a:gd name="connsiteX4" fmla="*/ 337325 w 1583473"/>
              <a:gd name="connsiteY4" fmla="*/ 818841 h 818841"/>
              <a:gd name="connsiteX5" fmla="*/ 0 w 1583473"/>
              <a:gd name="connsiteY5" fmla="*/ 144192 h 818841"/>
              <a:gd name="connsiteX6" fmla="*/ 77202 w 1583473"/>
              <a:gd name="connsiteY6" fmla="*/ 11234 h 818841"/>
              <a:gd name="connsiteX0" fmla="*/ 77202 w 1583473"/>
              <a:gd name="connsiteY0" fmla="*/ 13990 h 821597"/>
              <a:gd name="connsiteX1" fmla="*/ 1495724 w 1583473"/>
              <a:gd name="connsiteY1" fmla="*/ 18021 h 821597"/>
              <a:gd name="connsiteX2" fmla="*/ 1583473 w 1583473"/>
              <a:gd name="connsiteY2" fmla="*/ 146948 h 821597"/>
              <a:gd name="connsiteX3" fmla="*/ 1246149 w 1583473"/>
              <a:gd name="connsiteY3" fmla="*/ 821597 h 821597"/>
              <a:gd name="connsiteX4" fmla="*/ 337325 w 1583473"/>
              <a:gd name="connsiteY4" fmla="*/ 821597 h 821597"/>
              <a:gd name="connsiteX5" fmla="*/ 0 w 1583473"/>
              <a:gd name="connsiteY5" fmla="*/ 146948 h 821597"/>
              <a:gd name="connsiteX6" fmla="*/ 77202 w 1583473"/>
              <a:gd name="connsiteY6" fmla="*/ 13990 h 821597"/>
              <a:gd name="connsiteX0" fmla="*/ 77202 w 1583473"/>
              <a:gd name="connsiteY0" fmla="*/ 7184 h 814791"/>
              <a:gd name="connsiteX1" fmla="*/ 1495724 w 1583473"/>
              <a:gd name="connsiteY1" fmla="*/ 11215 h 814791"/>
              <a:gd name="connsiteX2" fmla="*/ 1583473 w 1583473"/>
              <a:gd name="connsiteY2" fmla="*/ 140142 h 814791"/>
              <a:gd name="connsiteX3" fmla="*/ 1246149 w 1583473"/>
              <a:gd name="connsiteY3" fmla="*/ 814791 h 814791"/>
              <a:gd name="connsiteX4" fmla="*/ 337325 w 1583473"/>
              <a:gd name="connsiteY4" fmla="*/ 814791 h 814791"/>
              <a:gd name="connsiteX5" fmla="*/ 0 w 1583473"/>
              <a:gd name="connsiteY5" fmla="*/ 140142 h 814791"/>
              <a:gd name="connsiteX6" fmla="*/ 77202 w 1583473"/>
              <a:gd name="connsiteY6" fmla="*/ 7184 h 814791"/>
              <a:gd name="connsiteX0" fmla="*/ 77202 w 1583473"/>
              <a:gd name="connsiteY0" fmla="*/ 9572 h 817179"/>
              <a:gd name="connsiteX1" fmla="*/ 1495724 w 1583473"/>
              <a:gd name="connsiteY1" fmla="*/ 13603 h 817179"/>
              <a:gd name="connsiteX2" fmla="*/ 1583473 w 1583473"/>
              <a:gd name="connsiteY2" fmla="*/ 142530 h 817179"/>
              <a:gd name="connsiteX3" fmla="*/ 1246149 w 1583473"/>
              <a:gd name="connsiteY3" fmla="*/ 817179 h 817179"/>
              <a:gd name="connsiteX4" fmla="*/ 337325 w 1583473"/>
              <a:gd name="connsiteY4" fmla="*/ 817179 h 817179"/>
              <a:gd name="connsiteX5" fmla="*/ 0 w 1583473"/>
              <a:gd name="connsiteY5" fmla="*/ 142530 h 817179"/>
              <a:gd name="connsiteX6" fmla="*/ 77202 w 1583473"/>
              <a:gd name="connsiteY6" fmla="*/ 9572 h 817179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11036 h 818643"/>
              <a:gd name="connsiteX1" fmla="*/ 1491337 w 1583473"/>
              <a:gd name="connsiteY1" fmla="*/ 10428 h 818643"/>
              <a:gd name="connsiteX2" fmla="*/ 1583473 w 1583473"/>
              <a:gd name="connsiteY2" fmla="*/ 143994 h 818643"/>
              <a:gd name="connsiteX3" fmla="*/ 1246149 w 1583473"/>
              <a:gd name="connsiteY3" fmla="*/ 818643 h 818643"/>
              <a:gd name="connsiteX4" fmla="*/ 337325 w 1583473"/>
              <a:gd name="connsiteY4" fmla="*/ 818643 h 818643"/>
              <a:gd name="connsiteX5" fmla="*/ 0 w 1583473"/>
              <a:gd name="connsiteY5" fmla="*/ 143994 h 818643"/>
              <a:gd name="connsiteX6" fmla="*/ 77202 w 1583473"/>
              <a:gd name="connsiteY6" fmla="*/ 11036 h 818643"/>
              <a:gd name="connsiteX0" fmla="*/ 77202 w 1583473"/>
              <a:gd name="connsiteY0" fmla="*/ 4519 h 812126"/>
              <a:gd name="connsiteX1" fmla="*/ 1491337 w 1583473"/>
              <a:gd name="connsiteY1" fmla="*/ 3911 h 812126"/>
              <a:gd name="connsiteX2" fmla="*/ 1583473 w 1583473"/>
              <a:gd name="connsiteY2" fmla="*/ 137477 h 812126"/>
              <a:gd name="connsiteX3" fmla="*/ 1246149 w 1583473"/>
              <a:gd name="connsiteY3" fmla="*/ 812126 h 812126"/>
              <a:gd name="connsiteX4" fmla="*/ 337325 w 1583473"/>
              <a:gd name="connsiteY4" fmla="*/ 812126 h 812126"/>
              <a:gd name="connsiteX5" fmla="*/ 0 w 1583473"/>
              <a:gd name="connsiteY5" fmla="*/ 137477 h 812126"/>
              <a:gd name="connsiteX6" fmla="*/ 77202 w 1583473"/>
              <a:gd name="connsiteY6" fmla="*/ 4519 h 812126"/>
              <a:gd name="connsiteX0" fmla="*/ 79394 w 1583473"/>
              <a:gd name="connsiteY0" fmla="*/ 7751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79394 w 1583473"/>
              <a:gd name="connsiteY6" fmla="*/ 7751 h 808215"/>
              <a:gd name="connsiteX0" fmla="*/ 68425 w 1583473"/>
              <a:gd name="connsiteY0" fmla="*/ 10132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68425 w 1583473"/>
              <a:gd name="connsiteY6" fmla="*/ 10132 h 808215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3 w 1583473"/>
              <a:gd name="connsiteY0" fmla="*/ 7 h 807485"/>
              <a:gd name="connsiteX1" fmla="*/ 1486950 w 1583473"/>
              <a:gd name="connsiteY1" fmla="*/ 6414 h 807485"/>
              <a:gd name="connsiteX2" fmla="*/ 1583473 w 1583473"/>
              <a:gd name="connsiteY2" fmla="*/ 132836 h 807485"/>
              <a:gd name="connsiteX3" fmla="*/ 1246149 w 1583473"/>
              <a:gd name="connsiteY3" fmla="*/ 807485 h 807485"/>
              <a:gd name="connsiteX4" fmla="*/ 337325 w 1583473"/>
              <a:gd name="connsiteY4" fmla="*/ 807485 h 807485"/>
              <a:gd name="connsiteX5" fmla="*/ 0 w 1583473"/>
              <a:gd name="connsiteY5" fmla="*/ 132836 h 807485"/>
              <a:gd name="connsiteX6" fmla="*/ 68423 w 1583473"/>
              <a:gd name="connsiteY6" fmla="*/ 7 h 80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3473" h="807485">
                <a:moveTo>
                  <a:pt x="68423" y="7"/>
                </a:moveTo>
                <a:lnTo>
                  <a:pt x="1486950" y="6414"/>
                </a:lnTo>
                <a:cubicBezTo>
                  <a:pt x="1530824" y="67305"/>
                  <a:pt x="1538137" y="66842"/>
                  <a:pt x="1583473" y="132836"/>
                </a:cubicBezTo>
                <a:lnTo>
                  <a:pt x="1246149" y="807485"/>
                </a:lnTo>
                <a:lnTo>
                  <a:pt x="337325" y="807485"/>
                </a:lnTo>
                <a:lnTo>
                  <a:pt x="0" y="132836"/>
                </a:lnTo>
                <a:cubicBezTo>
                  <a:pt x="25734" y="88517"/>
                  <a:pt x="66500" y="-918"/>
                  <a:pt x="68423" y="7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2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8400000" scaled="0"/>
          </a:gradFill>
          <a:ln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083" y="1613140"/>
            <a:ext cx="8664497" cy="4943777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759125" y="163128"/>
            <a:ext cx="8239909" cy="1143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8E347-8388-4342-B44D-AF200C5EA2B4}" type="datetimeFigureOut">
              <a:rPr lang="en-US" altLang="zh-CN"/>
              <a:pPr>
                <a:defRPr/>
              </a:pPr>
              <a:t>6/24/2017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F02D5-1747-4746-8629-E3D72320C9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86689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3622675"/>
            <a:ext cx="9144000" cy="21415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/>
          </a:p>
        </p:txBody>
      </p:sp>
      <p:sp>
        <p:nvSpPr>
          <p:cNvPr id="5" name="Hexagon 9"/>
          <p:cNvSpPr/>
          <p:nvPr userDrawn="1"/>
        </p:nvSpPr>
        <p:spPr>
          <a:xfrm rot="16200000">
            <a:off x="-1051350" y="3854274"/>
            <a:ext cx="3739658" cy="1669909"/>
          </a:xfrm>
          <a:custGeom>
            <a:avLst/>
            <a:gdLst>
              <a:gd name="connsiteX0" fmla="*/ 0 w 1583473"/>
              <a:gd name="connsiteY0" fmla="*/ 674649 h 1349298"/>
              <a:gd name="connsiteX1" fmla="*/ 337325 w 1583473"/>
              <a:gd name="connsiteY1" fmla="*/ 0 h 1349298"/>
              <a:gd name="connsiteX2" fmla="*/ 1246149 w 1583473"/>
              <a:gd name="connsiteY2" fmla="*/ 0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467202 w 1583473"/>
              <a:gd name="connsiteY1" fmla="*/ 448091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80366 w 1583473"/>
              <a:gd name="connsiteY1" fmla="*/ 54096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77202 w 1583473"/>
              <a:gd name="connsiteY0" fmla="*/ 11234 h 818841"/>
              <a:gd name="connsiteX1" fmla="*/ 1495724 w 1583473"/>
              <a:gd name="connsiteY1" fmla="*/ 22409 h 818841"/>
              <a:gd name="connsiteX2" fmla="*/ 1583473 w 1583473"/>
              <a:gd name="connsiteY2" fmla="*/ 144192 h 818841"/>
              <a:gd name="connsiteX3" fmla="*/ 1246149 w 1583473"/>
              <a:gd name="connsiteY3" fmla="*/ 818841 h 818841"/>
              <a:gd name="connsiteX4" fmla="*/ 337325 w 1583473"/>
              <a:gd name="connsiteY4" fmla="*/ 818841 h 818841"/>
              <a:gd name="connsiteX5" fmla="*/ 0 w 1583473"/>
              <a:gd name="connsiteY5" fmla="*/ 144192 h 818841"/>
              <a:gd name="connsiteX6" fmla="*/ 77202 w 1583473"/>
              <a:gd name="connsiteY6" fmla="*/ 11234 h 818841"/>
              <a:gd name="connsiteX0" fmla="*/ 77202 w 1583473"/>
              <a:gd name="connsiteY0" fmla="*/ 13990 h 821597"/>
              <a:gd name="connsiteX1" fmla="*/ 1495724 w 1583473"/>
              <a:gd name="connsiteY1" fmla="*/ 18021 h 821597"/>
              <a:gd name="connsiteX2" fmla="*/ 1583473 w 1583473"/>
              <a:gd name="connsiteY2" fmla="*/ 146948 h 821597"/>
              <a:gd name="connsiteX3" fmla="*/ 1246149 w 1583473"/>
              <a:gd name="connsiteY3" fmla="*/ 821597 h 821597"/>
              <a:gd name="connsiteX4" fmla="*/ 337325 w 1583473"/>
              <a:gd name="connsiteY4" fmla="*/ 821597 h 821597"/>
              <a:gd name="connsiteX5" fmla="*/ 0 w 1583473"/>
              <a:gd name="connsiteY5" fmla="*/ 146948 h 821597"/>
              <a:gd name="connsiteX6" fmla="*/ 77202 w 1583473"/>
              <a:gd name="connsiteY6" fmla="*/ 13990 h 821597"/>
              <a:gd name="connsiteX0" fmla="*/ 77202 w 1583473"/>
              <a:gd name="connsiteY0" fmla="*/ 7184 h 814791"/>
              <a:gd name="connsiteX1" fmla="*/ 1495724 w 1583473"/>
              <a:gd name="connsiteY1" fmla="*/ 11215 h 814791"/>
              <a:gd name="connsiteX2" fmla="*/ 1583473 w 1583473"/>
              <a:gd name="connsiteY2" fmla="*/ 140142 h 814791"/>
              <a:gd name="connsiteX3" fmla="*/ 1246149 w 1583473"/>
              <a:gd name="connsiteY3" fmla="*/ 814791 h 814791"/>
              <a:gd name="connsiteX4" fmla="*/ 337325 w 1583473"/>
              <a:gd name="connsiteY4" fmla="*/ 814791 h 814791"/>
              <a:gd name="connsiteX5" fmla="*/ 0 w 1583473"/>
              <a:gd name="connsiteY5" fmla="*/ 140142 h 814791"/>
              <a:gd name="connsiteX6" fmla="*/ 77202 w 1583473"/>
              <a:gd name="connsiteY6" fmla="*/ 7184 h 814791"/>
              <a:gd name="connsiteX0" fmla="*/ 77202 w 1583473"/>
              <a:gd name="connsiteY0" fmla="*/ 9572 h 817179"/>
              <a:gd name="connsiteX1" fmla="*/ 1495724 w 1583473"/>
              <a:gd name="connsiteY1" fmla="*/ 13603 h 817179"/>
              <a:gd name="connsiteX2" fmla="*/ 1583473 w 1583473"/>
              <a:gd name="connsiteY2" fmla="*/ 142530 h 817179"/>
              <a:gd name="connsiteX3" fmla="*/ 1246149 w 1583473"/>
              <a:gd name="connsiteY3" fmla="*/ 817179 h 817179"/>
              <a:gd name="connsiteX4" fmla="*/ 337325 w 1583473"/>
              <a:gd name="connsiteY4" fmla="*/ 817179 h 817179"/>
              <a:gd name="connsiteX5" fmla="*/ 0 w 1583473"/>
              <a:gd name="connsiteY5" fmla="*/ 142530 h 817179"/>
              <a:gd name="connsiteX6" fmla="*/ 77202 w 1583473"/>
              <a:gd name="connsiteY6" fmla="*/ 9572 h 817179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11036 h 818643"/>
              <a:gd name="connsiteX1" fmla="*/ 1491337 w 1583473"/>
              <a:gd name="connsiteY1" fmla="*/ 10428 h 818643"/>
              <a:gd name="connsiteX2" fmla="*/ 1583473 w 1583473"/>
              <a:gd name="connsiteY2" fmla="*/ 143994 h 818643"/>
              <a:gd name="connsiteX3" fmla="*/ 1246149 w 1583473"/>
              <a:gd name="connsiteY3" fmla="*/ 818643 h 818643"/>
              <a:gd name="connsiteX4" fmla="*/ 337325 w 1583473"/>
              <a:gd name="connsiteY4" fmla="*/ 818643 h 818643"/>
              <a:gd name="connsiteX5" fmla="*/ 0 w 1583473"/>
              <a:gd name="connsiteY5" fmla="*/ 143994 h 818643"/>
              <a:gd name="connsiteX6" fmla="*/ 77202 w 1583473"/>
              <a:gd name="connsiteY6" fmla="*/ 11036 h 818643"/>
              <a:gd name="connsiteX0" fmla="*/ 77202 w 1583473"/>
              <a:gd name="connsiteY0" fmla="*/ 4519 h 812126"/>
              <a:gd name="connsiteX1" fmla="*/ 1491337 w 1583473"/>
              <a:gd name="connsiteY1" fmla="*/ 3911 h 812126"/>
              <a:gd name="connsiteX2" fmla="*/ 1583473 w 1583473"/>
              <a:gd name="connsiteY2" fmla="*/ 137477 h 812126"/>
              <a:gd name="connsiteX3" fmla="*/ 1246149 w 1583473"/>
              <a:gd name="connsiteY3" fmla="*/ 812126 h 812126"/>
              <a:gd name="connsiteX4" fmla="*/ 337325 w 1583473"/>
              <a:gd name="connsiteY4" fmla="*/ 812126 h 812126"/>
              <a:gd name="connsiteX5" fmla="*/ 0 w 1583473"/>
              <a:gd name="connsiteY5" fmla="*/ 137477 h 812126"/>
              <a:gd name="connsiteX6" fmla="*/ 77202 w 1583473"/>
              <a:gd name="connsiteY6" fmla="*/ 4519 h 812126"/>
              <a:gd name="connsiteX0" fmla="*/ 79394 w 1583473"/>
              <a:gd name="connsiteY0" fmla="*/ 7751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79394 w 1583473"/>
              <a:gd name="connsiteY6" fmla="*/ 7751 h 808215"/>
              <a:gd name="connsiteX0" fmla="*/ 68425 w 1583473"/>
              <a:gd name="connsiteY0" fmla="*/ 10132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68425 w 1583473"/>
              <a:gd name="connsiteY6" fmla="*/ 10132 h 808215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5 w 1583473"/>
              <a:gd name="connsiteY0" fmla="*/ 8 h 798091"/>
              <a:gd name="connsiteX1" fmla="*/ 1514046 w 1583473"/>
              <a:gd name="connsiteY1" fmla="*/ 19245 h 798091"/>
              <a:gd name="connsiteX2" fmla="*/ 1583473 w 1583473"/>
              <a:gd name="connsiteY2" fmla="*/ 123442 h 798091"/>
              <a:gd name="connsiteX3" fmla="*/ 1246149 w 1583473"/>
              <a:gd name="connsiteY3" fmla="*/ 798091 h 798091"/>
              <a:gd name="connsiteX4" fmla="*/ 337325 w 1583473"/>
              <a:gd name="connsiteY4" fmla="*/ 798091 h 798091"/>
              <a:gd name="connsiteX5" fmla="*/ 0 w 1583473"/>
              <a:gd name="connsiteY5" fmla="*/ 123442 h 798091"/>
              <a:gd name="connsiteX6" fmla="*/ 68425 w 1583473"/>
              <a:gd name="connsiteY6" fmla="*/ 8 h 798091"/>
              <a:gd name="connsiteX0" fmla="*/ 70887 w 1583473"/>
              <a:gd name="connsiteY0" fmla="*/ 11 h 781426"/>
              <a:gd name="connsiteX1" fmla="*/ 1514046 w 1583473"/>
              <a:gd name="connsiteY1" fmla="*/ 2580 h 781426"/>
              <a:gd name="connsiteX2" fmla="*/ 1583473 w 1583473"/>
              <a:gd name="connsiteY2" fmla="*/ 106777 h 781426"/>
              <a:gd name="connsiteX3" fmla="*/ 1246149 w 1583473"/>
              <a:gd name="connsiteY3" fmla="*/ 781426 h 781426"/>
              <a:gd name="connsiteX4" fmla="*/ 337325 w 1583473"/>
              <a:gd name="connsiteY4" fmla="*/ 781426 h 781426"/>
              <a:gd name="connsiteX5" fmla="*/ 0 w 1583473"/>
              <a:gd name="connsiteY5" fmla="*/ 106777 h 781426"/>
              <a:gd name="connsiteX6" fmla="*/ 70887 w 1583473"/>
              <a:gd name="connsiteY6" fmla="*/ 11 h 781426"/>
              <a:gd name="connsiteX0" fmla="*/ 56108 w 1583473"/>
              <a:gd name="connsiteY0" fmla="*/ 11 h 781426"/>
              <a:gd name="connsiteX1" fmla="*/ 1514046 w 1583473"/>
              <a:gd name="connsiteY1" fmla="*/ 2580 h 781426"/>
              <a:gd name="connsiteX2" fmla="*/ 1583473 w 1583473"/>
              <a:gd name="connsiteY2" fmla="*/ 106777 h 781426"/>
              <a:gd name="connsiteX3" fmla="*/ 1246149 w 1583473"/>
              <a:gd name="connsiteY3" fmla="*/ 781426 h 781426"/>
              <a:gd name="connsiteX4" fmla="*/ 337325 w 1583473"/>
              <a:gd name="connsiteY4" fmla="*/ 781426 h 781426"/>
              <a:gd name="connsiteX5" fmla="*/ 0 w 1583473"/>
              <a:gd name="connsiteY5" fmla="*/ 106777 h 781426"/>
              <a:gd name="connsiteX6" fmla="*/ 56108 w 1583473"/>
              <a:gd name="connsiteY6" fmla="*/ 11 h 78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3473" h="781426">
                <a:moveTo>
                  <a:pt x="56108" y="11"/>
                </a:moveTo>
                <a:lnTo>
                  <a:pt x="1514046" y="2580"/>
                </a:lnTo>
                <a:cubicBezTo>
                  <a:pt x="1557920" y="63471"/>
                  <a:pt x="1538137" y="40783"/>
                  <a:pt x="1583473" y="106777"/>
                </a:cubicBezTo>
                <a:lnTo>
                  <a:pt x="1246149" y="781426"/>
                </a:lnTo>
                <a:lnTo>
                  <a:pt x="337325" y="781426"/>
                </a:lnTo>
                <a:lnTo>
                  <a:pt x="0" y="106777"/>
                </a:lnTo>
                <a:cubicBezTo>
                  <a:pt x="25734" y="62458"/>
                  <a:pt x="54185" y="-914"/>
                  <a:pt x="56108" y="11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2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8400000" scaled="0"/>
          </a:gradFill>
          <a:ln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205" y="4406900"/>
            <a:ext cx="68373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6205" y="3579541"/>
            <a:ext cx="6837363" cy="82735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6AB6D-B041-4C0C-9965-069236BFB21B}" type="datetimeFigureOut">
              <a:rPr lang="en-US" altLang="zh-CN"/>
              <a:pPr>
                <a:defRPr/>
              </a:pPr>
              <a:t>6/24/2017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CE72F-F54E-4CA7-B148-FD1E608E19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915286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 userDrawn="1"/>
        </p:nvSpPr>
        <p:spPr>
          <a:xfrm>
            <a:off x="101600" y="0"/>
            <a:ext cx="9042400" cy="1349375"/>
          </a:xfrm>
          <a:prstGeom prst="rect">
            <a:avLst/>
          </a:prstGeom>
          <a:ln>
            <a:noFill/>
          </a:ln>
          <a:effectLst>
            <a:outerShdw blurRad="101600" dist="63500" dir="36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/>
          </a:p>
        </p:txBody>
      </p:sp>
      <p:sp>
        <p:nvSpPr>
          <p:cNvPr id="6" name="Hexagon 9"/>
          <p:cNvSpPr/>
          <p:nvPr userDrawn="1"/>
        </p:nvSpPr>
        <p:spPr>
          <a:xfrm rot="16200000">
            <a:off x="-344873" y="336611"/>
            <a:ext cx="1345725" cy="672494"/>
          </a:xfrm>
          <a:custGeom>
            <a:avLst/>
            <a:gdLst>
              <a:gd name="connsiteX0" fmla="*/ 0 w 1583473"/>
              <a:gd name="connsiteY0" fmla="*/ 674649 h 1349298"/>
              <a:gd name="connsiteX1" fmla="*/ 337325 w 1583473"/>
              <a:gd name="connsiteY1" fmla="*/ 0 h 1349298"/>
              <a:gd name="connsiteX2" fmla="*/ 1246149 w 1583473"/>
              <a:gd name="connsiteY2" fmla="*/ 0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467202 w 1583473"/>
              <a:gd name="connsiteY1" fmla="*/ 448091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80366 w 1583473"/>
              <a:gd name="connsiteY1" fmla="*/ 54096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77202 w 1583473"/>
              <a:gd name="connsiteY0" fmla="*/ 11234 h 818841"/>
              <a:gd name="connsiteX1" fmla="*/ 1495724 w 1583473"/>
              <a:gd name="connsiteY1" fmla="*/ 22409 h 818841"/>
              <a:gd name="connsiteX2" fmla="*/ 1583473 w 1583473"/>
              <a:gd name="connsiteY2" fmla="*/ 144192 h 818841"/>
              <a:gd name="connsiteX3" fmla="*/ 1246149 w 1583473"/>
              <a:gd name="connsiteY3" fmla="*/ 818841 h 818841"/>
              <a:gd name="connsiteX4" fmla="*/ 337325 w 1583473"/>
              <a:gd name="connsiteY4" fmla="*/ 818841 h 818841"/>
              <a:gd name="connsiteX5" fmla="*/ 0 w 1583473"/>
              <a:gd name="connsiteY5" fmla="*/ 144192 h 818841"/>
              <a:gd name="connsiteX6" fmla="*/ 77202 w 1583473"/>
              <a:gd name="connsiteY6" fmla="*/ 11234 h 818841"/>
              <a:gd name="connsiteX0" fmla="*/ 77202 w 1583473"/>
              <a:gd name="connsiteY0" fmla="*/ 13990 h 821597"/>
              <a:gd name="connsiteX1" fmla="*/ 1495724 w 1583473"/>
              <a:gd name="connsiteY1" fmla="*/ 18021 h 821597"/>
              <a:gd name="connsiteX2" fmla="*/ 1583473 w 1583473"/>
              <a:gd name="connsiteY2" fmla="*/ 146948 h 821597"/>
              <a:gd name="connsiteX3" fmla="*/ 1246149 w 1583473"/>
              <a:gd name="connsiteY3" fmla="*/ 821597 h 821597"/>
              <a:gd name="connsiteX4" fmla="*/ 337325 w 1583473"/>
              <a:gd name="connsiteY4" fmla="*/ 821597 h 821597"/>
              <a:gd name="connsiteX5" fmla="*/ 0 w 1583473"/>
              <a:gd name="connsiteY5" fmla="*/ 146948 h 821597"/>
              <a:gd name="connsiteX6" fmla="*/ 77202 w 1583473"/>
              <a:gd name="connsiteY6" fmla="*/ 13990 h 821597"/>
              <a:gd name="connsiteX0" fmla="*/ 77202 w 1583473"/>
              <a:gd name="connsiteY0" fmla="*/ 7184 h 814791"/>
              <a:gd name="connsiteX1" fmla="*/ 1495724 w 1583473"/>
              <a:gd name="connsiteY1" fmla="*/ 11215 h 814791"/>
              <a:gd name="connsiteX2" fmla="*/ 1583473 w 1583473"/>
              <a:gd name="connsiteY2" fmla="*/ 140142 h 814791"/>
              <a:gd name="connsiteX3" fmla="*/ 1246149 w 1583473"/>
              <a:gd name="connsiteY3" fmla="*/ 814791 h 814791"/>
              <a:gd name="connsiteX4" fmla="*/ 337325 w 1583473"/>
              <a:gd name="connsiteY4" fmla="*/ 814791 h 814791"/>
              <a:gd name="connsiteX5" fmla="*/ 0 w 1583473"/>
              <a:gd name="connsiteY5" fmla="*/ 140142 h 814791"/>
              <a:gd name="connsiteX6" fmla="*/ 77202 w 1583473"/>
              <a:gd name="connsiteY6" fmla="*/ 7184 h 814791"/>
              <a:gd name="connsiteX0" fmla="*/ 77202 w 1583473"/>
              <a:gd name="connsiteY0" fmla="*/ 9572 h 817179"/>
              <a:gd name="connsiteX1" fmla="*/ 1495724 w 1583473"/>
              <a:gd name="connsiteY1" fmla="*/ 13603 h 817179"/>
              <a:gd name="connsiteX2" fmla="*/ 1583473 w 1583473"/>
              <a:gd name="connsiteY2" fmla="*/ 142530 h 817179"/>
              <a:gd name="connsiteX3" fmla="*/ 1246149 w 1583473"/>
              <a:gd name="connsiteY3" fmla="*/ 817179 h 817179"/>
              <a:gd name="connsiteX4" fmla="*/ 337325 w 1583473"/>
              <a:gd name="connsiteY4" fmla="*/ 817179 h 817179"/>
              <a:gd name="connsiteX5" fmla="*/ 0 w 1583473"/>
              <a:gd name="connsiteY5" fmla="*/ 142530 h 817179"/>
              <a:gd name="connsiteX6" fmla="*/ 77202 w 1583473"/>
              <a:gd name="connsiteY6" fmla="*/ 9572 h 817179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11036 h 818643"/>
              <a:gd name="connsiteX1" fmla="*/ 1491337 w 1583473"/>
              <a:gd name="connsiteY1" fmla="*/ 10428 h 818643"/>
              <a:gd name="connsiteX2" fmla="*/ 1583473 w 1583473"/>
              <a:gd name="connsiteY2" fmla="*/ 143994 h 818643"/>
              <a:gd name="connsiteX3" fmla="*/ 1246149 w 1583473"/>
              <a:gd name="connsiteY3" fmla="*/ 818643 h 818643"/>
              <a:gd name="connsiteX4" fmla="*/ 337325 w 1583473"/>
              <a:gd name="connsiteY4" fmla="*/ 818643 h 818643"/>
              <a:gd name="connsiteX5" fmla="*/ 0 w 1583473"/>
              <a:gd name="connsiteY5" fmla="*/ 143994 h 818643"/>
              <a:gd name="connsiteX6" fmla="*/ 77202 w 1583473"/>
              <a:gd name="connsiteY6" fmla="*/ 11036 h 818643"/>
              <a:gd name="connsiteX0" fmla="*/ 77202 w 1583473"/>
              <a:gd name="connsiteY0" fmla="*/ 4519 h 812126"/>
              <a:gd name="connsiteX1" fmla="*/ 1491337 w 1583473"/>
              <a:gd name="connsiteY1" fmla="*/ 3911 h 812126"/>
              <a:gd name="connsiteX2" fmla="*/ 1583473 w 1583473"/>
              <a:gd name="connsiteY2" fmla="*/ 137477 h 812126"/>
              <a:gd name="connsiteX3" fmla="*/ 1246149 w 1583473"/>
              <a:gd name="connsiteY3" fmla="*/ 812126 h 812126"/>
              <a:gd name="connsiteX4" fmla="*/ 337325 w 1583473"/>
              <a:gd name="connsiteY4" fmla="*/ 812126 h 812126"/>
              <a:gd name="connsiteX5" fmla="*/ 0 w 1583473"/>
              <a:gd name="connsiteY5" fmla="*/ 137477 h 812126"/>
              <a:gd name="connsiteX6" fmla="*/ 77202 w 1583473"/>
              <a:gd name="connsiteY6" fmla="*/ 4519 h 812126"/>
              <a:gd name="connsiteX0" fmla="*/ 79394 w 1583473"/>
              <a:gd name="connsiteY0" fmla="*/ 7751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79394 w 1583473"/>
              <a:gd name="connsiteY6" fmla="*/ 7751 h 808215"/>
              <a:gd name="connsiteX0" fmla="*/ 68425 w 1583473"/>
              <a:gd name="connsiteY0" fmla="*/ 10132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68425 w 1583473"/>
              <a:gd name="connsiteY6" fmla="*/ 10132 h 808215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3 w 1583473"/>
              <a:gd name="connsiteY0" fmla="*/ 7 h 807485"/>
              <a:gd name="connsiteX1" fmla="*/ 1486950 w 1583473"/>
              <a:gd name="connsiteY1" fmla="*/ 6414 h 807485"/>
              <a:gd name="connsiteX2" fmla="*/ 1583473 w 1583473"/>
              <a:gd name="connsiteY2" fmla="*/ 132836 h 807485"/>
              <a:gd name="connsiteX3" fmla="*/ 1246149 w 1583473"/>
              <a:gd name="connsiteY3" fmla="*/ 807485 h 807485"/>
              <a:gd name="connsiteX4" fmla="*/ 337325 w 1583473"/>
              <a:gd name="connsiteY4" fmla="*/ 807485 h 807485"/>
              <a:gd name="connsiteX5" fmla="*/ 0 w 1583473"/>
              <a:gd name="connsiteY5" fmla="*/ 132836 h 807485"/>
              <a:gd name="connsiteX6" fmla="*/ 68423 w 1583473"/>
              <a:gd name="connsiteY6" fmla="*/ 7 h 80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3473" h="807485">
                <a:moveTo>
                  <a:pt x="68423" y="7"/>
                </a:moveTo>
                <a:lnTo>
                  <a:pt x="1486950" y="6414"/>
                </a:lnTo>
                <a:cubicBezTo>
                  <a:pt x="1530824" y="67305"/>
                  <a:pt x="1538137" y="66842"/>
                  <a:pt x="1583473" y="132836"/>
                </a:cubicBezTo>
                <a:lnTo>
                  <a:pt x="1246149" y="807485"/>
                </a:lnTo>
                <a:lnTo>
                  <a:pt x="337325" y="807485"/>
                </a:lnTo>
                <a:lnTo>
                  <a:pt x="0" y="132836"/>
                </a:lnTo>
                <a:cubicBezTo>
                  <a:pt x="25734" y="88517"/>
                  <a:pt x="66500" y="-918"/>
                  <a:pt x="68423" y="7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2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8400000" scaled="0"/>
          </a:gradFill>
          <a:ln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274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274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6C618-E791-400A-A237-4C2B9E255BA4}" type="datetimeFigureOut">
              <a:rPr lang="en-US" altLang="zh-CN"/>
              <a:pPr>
                <a:defRPr/>
              </a:pPr>
              <a:t>6/24/2017</a:t>
            </a:fld>
            <a:endParaRPr lang="en-US" altLang="zh-C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D424C-5B4B-4E68-81D8-9D449958A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109588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/>
          <p:nvPr userDrawn="1"/>
        </p:nvSpPr>
        <p:spPr>
          <a:xfrm>
            <a:off x="101600" y="0"/>
            <a:ext cx="9042400" cy="1349375"/>
          </a:xfrm>
          <a:prstGeom prst="rect">
            <a:avLst/>
          </a:prstGeom>
          <a:ln>
            <a:noFill/>
          </a:ln>
          <a:effectLst>
            <a:outerShdw blurRad="101600" dist="63500" dir="36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/>
          </a:p>
        </p:txBody>
      </p:sp>
      <p:sp>
        <p:nvSpPr>
          <p:cNvPr id="8" name="Hexagon 9"/>
          <p:cNvSpPr/>
          <p:nvPr userDrawn="1"/>
        </p:nvSpPr>
        <p:spPr>
          <a:xfrm rot="16200000">
            <a:off x="-344873" y="336611"/>
            <a:ext cx="1345725" cy="672494"/>
          </a:xfrm>
          <a:custGeom>
            <a:avLst/>
            <a:gdLst>
              <a:gd name="connsiteX0" fmla="*/ 0 w 1583473"/>
              <a:gd name="connsiteY0" fmla="*/ 674649 h 1349298"/>
              <a:gd name="connsiteX1" fmla="*/ 337325 w 1583473"/>
              <a:gd name="connsiteY1" fmla="*/ 0 h 1349298"/>
              <a:gd name="connsiteX2" fmla="*/ 1246149 w 1583473"/>
              <a:gd name="connsiteY2" fmla="*/ 0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467202 w 1583473"/>
              <a:gd name="connsiteY1" fmla="*/ 448091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80366 w 1583473"/>
              <a:gd name="connsiteY1" fmla="*/ 54096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77202 w 1583473"/>
              <a:gd name="connsiteY0" fmla="*/ 11234 h 818841"/>
              <a:gd name="connsiteX1" fmla="*/ 1495724 w 1583473"/>
              <a:gd name="connsiteY1" fmla="*/ 22409 h 818841"/>
              <a:gd name="connsiteX2" fmla="*/ 1583473 w 1583473"/>
              <a:gd name="connsiteY2" fmla="*/ 144192 h 818841"/>
              <a:gd name="connsiteX3" fmla="*/ 1246149 w 1583473"/>
              <a:gd name="connsiteY3" fmla="*/ 818841 h 818841"/>
              <a:gd name="connsiteX4" fmla="*/ 337325 w 1583473"/>
              <a:gd name="connsiteY4" fmla="*/ 818841 h 818841"/>
              <a:gd name="connsiteX5" fmla="*/ 0 w 1583473"/>
              <a:gd name="connsiteY5" fmla="*/ 144192 h 818841"/>
              <a:gd name="connsiteX6" fmla="*/ 77202 w 1583473"/>
              <a:gd name="connsiteY6" fmla="*/ 11234 h 818841"/>
              <a:gd name="connsiteX0" fmla="*/ 77202 w 1583473"/>
              <a:gd name="connsiteY0" fmla="*/ 13990 h 821597"/>
              <a:gd name="connsiteX1" fmla="*/ 1495724 w 1583473"/>
              <a:gd name="connsiteY1" fmla="*/ 18021 h 821597"/>
              <a:gd name="connsiteX2" fmla="*/ 1583473 w 1583473"/>
              <a:gd name="connsiteY2" fmla="*/ 146948 h 821597"/>
              <a:gd name="connsiteX3" fmla="*/ 1246149 w 1583473"/>
              <a:gd name="connsiteY3" fmla="*/ 821597 h 821597"/>
              <a:gd name="connsiteX4" fmla="*/ 337325 w 1583473"/>
              <a:gd name="connsiteY4" fmla="*/ 821597 h 821597"/>
              <a:gd name="connsiteX5" fmla="*/ 0 w 1583473"/>
              <a:gd name="connsiteY5" fmla="*/ 146948 h 821597"/>
              <a:gd name="connsiteX6" fmla="*/ 77202 w 1583473"/>
              <a:gd name="connsiteY6" fmla="*/ 13990 h 821597"/>
              <a:gd name="connsiteX0" fmla="*/ 77202 w 1583473"/>
              <a:gd name="connsiteY0" fmla="*/ 7184 h 814791"/>
              <a:gd name="connsiteX1" fmla="*/ 1495724 w 1583473"/>
              <a:gd name="connsiteY1" fmla="*/ 11215 h 814791"/>
              <a:gd name="connsiteX2" fmla="*/ 1583473 w 1583473"/>
              <a:gd name="connsiteY2" fmla="*/ 140142 h 814791"/>
              <a:gd name="connsiteX3" fmla="*/ 1246149 w 1583473"/>
              <a:gd name="connsiteY3" fmla="*/ 814791 h 814791"/>
              <a:gd name="connsiteX4" fmla="*/ 337325 w 1583473"/>
              <a:gd name="connsiteY4" fmla="*/ 814791 h 814791"/>
              <a:gd name="connsiteX5" fmla="*/ 0 w 1583473"/>
              <a:gd name="connsiteY5" fmla="*/ 140142 h 814791"/>
              <a:gd name="connsiteX6" fmla="*/ 77202 w 1583473"/>
              <a:gd name="connsiteY6" fmla="*/ 7184 h 814791"/>
              <a:gd name="connsiteX0" fmla="*/ 77202 w 1583473"/>
              <a:gd name="connsiteY0" fmla="*/ 9572 h 817179"/>
              <a:gd name="connsiteX1" fmla="*/ 1495724 w 1583473"/>
              <a:gd name="connsiteY1" fmla="*/ 13603 h 817179"/>
              <a:gd name="connsiteX2" fmla="*/ 1583473 w 1583473"/>
              <a:gd name="connsiteY2" fmla="*/ 142530 h 817179"/>
              <a:gd name="connsiteX3" fmla="*/ 1246149 w 1583473"/>
              <a:gd name="connsiteY3" fmla="*/ 817179 h 817179"/>
              <a:gd name="connsiteX4" fmla="*/ 337325 w 1583473"/>
              <a:gd name="connsiteY4" fmla="*/ 817179 h 817179"/>
              <a:gd name="connsiteX5" fmla="*/ 0 w 1583473"/>
              <a:gd name="connsiteY5" fmla="*/ 142530 h 817179"/>
              <a:gd name="connsiteX6" fmla="*/ 77202 w 1583473"/>
              <a:gd name="connsiteY6" fmla="*/ 9572 h 817179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11036 h 818643"/>
              <a:gd name="connsiteX1" fmla="*/ 1491337 w 1583473"/>
              <a:gd name="connsiteY1" fmla="*/ 10428 h 818643"/>
              <a:gd name="connsiteX2" fmla="*/ 1583473 w 1583473"/>
              <a:gd name="connsiteY2" fmla="*/ 143994 h 818643"/>
              <a:gd name="connsiteX3" fmla="*/ 1246149 w 1583473"/>
              <a:gd name="connsiteY3" fmla="*/ 818643 h 818643"/>
              <a:gd name="connsiteX4" fmla="*/ 337325 w 1583473"/>
              <a:gd name="connsiteY4" fmla="*/ 818643 h 818643"/>
              <a:gd name="connsiteX5" fmla="*/ 0 w 1583473"/>
              <a:gd name="connsiteY5" fmla="*/ 143994 h 818643"/>
              <a:gd name="connsiteX6" fmla="*/ 77202 w 1583473"/>
              <a:gd name="connsiteY6" fmla="*/ 11036 h 818643"/>
              <a:gd name="connsiteX0" fmla="*/ 77202 w 1583473"/>
              <a:gd name="connsiteY0" fmla="*/ 4519 h 812126"/>
              <a:gd name="connsiteX1" fmla="*/ 1491337 w 1583473"/>
              <a:gd name="connsiteY1" fmla="*/ 3911 h 812126"/>
              <a:gd name="connsiteX2" fmla="*/ 1583473 w 1583473"/>
              <a:gd name="connsiteY2" fmla="*/ 137477 h 812126"/>
              <a:gd name="connsiteX3" fmla="*/ 1246149 w 1583473"/>
              <a:gd name="connsiteY3" fmla="*/ 812126 h 812126"/>
              <a:gd name="connsiteX4" fmla="*/ 337325 w 1583473"/>
              <a:gd name="connsiteY4" fmla="*/ 812126 h 812126"/>
              <a:gd name="connsiteX5" fmla="*/ 0 w 1583473"/>
              <a:gd name="connsiteY5" fmla="*/ 137477 h 812126"/>
              <a:gd name="connsiteX6" fmla="*/ 77202 w 1583473"/>
              <a:gd name="connsiteY6" fmla="*/ 4519 h 812126"/>
              <a:gd name="connsiteX0" fmla="*/ 79394 w 1583473"/>
              <a:gd name="connsiteY0" fmla="*/ 7751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79394 w 1583473"/>
              <a:gd name="connsiteY6" fmla="*/ 7751 h 808215"/>
              <a:gd name="connsiteX0" fmla="*/ 68425 w 1583473"/>
              <a:gd name="connsiteY0" fmla="*/ 10132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68425 w 1583473"/>
              <a:gd name="connsiteY6" fmla="*/ 10132 h 808215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3 w 1583473"/>
              <a:gd name="connsiteY0" fmla="*/ 7 h 807485"/>
              <a:gd name="connsiteX1" fmla="*/ 1486950 w 1583473"/>
              <a:gd name="connsiteY1" fmla="*/ 6414 h 807485"/>
              <a:gd name="connsiteX2" fmla="*/ 1583473 w 1583473"/>
              <a:gd name="connsiteY2" fmla="*/ 132836 h 807485"/>
              <a:gd name="connsiteX3" fmla="*/ 1246149 w 1583473"/>
              <a:gd name="connsiteY3" fmla="*/ 807485 h 807485"/>
              <a:gd name="connsiteX4" fmla="*/ 337325 w 1583473"/>
              <a:gd name="connsiteY4" fmla="*/ 807485 h 807485"/>
              <a:gd name="connsiteX5" fmla="*/ 0 w 1583473"/>
              <a:gd name="connsiteY5" fmla="*/ 132836 h 807485"/>
              <a:gd name="connsiteX6" fmla="*/ 68423 w 1583473"/>
              <a:gd name="connsiteY6" fmla="*/ 7 h 80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3473" h="807485">
                <a:moveTo>
                  <a:pt x="68423" y="7"/>
                </a:moveTo>
                <a:lnTo>
                  <a:pt x="1486950" y="6414"/>
                </a:lnTo>
                <a:cubicBezTo>
                  <a:pt x="1530824" y="67305"/>
                  <a:pt x="1538137" y="66842"/>
                  <a:pt x="1583473" y="132836"/>
                </a:cubicBezTo>
                <a:lnTo>
                  <a:pt x="1246149" y="807485"/>
                </a:lnTo>
                <a:lnTo>
                  <a:pt x="337325" y="807485"/>
                </a:lnTo>
                <a:lnTo>
                  <a:pt x="0" y="132836"/>
                </a:lnTo>
                <a:cubicBezTo>
                  <a:pt x="25734" y="88517"/>
                  <a:pt x="66500" y="-918"/>
                  <a:pt x="68423" y="7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2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8400000" scaled="0"/>
          </a:gradFill>
          <a:ln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528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528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42AE6-EA02-4762-A85C-E6204C0EE287}" type="datetimeFigureOut">
              <a:rPr lang="en-US" altLang="zh-CN"/>
              <a:pPr>
                <a:defRPr/>
              </a:pPr>
              <a:t>6/24/2017</a:t>
            </a:fld>
            <a:endParaRPr lang="en-US" altLang="zh-CN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49D7B-262D-4F56-B0B5-537EAB6741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156348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101600" y="0"/>
            <a:ext cx="9042400" cy="1349375"/>
          </a:xfrm>
          <a:prstGeom prst="rect">
            <a:avLst/>
          </a:prstGeom>
          <a:ln>
            <a:noFill/>
          </a:ln>
          <a:effectLst>
            <a:outerShdw blurRad="101600" dist="63500" dir="36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/>
          </a:p>
        </p:txBody>
      </p:sp>
      <p:sp>
        <p:nvSpPr>
          <p:cNvPr id="4" name="Hexagon 9"/>
          <p:cNvSpPr/>
          <p:nvPr userDrawn="1"/>
        </p:nvSpPr>
        <p:spPr>
          <a:xfrm rot="16200000">
            <a:off x="-344873" y="336611"/>
            <a:ext cx="1345725" cy="672494"/>
          </a:xfrm>
          <a:custGeom>
            <a:avLst/>
            <a:gdLst>
              <a:gd name="connsiteX0" fmla="*/ 0 w 1583473"/>
              <a:gd name="connsiteY0" fmla="*/ 674649 h 1349298"/>
              <a:gd name="connsiteX1" fmla="*/ 337325 w 1583473"/>
              <a:gd name="connsiteY1" fmla="*/ 0 h 1349298"/>
              <a:gd name="connsiteX2" fmla="*/ 1246149 w 1583473"/>
              <a:gd name="connsiteY2" fmla="*/ 0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467202 w 1583473"/>
              <a:gd name="connsiteY1" fmla="*/ 448091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80366 w 1583473"/>
              <a:gd name="connsiteY1" fmla="*/ 54096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77202 w 1583473"/>
              <a:gd name="connsiteY0" fmla="*/ 11234 h 818841"/>
              <a:gd name="connsiteX1" fmla="*/ 1495724 w 1583473"/>
              <a:gd name="connsiteY1" fmla="*/ 22409 h 818841"/>
              <a:gd name="connsiteX2" fmla="*/ 1583473 w 1583473"/>
              <a:gd name="connsiteY2" fmla="*/ 144192 h 818841"/>
              <a:gd name="connsiteX3" fmla="*/ 1246149 w 1583473"/>
              <a:gd name="connsiteY3" fmla="*/ 818841 h 818841"/>
              <a:gd name="connsiteX4" fmla="*/ 337325 w 1583473"/>
              <a:gd name="connsiteY4" fmla="*/ 818841 h 818841"/>
              <a:gd name="connsiteX5" fmla="*/ 0 w 1583473"/>
              <a:gd name="connsiteY5" fmla="*/ 144192 h 818841"/>
              <a:gd name="connsiteX6" fmla="*/ 77202 w 1583473"/>
              <a:gd name="connsiteY6" fmla="*/ 11234 h 818841"/>
              <a:gd name="connsiteX0" fmla="*/ 77202 w 1583473"/>
              <a:gd name="connsiteY0" fmla="*/ 13990 h 821597"/>
              <a:gd name="connsiteX1" fmla="*/ 1495724 w 1583473"/>
              <a:gd name="connsiteY1" fmla="*/ 18021 h 821597"/>
              <a:gd name="connsiteX2" fmla="*/ 1583473 w 1583473"/>
              <a:gd name="connsiteY2" fmla="*/ 146948 h 821597"/>
              <a:gd name="connsiteX3" fmla="*/ 1246149 w 1583473"/>
              <a:gd name="connsiteY3" fmla="*/ 821597 h 821597"/>
              <a:gd name="connsiteX4" fmla="*/ 337325 w 1583473"/>
              <a:gd name="connsiteY4" fmla="*/ 821597 h 821597"/>
              <a:gd name="connsiteX5" fmla="*/ 0 w 1583473"/>
              <a:gd name="connsiteY5" fmla="*/ 146948 h 821597"/>
              <a:gd name="connsiteX6" fmla="*/ 77202 w 1583473"/>
              <a:gd name="connsiteY6" fmla="*/ 13990 h 821597"/>
              <a:gd name="connsiteX0" fmla="*/ 77202 w 1583473"/>
              <a:gd name="connsiteY0" fmla="*/ 7184 h 814791"/>
              <a:gd name="connsiteX1" fmla="*/ 1495724 w 1583473"/>
              <a:gd name="connsiteY1" fmla="*/ 11215 h 814791"/>
              <a:gd name="connsiteX2" fmla="*/ 1583473 w 1583473"/>
              <a:gd name="connsiteY2" fmla="*/ 140142 h 814791"/>
              <a:gd name="connsiteX3" fmla="*/ 1246149 w 1583473"/>
              <a:gd name="connsiteY3" fmla="*/ 814791 h 814791"/>
              <a:gd name="connsiteX4" fmla="*/ 337325 w 1583473"/>
              <a:gd name="connsiteY4" fmla="*/ 814791 h 814791"/>
              <a:gd name="connsiteX5" fmla="*/ 0 w 1583473"/>
              <a:gd name="connsiteY5" fmla="*/ 140142 h 814791"/>
              <a:gd name="connsiteX6" fmla="*/ 77202 w 1583473"/>
              <a:gd name="connsiteY6" fmla="*/ 7184 h 814791"/>
              <a:gd name="connsiteX0" fmla="*/ 77202 w 1583473"/>
              <a:gd name="connsiteY0" fmla="*/ 9572 h 817179"/>
              <a:gd name="connsiteX1" fmla="*/ 1495724 w 1583473"/>
              <a:gd name="connsiteY1" fmla="*/ 13603 h 817179"/>
              <a:gd name="connsiteX2" fmla="*/ 1583473 w 1583473"/>
              <a:gd name="connsiteY2" fmla="*/ 142530 h 817179"/>
              <a:gd name="connsiteX3" fmla="*/ 1246149 w 1583473"/>
              <a:gd name="connsiteY3" fmla="*/ 817179 h 817179"/>
              <a:gd name="connsiteX4" fmla="*/ 337325 w 1583473"/>
              <a:gd name="connsiteY4" fmla="*/ 817179 h 817179"/>
              <a:gd name="connsiteX5" fmla="*/ 0 w 1583473"/>
              <a:gd name="connsiteY5" fmla="*/ 142530 h 817179"/>
              <a:gd name="connsiteX6" fmla="*/ 77202 w 1583473"/>
              <a:gd name="connsiteY6" fmla="*/ 9572 h 817179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11036 h 818643"/>
              <a:gd name="connsiteX1" fmla="*/ 1491337 w 1583473"/>
              <a:gd name="connsiteY1" fmla="*/ 10428 h 818643"/>
              <a:gd name="connsiteX2" fmla="*/ 1583473 w 1583473"/>
              <a:gd name="connsiteY2" fmla="*/ 143994 h 818643"/>
              <a:gd name="connsiteX3" fmla="*/ 1246149 w 1583473"/>
              <a:gd name="connsiteY3" fmla="*/ 818643 h 818643"/>
              <a:gd name="connsiteX4" fmla="*/ 337325 w 1583473"/>
              <a:gd name="connsiteY4" fmla="*/ 818643 h 818643"/>
              <a:gd name="connsiteX5" fmla="*/ 0 w 1583473"/>
              <a:gd name="connsiteY5" fmla="*/ 143994 h 818643"/>
              <a:gd name="connsiteX6" fmla="*/ 77202 w 1583473"/>
              <a:gd name="connsiteY6" fmla="*/ 11036 h 818643"/>
              <a:gd name="connsiteX0" fmla="*/ 77202 w 1583473"/>
              <a:gd name="connsiteY0" fmla="*/ 4519 h 812126"/>
              <a:gd name="connsiteX1" fmla="*/ 1491337 w 1583473"/>
              <a:gd name="connsiteY1" fmla="*/ 3911 h 812126"/>
              <a:gd name="connsiteX2" fmla="*/ 1583473 w 1583473"/>
              <a:gd name="connsiteY2" fmla="*/ 137477 h 812126"/>
              <a:gd name="connsiteX3" fmla="*/ 1246149 w 1583473"/>
              <a:gd name="connsiteY3" fmla="*/ 812126 h 812126"/>
              <a:gd name="connsiteX4" fmla="*/ 337325 w 1583473"/>
              <a:gd name="connsiteY4" fmla="*/ 812126 h 812126"/>
              <a:gd name="connsiteX5" fmla="*/ 0 w 1583473"/>
              <a:gd name="connsiteY5" fmla="*/ 137477 h 812126"/>
              <a:gd name="connsiteX6" fmla="*/ 77202 w 1583473"/>
              <a:gd name="connsiteY6" fmla="*/ 4519 h 812126"/>
              <a:gd name="connsiteX0" fmla="*/ 79394 w 1583473"/>
              <a:gd name="connsiteY0" fmla="*/ 7751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79394 w 1583473"/>
              <a:gd name="connsiteY6" fmla="*/ 7751 h 808215"/>
              <a:gd name="connsiteX0" fmla="*/ 68425 w 1583473"/>
              <a:gd name="connsiteY0" fmla="*/ 10132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68425 w 1583473"/>
              <a:gd name="connsiteY6" fmla="*/ 10132 h 808215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3 w 1583473"/>
              <a:gd name="connsiteY0" fmla="*/ 7 h 807485"/>
              <a:gd name="connsiteX1" fmla="*/ 1486950 w 1583473"/>
              <a:gd name="connsiteY1" fmla="*/ 6414 h 807485"/>
              <a:gd name="connsiteX2" fmla="*/ 1583473 w 1583473"/>
              <a:gd name="connsiteY2" fmla="*/ 132836 h 807485"/>
              <a:gd name="connsiteX3" fmla="*/ 1246149 w 1583473"/>
              <a:gd name="connsiteY3" fmla="*/ 807485 h 807485"/>
              <a:gd name="connsiteX4" fmla="*/ 337325 w 1583473"/>
              <a:gd name="connsiteY4" fmla="*/ 807485 h 807485"/>
              <a:gd name="connsiteX5" fmla="*/ 0 w 1583473"/>
              <a:gd name="connsiteY5" fmla="*/ 132836 h 807485"/>
              <a:gd name="connsiteX6" fmla="*/ 68423 w 1583473"/>
              <a:gd name="connsiteY6" fmla="*/ 7 h 80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3473" h="807485">
                <a:moveTo>
                  <a:pt x="68423" y="7"/>
                </a:moveTo>
                <a:lnTo>
                  <a:pt x="1486950" y="6414"/>
                </a:lnTo>
                <a:cubicBezTo>
                  <a:pt x="1530824" y="67305"/>
                  <a:pt x="1538137" y="66842"/>
                  <a:pt x="1583473" y="132836"/>
                </a:cubicBezTo>
                <a:lnTo>
                  <a:pt x="1246149" y="807485"/>
                </a:lnTo>
                <a:lnTo>
                  <a:pt x="337325" y="807485"/>
                </a:lnTo>
                <a:lnTo>
                  <a:pt x="0" y="132836"/>
                </a:lnTo>
                <a:cubicBezTo>
                  <a:pt x="25734" y="88517"/>
                  <a:pt x="66500" y="-918"/>
                  <a:pt x="68423" y="7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2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8400000" scaled="0"/>
          </a:gradFill>
          <a:ln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C40F9-14DF-4959-8D22-D5904321F874}" type="datetimeFigureOut">
              <a:rPr lang="en-US" altLang="zh-CN"/>
              <a:pPr>
                <a:defRPr/>
              </a:pPr>
              <a:t>6/24/2017</a:t>
            </a:fld>
            <a:endParaRPr lang="en-US" altLang="zh-CN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2FAF2-A0B4-4412-A5A9-60EB48EC0B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106706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0" y="0"/>
            <a:ext cx="9144000" cy="23495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067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067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72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957BA-CC8A-46A0-9357-7448845144FF}" type="datetimeFigureOut">
              <a:rPr lang="en-US" altLang="zh-CN"/>
              <a:pPr>
                <a:defRPr/>
              </a:pPr>
              <a:t>6/24/2017</a:t>
            </a:fld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18067-E0BC-4A80-A24C-4A96131C91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165382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 userDrawn="1"/>
        </p:nvSpPr>
        <p:spPr>
          <a:xfrm>
            <a:off x="0" y="0"/>
            <a:ext cx="9144000" cy="23495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211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2428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84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C4F25-4898-48B4-8D7E-FA4778586338}" type="datetimeFigureOut">
              <a:rPr lang="en-US" altLang="zh-CN"/>
              <a:pPr>
                <a:defRPr/>
              </a:pPr>
              <a:t>6/24/2017</a:t>
            </a:fld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5EB7E-C107-4FF9-B113-704D3CD7C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426640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ABA11-A159-4E5D-ACDA-32378CB8A561}" type="datetimeFigureOut">
              <a:rPr lang="en-US" altLang="zh-CN"/>
              <a:pPr>
                <a:defRPr/>
              </a:pPr>
              <a:t>6/24/2017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8B2D4-90CA-4E9F-9E26-056C8635B2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95162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Hexagon BG.wmv">
            <a:hlinkClick r:id="" action="ppaction://media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52488" y="163513"/>
            <a:ext cx="8147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</a:t>
            </a:r>
            <a:br>
              <a:rPr lang="en-US" altLang="zh-CN" smtClean="0"/>
            </a:br>
            <a:r>
              <a:rPr lang="en-US" altLang="zh-CN" smtClean="0"/>
              <a:t>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1625" y="1625600"/>
            <a:ext cx="866457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97650"/>
            <a:ext cx="11430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1DDEDF-7F29-4B33-A4A7-6E387AF4C781}" type="datetimeFigureOut">
              <a:rPr lang="en-US" altLang="zh-CN"/>
              <a:pPr>
                <a:defRPr/>
              </a:pPr>
              <a:t>6/24/2017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" y="6597650"/>
            <a:ext cx="67056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97650"/>
            <a:ext cx="6096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032D78C-8A0D-4896-A2EE-59848EEE4C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07" r:id="rId9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lang="en-US" sz="4000" b="1" kern="1200" dirty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anose="020F0502020204030204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anose="020F0502020204030204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anose="020F0502020204030204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anose="020F0502020204030204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ts val="400"/>
        </a:spcBef>
        <a:spcAft>
          <a:spcPct val="0"/>
        </a:spcAft>
        <a:buBlip>
          <a:blip r:embed="rId12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ts val="50"/>
        </a:spcBef>
        <a:spcAft>
          <a:spcPct val="0"/>
        </a:spcAft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85000"/>
        </a:lnSpc>
        <a:spcBef>
          <a:spcPts val="50"/>
        </a:spcBef>
        <a:spcAft>
          <a:spcPct val="0"/>
        </a:spcAft>
        <a:buFont typeface="Calibri" panose="020F050202020403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85000"/>
        </a:lnSpc>
        <a:spcBef>
          <a:spcPts val="50"/>
        </a:spcBef>
        <a:spcAft>
          <a:spcPct val="0"/>
        </a:spcAft>
        <a:buFont typeface="Calibri" panose="020F0502020204030204" pitchFamily="34" charset="0"/>
        <a:buChar char="−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85000"/>
        </a:lnSpc>
        <a:spcBef>
          <a:spcPts val="50"/>
        </a:spcBef>
        <a:spcAft>
          <a:spcPct val="0"/>
        </a:spcAft>
        <a:buFont typeface="Calibri" panose="020F0502020204030204" pitchFamily="34" charset="0"/>
        <a:buChar char="−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 txBox="1">
            <a:spLocks/>
          </p:cNvSpPr>
          <p:nvPr/>
        </p:nvSpPr>
        <p:spPr bwMode="auto">
          <a:xfrm>
            <a:off x="1509713" y="1647825"/>
            <a:ext cx="75819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85000"/>
              </a:lnSpc>
              <a:spcBef>
                <a:spcPts val="4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50"/>
              </a:spcBef>
              <a:buFont typeface="Calibri" panose="020F0502020204030204" pitchFamily="34" charset="0"/>
              <a:buChar char="−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ts val="50"/>
              </a:spcBef>
              <a:buFont typeface="Calibri" panose="020F0502020204030204" pitchFamily="34" charset="0"/>
              <a:buChar char="−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5000"/>
              </a:lnSpc>
              <a:spcBef>
                <a:spcPts val="50"/>
              </a:spcBef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5000"/>
              </a:lnSpc>
              <a:spcBef>
                <a:spcPts val="50"/>
              </a:spcBef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ts val="5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ts val="5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ts val="5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ts val="5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html5+ App</a:t>
            </a:r>
            <a:r>
              <a:rPr lang="zh-CN" altLang="en-US" sz="3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开发工程化实践之路</a:t>
            </a:r>
          </a:p>
        </p:txBody>
      </p:sp>
      <p:sp>
        <p:nvSpPr>
          <p:cNvPr id="12291" name="Subtitle 2"/>
          <p:cNvSpPr txBox="1">
            <a:spLocks/>
          </p:cNvSpPr>
          <p:nvPr/>
        </p:nvSpPr>
        <p:spPr bwMode="auto">
          <a:xfrm>
            <a:off x="1509713" y="3889375"/>
            <a:ext cx="75819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5000"/>
              </a:lnSpc>
              <a:spcBef>
                <a:spcPts val="4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50"/>
              </a:spcBef>
              <a:buFont typeface="Calibri" panose="020F0502020204030204" pitchFamily="34" charset="0"/>
              <a:buChar char="−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ts val="50"/>
              </a:spcBef>
              <a:buFont typeface="Calibri" panose="020F0502020204030204" pitchFamily="34" charset="0"/>
              <a:buChar char="−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5000"/>
              </a:lnSpc>
              <a:spcBef>
                <a:spcPts val="50"/>
              </a:spcBef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5000"/>
              </a:lnSpc>
              <a:spcBef>
                <a:spcPts val="50"/>
              </a:spcBef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ts val="5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ts val="5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ts val="5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ts val="5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赵梦欢</a:t>
            </a:r>
            <a:endParaRPr lang="en-US" altLang="zh-CN" sz="2000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buFontTx/>
              <a:buNone/>
            </a:pPr>
            <a:r>
              <a:rPr lang="en-US" altLang="zh-CN" sz="200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https://zhaomenghuan.github.io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2968625"/>
            <a:ext cx="79502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spc="300" dirty="0">
                <a:solidFill>
                  <a:srgbClr val="FFFFFF"/>
                </a:solidFill>
                <a:effectLst>
                  <a:outerShdw blurRad="63500" dir="3600000" algn="tl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谢谢大家！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1625" y="1612900"/>
            <a:ext cx="8664575" cy="44275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/>
              <a:t>html5+ App </a:t>
            </a:r>
            <a:r>
              <a:rPr lang="zh-CN" altLang="en-US" dirty="0"/>
              <a:t>开发的优势及基本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MUI </a:t>
            </a:r>
            <a:r>
              <a:rPr lang="zh-CN" altLang="en-US" dirty="0"/>
              <a:t>框架学习</a:t>
            </a:r>
            <a:r>
              <a:rPr lang="zh-CN" altLang="en-US" dirty="0" smtClean="0"/>
              <a:t>指南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html5+ </a:t>
            </a:r>
            <a:r>
              <a:rPr lang="zh-CN" altLang="en-US" dirty="0"/>
              <a:t>规范核心 </a:t>
            </a:r>
            <a:r>
              <a:rPr lang="en-US" altLang="zh-CN" dirty="0"/>
              <a:t>API </a:t>
            </a:r>
            <a:r>
              <a:rPr lang="zh-CN" altLang="en-US" dirty="0"/>
              <a:t>详细讲解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html5+ </a:t>
            </a:r>
            <a:r>
              <a:rPr lang="zh-CN" altLang="en-US" dirty="0"/>
              <a:t>脚手架 </a:t>
            </a:r>
            <a:r>
              <a:rPr lang="en-US" altLang="zh-CN" dirty="0"/>
              <a:t>plus-cli </a:t>
            </a:r>
            <a:r>
              <a:rPr lang="zh-CN" altLang="en-US" dirty="0"/>
              <a:t>发布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html5+ App </a:t>
            </a:r>
            <a:r>
              <a:rPr lang="zh-CN" altLang="en-US" dirty="0"/>
              <a:t>优化方案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基于 </a:t>
            </a:r>
            <a:r>
              <a:rPr lang="en-US" altLang="zh-CN" dirty="0"/>
              <a:t>html5+ </a:t>
            </a:r>
            <a:r>
              <a:rPr lang="zh-CN" altLang="en-US" dirty="0"/>
              <a:t>标准的流应用开发</a:t>
            </a:r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>
          <a:xfrm>
            <a:off x="758825" y="163513"/>
            <a:ext cx="8240713" cy="1143000"/>
          </a:xfrm>
        </p:spPr>
        <p:txBody>
          <a:bodyPr/>
          <a:lstStyle/>
          <a:p>
            <a:r>
              <a:rPr lang="zh-CN" altLang="en-US" smtClean="0"/>
              <a:t>讲座主要内容：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2"/>
          <p:cNvSpPr>
            <a:spLocks noGrp="1"/>
          </p:cNvSpPr>
          <p:nvPr>
            <p:ph type="title"/>
          </p:nvPr>
        </p:nvSpPr>
        <p:spPr>
          <a:xfrm>
            <a:off x="758825" y="163513"/>
            <a:ext cx="8240713" cy="1143000"/>
          </a:xfrm>
        </p:spPr>
        <p:txBody>
          <a:bodyPr/>
          <a:lstStyle/>
          <a:p>
            <a:r>
              <a:rPr altLang="zh-CN" smtClean="0"/>
              <a:t>html5+ App </a:t>
            </a:r>
            <a:r>
              <a:rPr lang="zh-CN" altLang="en-US" smtClean="0"/>
              <a:t>开发的优势及基本概念</a:t>
            </a:r>
          </a:p>
        </p:txBody>
      </p:sp>
      <p:pic>
        <p:nvPicPr>
          <p:cNvPr id="14339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181225"/>
            <a:ext cx="82581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301625" y="1612900"/>
            <a:ext cx="8664575" cy="4943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官方文档：</a:t>
            </a:r>
            <a:r>
              <a:rPr lang="en-US" altLang="zh-CN" smtClean="0"/>
              <a:t>http://dev.dcloud.net.cn/mui/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学习思路：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组件</a:t>
            </a:r>
            <a:r>
              <a:rPr lang="en-US" altLang="zh-CN" smtClean="0"/>
              <a:t>——</a:t>
            </a:r>
            <a:r>
              <a:rPr lang="zh-CN" altLang="en-US" smtClean="0"/>
              <a:t>大部分组件提供了</a:t>
            </a:r>
            <a:r>
              <a:rPr lang="en-US" altLang="zh-CN" smtClean="0"/>
              <a:t>h5</a:t>
            </a:r>
            <a:r>
              <a:rPr lang="zh-CN" altLang="en-US" smtClean="0"/>
              <a:t>版本和原生版本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窗口</a:t>
            </a:r>
            <a:r>
              <a:rPr lang="en-US" altLang="zh-CN" smtClean="0"/>
              <a:t>——</a:t>
            </a:r>
            <a:r>
              <a:rPr lang="zh-CN" altLang="en-US" smtClean="0"/>
              <a:t>核心内容是 </a:t>
            </a:r>
            <a:r>
              <a:rPr lang="en-US" altLang="zh-CN" smtClean="0"/>
              <a:t>webview/native 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事件</a:t>
            </a:r>
            <a:r>
              <a:rPr lang="en-US" altLang="zh-CN" smtClean="0"/>
              <a:t>——</a:t>
            </a:r>
            <a:r>
              <a:rPr lang="zh-CN" altLang="en-US" smtClean="0"/>
              <a:t>事件绑定</a:t>
            </a:r>
            <a:r>
              <a:rPr lang="en-US" altLang="zh-CN" smtClean="0"/>
              <a:t>/</a:t>
            </a:r>
            <a:r>
              <a:rPr lang="zh-CN" altLang="en-US" smtClean="0"/>
              <a:t>事件触发</a:t>
            </a:r>
            <a:r>
              <a:rPr lang="en-US" altLang="zh-CN" smtClean="0"/>
              <a:t>/</a:t>
            </a:r>
            <a:r>
              <a:rPr lang="zh-CN" altLang="en-US" smtClean="0"/>
              <a:t>手势事件</a:t>
            </a:r>
            <a:r>
              <a:rPr lang="en-US" altLang="zh-CN" smtClean="0"/>
              <a:t>/</a:t>
            </a:r>
            <a:r>
              <a:rPr lang="zh-CN" altLang="en-US" smtClean="0"/>
              <a:t>自定义事件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mtClean="0"/>
              <a:t>AJAX——</a:t>
            </a:r>
            <a:r>
              <a:rPr lang="zh-CN" altLang="en-US" smtClean="0"/>
              <a:t>数据请求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5363" name="标题 2"/>
          <p:cNvSpPr>
            <a:spLocks noGrp="1"/>
          </p:cNvSpPr>
          <p:nvPr>
            <p:ph type="title"/>
          </p:nvPr>
        </p:nvSpPr>
        <p:spPr>
          <a:xfrm>
            <a:off x="758825" y="163513"/>
            <a:ext cx="8240713" cy="1143000"/>
          </a:xfrm>
        </p:spPr>
        <p:txBody>
          <a:bodyPr/>
          <a:lstStyle/>
          <a:p>
            <a:r>
              <a:rPr altLang="zh-CN" smtClean="0"/>
              <a:t>MUI </a:t>
            </a:r>
            <a:r>
              <a:rPr lang="zh-CN" altLang="en-US" smtClean="0"/>
              <a:t>框架学习指南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1625" y="1612900"/>
            <a:ext cx="8664575" cy="49434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规范地址：</a:t>
            </a:r>
            <a:r>
              <a:rPr lang="en-US" altLang="zh-CN" dirty="0"/>
              <a:t>http://</a:t>
            </a:r>
            <a:r>
              <a:rPr lang="en-US" altLang="zh-CN" dirty="0" smtClean="0"/>
              <a:t>www.html5plus.org/doc/h5p.html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Webview</a:t>
            </a:r>
            <a:r>
              <a:rPr lang="en-US" altLang="zh-CN" dirty="0" smtClean="0"/>
              <a:t> —— </a:t>
            </a:r>
            <a:r>
              <a:rPr lang="zh-CN" altLang="en-US" dirty="0" smtClean="0"/>
              <a:t>窗口管理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WebviewObject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WebviewStyles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XMLHttpRequest</a:t>
            </a:r>
            <a:r>
              <a:rPr lang="en-US" altLang="zh-CN" dirty="0" smtClean="0"/>
              <a:t> / Uploader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NativeObj</a:t>
            </a:r>
            <a:r>
              <a:rPr lang="en-US" altLang="zh-CN" dirty="0"/>
              <a:t> / </a:t>
            </a:r>
            <a:r>
              <a:rPr lang="en-US" altLang="zh-CN" dirty="0" err="1"/>
              <a:t>subNview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16387" name="标题 2"/>
          <p:cNvSpPr>
            <a:spLocks noGrp="1"/>
          </p:cNvSpPr>
          <p:nvPr>
            <p:ph type="title"/>
          </p:nvPr>
        </p:nvSpPr>
        <p:spPr>
          <a:xfrm>
            <a:off x="758825" y="163513"/>
            <a:ext cx="8240713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altLang="zh-CN" smtClean="0"/>
              <a:t>html5+ </a:t>
            </a:r>
            <a:r>
              <a:rPr lang="zh-CN" altLang="en-US" smtClean="0"/>
              <a:t>规范核心 </a:t>
            </a:r>
            <a:r>
              <a:rPr altLang="zh-CN" smtClean="0"/>
              <a:t>API </a:t>
            </a:r>
            <a:r>
              <a:rPr lang="zh-CN" altLang="en-US" smtClean="0"/>
              <a:t>详细讲解</a:t>
            </a: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/>
          </p:cNvSpPr>
          <p:nvPr>
            <p:ph type="title"/>
          </p:nvPr>
        </p:nvSpPr>
        <p:spPr>
          <a:xfrm>
            <a:off x="758825" y="163513"/>
            <a:ext cx="8240713" cy="1143000"/>
          </a:xfrm>
        </p:spPr>
        <p:txBody>
          <a:bodyPr/>
          <a:lstStyle/>
          <a:p>
            <a:r>
              <a:rPr lang="zh-CN" altLang="en-US" smtClean="0"/>
              <a:t>基于 </a:t>
            </a:r>
            <a:r>
              <a:rPr altLang="zh-CN" smtClean="0"/>
              <a:t>html5+ </a:t>
            </a:r>
            <a:r>
              <a:rPr lang="zh-CN" altLang="en-US" smtClean="0"/>
              <a:t>标准的流应用开发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674813" y="2420938"/>
            <a:ext cx="2239962" cy="66992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gostream.js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73713" y="2420938"/>
            <a:ext cx="2333625" cy="66992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快码和分享直通车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91439" y="4427538"/>
            <a:ext cx="2241550" cy="66992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wap2app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/>
          </p:nvPr>
        </p:nvSpPr>
        <p:spPr>
          <a:xfrm>
            <a:off x="758825" y="163513"/>
            <a:ext cx="8240713" cy="1143000"/>
          </a:xfrm>
        </p:spPr>
        <p:txBody>
          <a:bodyPr/>
          <a:lstStyle/>
          <a:p>
            <a:r>
              <a:rPr altLang="zh-CN" smtClean="0"/>
              <a:t>gostream.js — wap</a:t>
            </a:r>
            <a:r>
              <a:rPr lang="zh-CN" altLang="en-US" smtClean="0"/>
              <a:t>流量 </a:t>
            </a:r>
            <a:r>
              <a:rPr altLang="zh-CN" smtClean="0"/>
              <a:t>=&gt; app</a:t>
            </a:r>
            <a:r>
              <a:rPr lang="zh-CN" altLang="en-US" smtClean="0"/>
              <a:t>流量</a:t>
            </a:r>
          </a:p>
        </p:txBody>
      </p:sp>
      <p:pic>
        <p:nvPicPr>
          <p:cNvPr id="1843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3316288"/>
            <a:ext cx="22669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矩形 5"/>
          <p:cNvSpPr>
            <a:spLocks noChangeArrowheads="1"/>
          </p:cNvSpPr>
          <p:nvPr/>
        </p:nvSpPr>
        <p:spPr bwMode="auto">
          <a:xfrm>
            <a:off x="1157288" y="5819775"/>
            <a:ext cx="337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4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50"/>
              </a:spcBef>
              <a:buFont typeface="Calibri" panose="020F0502020204030204" pitchFamily="34" charset="0"/>
              <a:buChar char="−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ts val="50"/>
              </a:spcBef>
              <a:buFont typeface="Calibri" panose="020F0502020204030204" pitchFamily="34" charset="0"/>
              <a:buChar char="−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5000"/>
              </a:lnSpc>
              <a:spcBef>
                <a:spcPts val="50"/>
              </a:spcBef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5000"/>
              </a:lnSpc>
              <a:spcBef>
                <a:spcPts val="50"/>
              </a:spcBef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ts val="5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ts val="5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ts val="5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ts val="5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http://dcloud.io/demo/gostream/</a:t>
            </a:r>
          </a:p>
        </p:txBody>
      </p:sp>
      <p:sp>
        <p:nvSpPr>
          <p:cNvPr id="7" name="矩形 6"/>
          <p:cNvSpPr/>
          <p:nvPr/>
        </p:nvSpPr>
        <p:spPr>
          <a:xfrm>
            <a:off x="244475" y="1730375"/>
            <a:ext cx="5357813" cy="708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&lt;script </a:t>
            </a:r>
            <a:r>
              <a:rPr lang="en-US" altLang="zh-CN" sz="2000" dirty="0" err="1">
                <a:solidFill>
                  <a:schemeClr val="tx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src</a:t>
            </a:r>
            <a:r>
              <a:rPr lang="en-US" altLang="zh-CN" sz="2000" dirty="0">
                <a:solidFill>
                  <a:schemeClr val="tx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="</a:t>
            </a:r>
            <a:r>
              <a:rPr lang="en-US" altLang="zh-CN" sz="2000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http://cdn.dcloud.net.cn/</a:t>
            </a:r>
            <a:r>
              <a:rPr lang="en-US" altLang="zh-CN" sz="2000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gostream.min.js?appid</a:t>
            </a:r>
            <a:r>
              <a:rPr lang="en-US" altLang="zh-CN" sz="2000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</a:t>
            </a:r>
            <a:r>
              <a:rPr lang="en-US" altLang="zh-CN" sz="2000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HelloMUI</a:t>
            </a:r>
            <a:r>
              <a:rPr lang="en-US" altLang="zh-CN" sz="2000" dirty="0">
                <a:solidFill>
                  <a:schemeClr val="tx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" type="text/</a:t>
            </a:r>
            <a:r>
              <a:rPr lang="en-US" altLang="zh-CN" sz="2000" dirty="0" err="1">
                <a:solidFill>
                  <a:schemeClr val="tx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javascript</a:t>
            </a:r>
            <a:r>
              <a:rPr lang="en-US" altLang="zh-CN" sz="2000" dirty="0">
                <a:solidFill>
                  <a:schemeClr val="tx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" charset="utf-8"&gt;&lt;/script&gt;</a:t>
            </a:r>
            <a:endParaRPr lang="zh-CN" altLang="en-US" sz="2000" dirty="0">
              <a:solidFill>
                <a:schemeClr val="tx1"/>
              </a:solidFill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1843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730375"/>
            <a:ext cx="25558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28564" y="2690832"/>
            <a:ext cx="5679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3C7A03"/>
                </a:solidFill>
                <a:highlight>
                  <a:srgbClr val="E3DC89"/>
                </a:highlight>
                <a:latin typeface="Courier New" panose="02070309020205020404" pitchFamily="49" charset="0"/>
              </a:rPr>
              <a:t>location</a:t>
            </a:r>
            <a:r>
              <a:rPr lang="en-US" altLang="zh-CN">
                <a:solidFill>
                  <a:srgbClr val="080808"/>
                </a:solidFill>
                <a:highlight>
                  <a:srgbClr val="E3DC89"/>
                </a:highlight>
                <a:latin typeface="Courier New" panose="02070309020205020404" pitchFamily="49" charset="0"/>
              </a:rPr>
              <a:t>.href </a:t>
            </a:r>
            <a:r>
              <a:rPr lang="en-US" altLang="zh-CN">
                <a:solidFill>
                  <a:srgbClr val="577909"/>
                </a:solidFill>
                <a:highlight>
                  <a:srgbClr val="E3DC89"/>
                </a:highlight>
                <a:latin typeface="Courier New" panose="02070309020205020404" pitchFamily="49" charset="0"/>
              </a:rPr>
              <a:t>= </a:t>
            </a:r>
            <a:r>
              <a:rPr lang="en-US" altLang="zh-CN">
                <a:solidFill>
                  <a:srgbClr val="248C85"/>
                </a:solidFill>
                <a:highlight>
                  <a:srgbClr val="E3DC89"/>
                </a:highlight>
                <a:latin typeface="Courier New" panose="02070309020205020404" pitchFamily="49" charset="0"/>
              </a:rPr>
              <a:t>"streamapp://s/HelloMUI"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 </a:t>
            </a:r>
            <a:r>
              <a:rPr lang="en-US" altLang="zh-CN" dirty="0" err="1" smtClean="0"/>
              <a:t>navigator.userAgent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判断系统类型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485408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301625" y="1612900"/>
            <a:ext cx="8664575" cy="4943475"/>
          </a:xfrm>
        </p:spPr>
        <p:txBody>
          <a:bodyPr/>
          <a:lstStyle/>
          <a:p>
            <a:r>
              <a:rPr lang="en-US" altLang="zh-CN" dirty="0"/>
              <a:t>https://dcloudio.github.io/wap2app/</a:t>
            </a:r>
            <a:endParaRPr lang="zh-CN" altLang="en-US" dirty="0" smtClean="0"/>
          </a:p>
        </p:txBody>
      </p:sp>
      <p:sp>
        <p:nvSpPr>
          <p:cNvPr id="19459" name="标题 2"/>
          <p:cNvSpPr>
            <a:spLocks noGrp="1"/>
          </p:cNvSpPr>
          <p:nvPr>
            <p:ph type="title"/>
          </p:nvPr>
        </p:nvSpPr>
        <p:spPr>
          <a:xfrm>
            <a:off x="758825" y="163513"/>
            <a:ext cx="8240713" cy="1143000"/>
          </a:xfrm>
        </p:spPr>
        <p:txBody>
          <a:bodyPr/>
          <a:lstStyle/>
          <a:p>
            <a:r>
              <a:rPr altLang="zh-CN" smtClean="0"/>
              <a:t>wap2app</a:t>
            </a:r>
            <a:r>
              <a:rPr lang="zh-CN" altLang="en-US" smtClean="0"/>
              <a:t> </a:t>
            </a:r>
            <a:r>
              <a:rPr altLang="zh-CN" smtClean="0"/>
              <a:t>— wap</a:t>
            </a:r>
            <a:r>
              <a:rPr lang="zh-CN" altLang="en-US" smtClean="0"/>
              <a:t>站 </a:t>
            </a:r>
            <a:r>
              <a:rPr altLang="zh-CN" smtClean="0"/>
              <a:t>=&gt; </a:t>
            </a:r>
            <a:r>
              <a:rPr lang="zh-CN" altLang="en-US" smtClean="0"/>
              <a:t>流应用</a:t>
            </a:r>
            <a:r>
              <a:rPr altLang="zh-CN" smtClean="0"/>
              <a:t>App</a:t>
            </a:r>
            <a:endParaRPr lang="zh-CN" altLang="en-US" smtClean="0"/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7-Motion_Background_SHIP">
  <a:themeElements>
    <a:clrScheme name="Microsoft Motion BG Template">
      <a:dk1>
        <a:sysClr val="windowText" lastClr="000000"/>
      </a:dk1>
      <a:lt1>
        <a:sysClr val="window" lastClr="FFFFFF"/>
      </a:lt1>
      <a:dk2>
        <a:srgbClr val="2B370A"/>
      </a:dk2>
      <a:lt2>
        <a:srgbClr val="EBF6D0"/>
      </a:lt2>
      <a:accent1>
        <a:srgbClr val="FF9900"/>
      </a:accent1>
      <a:accent2>
        <a:srgbClr val="FFCC00"/>
      </a:accent2>
      <a:accent3>
        <a:srgbClr val="9BBB59"/>
      </a:accent3>
      <a:accent4>
        <a:srgbClr val="1E8C16"/>
      </a:accent4>
      <a:accent5>
        <a:srgbClr val="00CC99"/>
      </a:accent5>
      <a:accent6>
        <a:srgbClr val="00A1DA"/>
      </a:accent6>
      <a:hlink>
        <a:srgbClr val="00D2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icrosoft Motion BG">
      <a:dk1>
        <a:sysClr val="windowText" lastClr="000000"/>
      </a:dk1>
      <a:lt1>
        <a:sysClr val="window" lastClr="FFFFFF"/>
      </a:lt1>
      <a:dk2>
        <a:srgbClr val="2B370A"/>
      </a:dk2>
      <a:lt2>
        <a:srgbClr val="EBF6D0"/>
      </a:lt2>
      <a:accent1>
        <a:srgbClr val="FF9900"/>
      </a:accent1>
      <a:accent2>
        <a:srgbClr val="FFCC00"/>
      </a:accent2>
      <a:accent3>
        <a:srgbClr val="9BBB59"/>
      </a:accent3>
      <a:accent4>
        <a:srgbClr val="1E8C16"/>
      </a:accent4>
      <a:accent5>
        <a:srgbClr val="00CC99"/>
      </a:accent5>
      <a:accent6>
        <a:srgbClr val="00A1DA"/>
      </a:accent6>
      <a:hlink>
        <a:srgbClr val="00D2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icrosoft Motion BG">
      <a:dk1>
        <a:sysClr val="windowText" lastClr="000000"/>
      </a:dk1>
      <a:lt1>
        <a:sysClr val="window" lastClr="FFFFFF"/>
      </a:lt1>
      <a:dk2>
        <a:srgbClr val="2B370A"/>
      </a:dk2>
      <a:lt2>
        <a:srgbClr val="EBF6D0"/>
      </a:lt2>
      <a:accent1>
        <a:srgbClr val="FF9900"/>
      </a:accent1>
      <a:accent2>
        <a:srgbClr val="FFCC00"/>
      </a:accent2>
      <a:accent3>
        <a:srgbClr val="9BBB59"/>
      </a:accent3>
      <a:accent4>
        <a:srgbClr val="1E8C16"/>
      </a:accent4>
      <a:accent5>
        <a:srgbClr val="00CC99"/>
      </a:accent5>
      <a:accent6>
        <a:srgbClr val="00A1DA"/>
      </a:accent6>
      <a:hlink>
        <a:srgbClr val="00D2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动画背景（带视频）</Template>
  <TotalTime>0</TotalTime>
  <Words>219</Words>
  <Application>Microsoft Office PowerPoint</Application>
  <PresentationFormat>全屏显示(4:3)</PresentationFormat>
  <Paragraphs>42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Microsoft YaHei</vt:lpstr>
      <vt:lpstr>Arial</vt:lpstr>
      <vt:lpstr>Calibri</vt:lpstr>
      <vt:lpstr>Courier New</vt:lpstr>
      <vt:lpstr>Microsoft Himalaya</vt:lpstr>
      <vt:lpstr>Wingdings</vt:lpstr>
      <vt:lpstr>7-Motion_Background_SHIP</vt:lpstr>
      <vt:lpstr>PowerPoint 演示文稿</vt:lpstr>
      <vt:lpstr>讲座主要内容：</vt:lpstr>
      <vt:lpstr>html5+ App 开发的优势及基本概念</vt:lpstr>
      <vt:lpstr>MUI 框架学习指南</vt:lpstr>
      <vt:lpstr>html5+ 规范核心 API 详细讲解</vt:lpstr>
      <vt:lpstr>基于 html5+ 标准的流应用开发</vt:lpstr>
      <vt:lpstr>gostream.js — wap流量 =&gt; app流量</vt:lpstr>
      <vt:lpstr>原理</vt:lpstr>
      <vt:lpstr>wap2app — wap站 =&gt; 流应用App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2017-05-31T09:56:09Z</dcterms:created>
  <dcterms:modified xsi:type="dcterms:W3CDTF">2017-06-24T10:29:30Z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TC027279839991</vt:lpwstr>
  </property>
</Properties>
</file>