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E78865-EAF9-4981-BFF9-E03D4CD4AE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06691-BE2A-459F-AA08-14FA5C69337B}">
      <dgm:prSet/>
      <dgm:spPr/>
      <dgm:t>
        <a:bodyPr/>
        <a:lstStyle/>
        <a:p>
          <a:r>
            <a:rPr lang="en-US"/>
            <a:t>- Send SMS/email alerts (e.g., for system failures)</a:t>
          </a:r>
        </a:p>
      </dgm:t>
    </dgm:pt>
    <dgm:pt modelId="{1595451B-0AAD-4D50-BCB6-E0A7E9EDA628}" type="parTrans" cxnId="{740E16E8-98A5-4060-A3EC-C40E3E37F6CB}">
      <dgm:prSet/>
      <dgm:spPr/>
      <dgm:t>
        <a:bodyPr/>
        <a:lstStyle/>
        <a:p>
          <a:endParaRPr lang="en-US"/>
        </a:p>
      </dgm:t>
    </dgm:pt>
    <dgm:pt modelId="{FE8CA74F-251B-404A-8519-866770864CC9}" type="sibTrans" cxnId="{740E16E8-98A5-4060-A3EC-C40E3E37F6CB}">
      <dgm:prSet/>
      <dgm:spPr/>
      <dgm:t>
        <a:bodyPr/>
        <a:lstStyle/>
        <a:p>
          <a:endParaRPr lang="en-US"/>
        </a:p>
      </dgm:t>
    </dgm:pt>
    <dgm:pt modelId="{9B28F84D-19D6-416E-B8C2-F2D06D8CF68A}">
      <dgm:prSet/>
      <dgm:spPr/>
      <dgm:t>
        <a:bodyPr/>
        <a:lstStyle/>
        <a:p>
          <a:r>
            <a:rPr lang="en-US"/>
            <a:t>- Learn decoupled systems and async messaging</a:t>
          </a:r>
        </a:p>
      </dgm:t>
    </dgm:pt>
    <dgm:pt modelId="{5510E44A-6C22-4448-A8FE-EE981DE52A7F}" type="parTrans" cxnId="{8A4AD2E8-0915-4ABC-B660-3338A53B9D73}">
      <dgm:prSet/>
      <dgm:spPr/>
      <dgm:t>
        <a:bodyPr/>
        <a:lstStyle/>
        <a:p>
          <a:endParaRPr lang="en-US"/>
        </a:p>
      </dgm:t>
    </dgm:pt>
    <dgm:pt modelId="{A3BD36F3-6333-464B-A07F-A587C7D14E95}" type="sibTrans" cxnId="{8A4AD2E8-0915-4ABC-B660-3338A53B9D73}">
      <dgm:prSet/>
      <dgm:spPr/>
      <dgm:t>
        <a:bodyPr/>
        <a:lstStyle/>
        <a:p>
          <a:endParaRPr lang="en-US"/>
        </a:p>
      </dgm:t>
    </dgm:pt>
    <dgm:pt modelId="{B7631BCF-DFC6-4C07-BEDA-40416F48D974}">
      <dgm:prSet/>
      <dgm:spPr/>
      <dgm:t>
        <a:bodyPr/>
        <a:lstStyle/>
        <a:p>
          <a:r>
            <a:rPr lang="en-US"/>
            <a:t>- Use AWS managed services for real-time alerting</a:t>
          </a:r>
        </a:p>
      </dgm:t>
    </dgm:pt>
    <dgm:pt modelId="{F6C8E81F-D87E-47D8-BAF0-AD58720CE661}" type="parTrans" cxnId="{55AF24B6-0FD1-4E3B-85ED-0940621FB580}">
      <dgm:prSet/>
      <dgm:spPr/>
      <dgm:t>
        <a:bodyPr/>
        <a:lstStyle/>
        <a:p>
          <a:endParaRPr lang="en-US"/>
        </a:p>
      </dgm:t>
    </dgm:pt>
    <dgm:pt modelId="{94B1E840-D7C7-4076-8EAF-1E70FA59557B}" type="sibTrans" cxnId="{55AF24B6-0FD1-4E3B-85ED-0940621FB580}">
      <dgm:prSet/>
      <dgm:spPr/>
      <dgm:t>
        <a:bodyPr/>
        <a:lstStyle/>
        <a:p>
          <a:endParaRPr lang="en-US"/>
        </a:p>
      </dgm:t>
    </dgm:pt>
    <dgm:pt modelId="{9018D331-39E7-467B-A19C-7C9A51F3E4E8}" type="pres">
      <dgm:prSet presAssocID="{D2E78865-EAF9-4981-BFF9-E03D4CD4AE7F}" presName="root" presStyleCnt="0">
        <dgm:presLayoutVars>
          <dgm:dir/>
          <dgm:resizeHandles val="exact"/>
        </dgm:presLayoutVars>
      </dgm:prSet>
      <dgm:spPr/>
    </dgm:pt>
    <dgm:pt modelId="{023B34BA-B2A1-4A22-B0B5-45D728EF97D8}" type="pres">
      <dgm:prSet presAssocID="{85706691-BE2A-459F-AA08-14FA5C69337B}" presName="compNode" presStyleCnt="0"/>
      <dgm:spPr/>
    </dgm:pt>
    <dgm:pt modelId="{D7B137EC-AAA9-401A-BA8E-8F003203DEF6}" type="pres">
      <dgm:prSet presAssocID="{85706691-BE2A-459F-AA08-14FA5C69337B}" presName="bgRect" presStyleLbl="bgShp" presStyleIdx="0" presStyleCnt="3"/>
      <dgm:spPr/>
    </dgm:pt>
    <dgm:pt modelId="{28D64DE5-76EB-455F-81A1-50F0EACDE215}" type="pres">
      <dgm:prSet presAssocID="{85706691-BE2A-459F-AA08-14FA5C6933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A4CB4E9-AB44-4217-8758-02F80F7347BE}" type="pres">
      <dgm:prSet presAssocID="{85706691-BE2A-459F-AA08-14FA5C69337B}" presName="spaceRect" presStyleCnt="0"/>
      <dgm:spPr/>
    </dgm:pt>
    <dgm:pt modelId="{8633265F-2A97-4169-BF71-8AECB9D22C9C}" type="pres">
      <dgm:prSet presAssocID="{85706691-BE2A-459F-AA08-14FA5C69337B}" presName="parTx" presStyleLbl="revTx" presStyleIdx="0" presStyleCnt="3">
        <dgm:presLayoutVars>
          <dgm:chMax val="0"/>
          <dgm:chPref val="0"/>
        </dgm:presLayoutVars>
      </dgm:prSet>
      <dgm:spPr/>
    </dgm:pt>
    <dgm:pt modelId="{68999B4D-6105-4E08-9216-4DA7E4EB44BF}" type="pres">
      <dgm:prSet presAssocID="{FE8CA74F-251B-404A-8519-866770864CC9}" presName="sibTrans" presStyleCnt="0"/>
      <dgm:spPr/>
    </dgm:pt>
    <dgm:pt modelId="{4951585C-979B-4FA9-A131-D5BB55177A10}" type="pres">
      <dgm:prSet presAssocID="{9B28F84D-19D6-416E-B8C2-F2D06D8CF68A}" presName="compNode" presStyleCnt="0"/>
      <dgm:spPr/>
    </dgm:pt>
    <dgm:pt modelId="{CCFA076C-5EFD-4ACC-AF03-F5A20D0EF5AA}" type="pres">
      <dgm:prSet presAssocID="{9B28F84D-19D6-416E-B8C2-F2D06D8CF68A}" presName="bgRect" presStyleLbl="bgShp" presStyleIdx="1" presStyleCnt="3"/>
      <dgm:spPr/>
    </dgm:pt>
    <dgm:pt modelId="{59EC7D89-137E-4BAB-8B99-83FD13659797}" type="pres">
      <dgm:prSet presAssocID="{9B28F84D-19D6-416E-B8C2-F2D06D8CF6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CE1C1E0-57FC-4C33-B7F9-42EAD712F46A}" type="pres">
      <dgm:prSet presAssocID="{9B28F84D-19D6-416E-B8C2-F2D06D8CF68A}" presName="spaceRect" presStyleCnt="0"/>
      <dgm:spPr/>
    </dgm:pt>
    <dgm:pt modelId="{CB10FDED-FCBE-4899-8675-80DF80A2170E}" type="pres">
      <dgm:prSet presAssocID="{9B28F84D-19D6-416E-B8C2-F2D06D8CF68A}" presName="parTx" presStyleLbl="revTx" presStyleIdx="1" presStyleCnt="3">
        <dgm:presLayoutVars>
          <dgm:chMax val="0"/>
          <dgm:chPref val="0"/>
        </dgm:presLayoutVars>
      </dgm:prSet>
      <dgm:spPr/>
    </dgm:pt>
    <dgm:pt modelId="{9CAF0C67-DFD5-4D92-971D-01878122B6B0}" type="pres">
      <dgm:prSet presAssocID="{A3BD36F3-6333-464B-A07F-A587C7D14E95}" presName="sibTrans" presStyleCnt="0"/>
      <dgm:spPr/>
    </dgm:pt>
    <dgm:pt modelId="{49CE2C99-4B0D-401B-95E3-8F923D31DA9C}" type="pres">
      <dgm:prSet presAssocID="{B7631BCF-DFC6-4C07-BEDA-40416F48D974}" presName="compNode" presStyleCnt="0"/>
      <dgm:spPr/>
    </dgm:pt>
    <dgm:pt modelId="{ADF267FB-5E6D-479E-A2D4-2557F65F61CE}" type="pres">
      <dgm:prSet presAssocID="{B7631BCF-DFC6-4C07-BEDA-40416F48D974}" presName="bgRect" presStyleLbl="bgShp" presStyleIdx="2" presStyleCnt="3"/>
      <dgm:spPr/>
    </dgm:pt>
    <dgm:pt modelId="{450ECA08-ED22-4283-9956-3A65445AF501}" type="pres">
      <dgm:prSet presAssocID="{B7631BCF-DFC6-4C07-BEDA-40416F48D9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2FFFC1A-7F10-4394-8C3B-EFCFB0DAD4F9}" type="pres">
      <dgm:prSet presAssocID="{B7631BCF-DFC6-4C07-BEDA-40416F48D974}" presName="spaceRect" presStyleCnt="0"/>
      <dgm:spPr/>
    </dgm:pt>
    <dgm:pt modelId="{313855FC-86A6-4715-82BE-5CFFD644B0A8}" type="pres">
      <dgm:prSet presAssocID="{B7631BCF-DFC6-4C07-BEDA-40416F48D9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2CD501-4484-4DBF-86DD-4F1885E6C0DB}" type="presOf" srcId="{85706691-BE2A-459F-AA08-14FA5C69337B}" destId="{8633265F-2A97-4169-BF71-8AECB9D22C9C}" srcOrd="0" destOrd="0" presId="urn:microsoft.com/office/officeart/2018/2/layout/IconVerticalSolidList"/>
    <dgm:cxn modelId="{203AF81B-DBC3-485F-9FA9-0B501EBB7CA4}" type="presOf" srcId="{B7631BCF-DFC6-4C07-BEDA-40416F48D974}" destId="{313855FC-86A6-4715-82BE-5CFFD644B0A8}" srcOrd="0" destOrd="0" presId="urn:microsoft.com/office/officeart/2018/2/layout/IconVerticalSolidList"/>
    <dgm:cxn modelId="{E604A636-962B-4AC4-8D24-9A82DF6904EB}" type="presOf" srcId="{9B28F84D-19D6-416E-B8C2-F2D06D8CF68A}" destId="{CB10FDED-FCBE-4899-8675-80DF80A2170E}" srcOrd="0" destOrd="0" presId="urn:microsoft.com/office/officeart/2018/2/layout/IconVerticalSolidList"/>
    <dgm:cxn modelId="{1E0AAAB5-2C09-41E4-9221-4593B376E468}" type="presOf" srcId="{D2E78865-EAF9-4981-BFF9-E03D4CD4AE7F}" destId="{9018D331-39E7-467B-A19C-7C9A51F3E4E8}" srcOrd="0" destOrd="0" presId="urn:microsoft.com/office/officeart/2018/2/layout/IconVerticalSolidList"/>
    <dgm:cxn modelId="{55AF24B6-0FD1-4E3B-85ED-0940621FB580}" srcId="{D2E78865-EAF9-4981-BFF9-E03D4CD4AE7F}" destId="{B7631BCF-DFC6-4C07-BEDA-40416F48D974}" srcOrd="2" destOrd="0" parTransId="{F6C8E81F-D87E-47D8-BAF0-AD58720CE661}" sibTransId="{94B1E840-D7C7-4076-8EAF-1E70FA59557B}"/>
    <dgm:cxn modelId="{740E16E8-98A5-4060-A3EC-C40E3E37F6CB}" srcId="{D2E78865-EAF9-4981-BFF9-E03D4CD4AE7F}" destId="{85706691-BE2A-459F-AA08-14FA5C69337B}" srcOrd="0" destOrd="0" parTransId="{1595451B-0AAD-4D50-BCB6-E0A7E9EDA628}" sibTransId="{FE8CA74F-251B-404A-8519-866770864CC9}"/>
    <dgm:cxn modelId="{8A4AD2E8-0915-4ABC-B660-3338A53B9D73}" srcId="{D2E78865-EAF9-4981-BFF9-E03D4CD4AE7F}" destId="{9B28F84D-19D6-416E-B8C2-F2D06D8CF68A}" srcOrd="1" destOrd="0" parTransId="{5510E44A-6C22-4448-A8FE-EE981DE52A7F}" sibTransId="{A3BD36F3-6333-464B-A07F-A587C7D14E95}"/>
    <dgm:cxn modelId="{B365A067-BC5E-4D1F-A119-AA94EB7D2D82}" type="presParOf" srcId="{9018D331-39E7-467B-A19C-7C9A51F3E4E8}" destId="{023B34BA-B2A1-4A22-B0B5-45D728EF97D8}" srcOrd="0" destOrd="0" presId="urn:microsoft.com/office/officeart/2018/2/layout/IconVerticalSolidList"/>
    <dgm:cxn modelId="{9D0930C6-D59F-414C-B68F-585313F4D0FF}" type="presParOf" srcId="{023B34BA-B2A1-4A22-B0B5-45D728EF97D8}" destId="{D7B137EC-AAA9-401A-BA8E-8F003203DEF6}" srcOrd="0" destOrd="0" presId="urn:microsoft.com/office/officeart/2018/2/layout/IconVerticalSolidList"/>
    <dgm:cxn modelId="{0EF7441C-C142-48FA-BD32-9F7CC59CCE91}" type="presParOf" srcId="{023B34BA-B2A1-4A22-B0B5-45D728EF97D8}" destId="{28D64DE5-76EB-455F-81A1-50F0EACDE215}" srcOrd="1" destOrd="0" presId="urn:microsoft.com/office/officeart/2018/2/layout/IconVerticalSolidList"/>
    <dgm:cxn modelId="{83070890-16A6-43F3-876E-5EF44818A988}" type="presParOf" srcId="{023B34BA-B2A1-4A22-B0B5-45D728EF97D8}" destId="{DA4CB4E9-AB44-4217-8758-02F80F7347BE}" srcOrd="2" destOrd="0" presId="urn:microsoft.com/office/officeart/2018/2/layout/IconVerticalSolidList"/>
    <dgm:cxn modelId="{EF78BDE5-851E-493D-95AB-152094D2231E}" type="presParOf" srcId="{023B34BA-B2A1-4A22-B0B5-45D728EF97D8}" destId="{8633265F-2A97-4169-BF71-8AECB9D22C9C}" srcOrd="3" destOrd="0" presId="urn:microsoft.com/office/officeart/2018/2/layout/IconVerticalSolidList"/>
    <dgm:cxn modelId="{151884F6-0334-4B7F-8331-33AAF145B49A}" type="presParOf" srcId="{9018D331-39E7-467B-A19C-7C9A51F3E4E8}" destId="{68999B4D-6105-4E08-9216-4DA7E4EB44BF}" srcOrd="1" destOrd="0" presId="urn:microsoft.com/office/officeart/2018/2/layout/IconVerticalSolidList"/>
    <dgm:cxn modelId="{0831926E-579A-45E2-A882-E808ED633AEC}" type="presParOf" srcId="{9018D331-39E7-467B-A19C-7C9A51F3E4E8}" destId="{4951585C-979B-4FA9-A131-D5BB55177A10}" srcOrd="2" destOrd="0" presId="urn:microsoft.com/office/officeart/2018/2/layout/IconVerticalSolidList"/>
    <dgm:cxn modelId="{3A0A1F52-0729-4BD6-A361-B93A75C9B4E6}" type="presParOf" srcId="{4951585C-979B-4FA9-A131-D5BB55177A10}" destId="{CCFA076C-5EFD-4ACC-AF03-F5A20D0EF5AA}" srcOrd="0" destOrd="0" presId="urn:microsoft.com/office/officeart/2018/2/layout/IconVerticalSolidList"/>
    <dgm:cxn modelId="{846D4075-F8E9-49E9-A395-5D1D6E7C69BA}" type="presParOf" srcId="{4951585C-979B-4FA9-A131-D5BB55177A10}" destId="{59EC7D89-137E-4BAB-8B99-83FD13659797}" srcOrd="1" destOrd="0" presId="urn:microsoft.com/office/officeart/2018/2/layout/IconVerticalSolidList"/>
    <dgm:cxn modelId="{BDDA513C-0DDD-482B-A33D-0AE004355F08}" type="presParOf" srcId="{4951585C-979B-4FA9-A131-D5BB55177A10}" destId="{ECE1C1E0-57FC-4C33-B7F9-42EAD712F46A}" srcOrd="2" destOrd="0" presId="urn:microsoft.com/office/officeart/2018/2/layout/IconVerticalSolidList"/>
    <dgm:cxn modelId="{81E30EF4-622C-45C2-ACB0-ED453BA46277}" type="presParOf" srcId="{4951585C-979B-4FA9-A131-D5BB55177A10}" destId="{CB10FDED-FCBE-4899-8675-80DF80A2170E}" srcOrd="3" destOrd="0" presId="urn:microsoft.com/office/officeart/2018/2/layout/IconVerticalSolidList"/>
    <dgm:cxn modelId="{DAEFCB3A-47D3-4272-B399-A819A8E3E37D}" type="presParOf" srcId="{9018D331-39E7-467B-A19C-7C9A51F3E4E8}" destId="{9CAF0C67-DFD5-4D92-971D-01878122B6B0}" srcOrd="3" destOrd="0" presId="urn:microsoft.com/office/officeart/2018/2/layout/IconVerticalSolidList"/>
    <dgm:cxn modelId="{ABFD7A7F-9267-4264-B524-550B2830734A}" type="presParOf" srcId="{9018D331-39E7-467B-A19C-7C9A51F3E4E8}" destId="{49CE2C99-4B0D-401B-95E3-8F923D31DA9C}" srcOrd="4" destOrd="0" presId="urn:microsoft.com/office/officeart/2018/2/layout/IconVerticalSolidList"/>
    <dgm:cxn modelId="{3270D098-B849-469A-B6A9-132832164765}" type="presParOf" srcId="{49CE2C99-4B0D-401B-95E3-8F923D31DA9C}" destId="{ADF267FB-5E6D-479E-A2D4-2557F65F61CE}" srcOrd="0" destOrd="0" presId="urn:microsoft.com/office/officeart/2018/2/layout/IconVerticalSolidList"/>
    <dgm:cxn modelId="{97F7FB04-AFFC-4788-A6DF-D56C7BE78DD3}" type="presParOf" srcId="{49CE2C99-4B0D-401B-95E3-8F923D31DA9C}" destId="{450ECA08-ED22-4283-9956-3A65445AF501}" srcOrd="1" destOrd="0" presId="urn:microsoft.com/office/officeart/2018/2/layout/IconVerticalSolidList"/>
    <dgm:cxn modelId="{0BA887C9-8CA4-463D-AD70-FF1870B0007C}" type="presParOf" srcId="{49CE2C99-4B0D-401B-95E3-8F923D31DA9C}" destId="{C2FFFC1A-7F10-4394-8C3B-EFCFB0DAD4F9}" srcOrd="2" destOrd="0" presId="urn:microsoft.com/office/officeart/2018/2/layout/IconVerticalSolidList"/>
    <dgm:cxn modelId="{DEA3662F-183F-44CA-9606-28B14EAF4668}" type="presParOf" srcId="{49CE2C99-4B0D-401B-95E3-8F923D31DA9C}" destId="{313855FC-86A6-4715-82BE-5CFFD644B0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1597D2-D6B8-4291-B8E5-0E22D9A566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688AB4-1623-4A09-AFAE-1C83E229682F}">
      <dgm:prSet/>
      <dgm:spPr/>
      <dgm:t>
        <a:bodyPr/>
        <a:lstStyle/>
        <a:p>
          <a:r>
            <a:rPr lang="en-US"/>
            <a:t>- Amazon SNS (publish/subscribe)</a:t>
          </a:r>
        </a:p>
      </dgm:t>
    </dgm:pt>
    <dgm:pt modelId="{4A3E2DC3-ADED-40F7-9488-F1433C9EC9DC}" type="parTrans" cxnId="{D90EB00F-ABCF-4C4B-A1EC-F3B54ACC2111}">
      <dgm:prSet/>
      <dgm:spPr/>
      <dgm:t>
        <a:bodyPr/>
        <a:lstStyle/>
        <a:p>
          <a:endParaRPr lang="en-US"/>
        </a:p>
      </dgm:t>
    </dgm:pt>
    <dgm:pt modelId="{E4851DE0-6CBD-47BA-9608-E8C936C25CAA}" type="sibTrans" cxnId="{D90EB00F-ABCF-4C4B-A1EC-F3B54ACC2111}">
      <dgm:prSet/>
      <dgm:spPr/>
      <dgm:t>
        <a:bodyPr/>
        <a:lstStyle/>
        <a:p>
          <a:endParaRPr lang="en-US"/>
        </a:p>
      </dgm:t>
    </dgm:pt>
    <dgm:pt modelId="{E18E285A-D1B1-4432-B892-9F7C34B94122}">
      <dgm:prSet/>
      <dgm:spPr/>
      <dgm:t>
        <a:bodyPr/>
        <a:lstStyle/>
        <a:p>
          <a:r>
            <a:rPr lang="en-US"/>
            <a:t>- Amazon SQS (message queue)</a:t>
          </a:r>
        </a:p>
      </dgm:t>
    </dgm:pt>
    <dgm:pt modelId="{3CAE6F08-4E39-46F1-AA80-A032961F8DBD}" type="parTrans" cxnId="{67F3E479-F770-4939-A310-957053FB4F38}">
      <dgm:prSet/>
      <dgm:spPr/>
      <dgm:t>
        <a:bodyPr/>
        <a:lstStyle/>
        <a:p>
          <a:endParaRPr lang="en-US"/>
        </a:p>
      </dgm:t>
    </dgm:pt>
    <dgm:pt modelId="{01C2495E-838F-4816-A7CF-6B780C87DE34}" type="sibTrans" cxnId="{67F3E479-F770-4939-A310-957053FB4F38}">
      <dgm:prSet/>
      <dgm:spPr/>
      <dgm:t>
        <a:bodyPr/>
        <a:lstStyle/>
        <a:p>
          <a:endParaRPr lang="en-US"/>
        </a:p>
      </dgm:t>
    </dgm:pt>
    <dgm:pt modelId="{50B2DA92-E67B-4A0C-8E34-4AA8C6655E2F}">
      <dgm:prSet/>
      <dgm:spPr/>
      <dgm:t>
        <a:bodyPr/>
        <a:lstStyle/>
        <a:p>
          <a:r>
            <a:rPr lang="en-US"/>
            <a:t>- AWS Lambda (serverless processing)</a:t>
          </a:r>
        </a:p>
      </dgm:t>
    </dgm:pt>
    <dgm:pt modelId="{CFC41770-4D75-43A1-AABD-197EC9821725}" type="parTrans" cxnId="{81EBE3DE-9445-4DE7-BAB1-11E04ED5BA86}">
      <dgm:prSet/>
      <dgm:spPr/>
      <dgm:t>
        <a:bodyPr/>
        <a:lstStyle/>
        <a:p>
          <a:endParaRPr lang="en-US"/>
        </a:p>
      </dgm:t>
    </dgm:pt>
    <dgm:pt modelId="{01FAFDEB-DFFB-41DF-9ECA-C9E016D771B8}" type="sibTrans" cxnId="{81EBE3DE-9445-4DE7-BAB1-11E04ED5BA86}">
      <dgm:prSet/>
      <dgm:spPr/>
      <dgm:t>
        <a:bodyPr/>
        <a:lstStyle/>
        <a:p>
          <a:endParaRPr lang="en-US"/>
        </a:p>
      </dgm:t>
    </dgm:pt>
    <dgm:pt modelId="{4B0FD99F-330B-4E59-B737-517337697776}">
      <dgm:prSet/>
      <dgm:spPr/>
      <dgm:t>
        <a:bodyPr/>
        <a:lstStyle/>
        <a:p>
          <a:r>
            <a:rPr lang="en-US"/>
            <a:t>- Amazon CloudWatch (logging and monitoring)</a:t>
          </a:r>
        </a:p>
      </dgm:t>
    </dgm:pt>
    <dgm:pt modelId="{E6B794A4-3CC9-47F0-974D-1C5393EA5890}" type="parTrans" cxnId="{DA322AEF-D218-4BEC-81B5-5D2FD08B4A79}">
      <dgm:prSet/>
      <dgm:spPr/>
      <dgm:t>
        <a:bodyPr/>
        <a:lstStyle/>
        <a:p>
          <a:endParaRPr lang="en-US"/>
        </a:p>
      </dgm:t>
    </dgm:pt>
    <dgm:pt modelId="{35714D42-3BBB-46BB-888B-7C9EE9AD037C}" type="sibTrans" cxnId="{DA322AEF-D218-4BEC-81B5-5D2FD08B4A79}">
      <dgm:prSet/>
      <dgm:spPr/>
      <dgm:t>
        <a:bodyPr/>
        <a:lstStyle/>
        <a:p>
          <a:endParaRPr lang="en-US"/>
        </a:p>
      </dgm:t>
    </dgm:pt>
    <dgm:pt modelId="{47E43CE9-2878-48C9-A79F-60241D52BAD2}" type="pres">
      <dgm:prSet presAssocID="{C41597D2-D6B8-4291-B8E5-0E22D9A56635}" presName="root" presStyleCnt="0">
        <dgm:presLayoutVars>
          <dgm:dir/>
          <dgm:resizeHandles val="exact"/>
        </dgm:presLayoutVars>
      </dgm:prSet>
      <dgm:spPr/>
    </dgm:pt>
    <dgm:pt modelId="{DC04CB85-DFED-4FAA-A699-92DAD9D0B930}" type="pres">
      <dgm:prSet presAssocID="{E3688AB4-1623-4A09-AFAE-1C83E229682F}" presName="compNode" presStyleCnt="0"/>
      <dgm:spPr/>
    </dgm:pt>
    <dgm:pt modelId="{BB19D6CC-AB0C-4520-920E-0D61EECD8D1A}" type="pres">
      <dgm:prSet presAssocID="{E3688AB4-1623-4A09-AFAE-1C83E22968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6DE15DB-0B1E-4480-8404-BD1D8BD36CF8}" type="pres">
      <dgm:prSet presAssocID="{E3688AB4-1623-4A09-AFAE-1C83E229682F}" presName="spaceRect" presStyleCnt="0"/>
      <dgm:spPr/>
    </dgm:pt>
    <dgm:pt modelId="{51AFF17F-1C8C-40F0-A8D1-F38E159886FE}" type="pres">
      <dgm:prSet presAssocID="{E3688AB4-1623-4A09-AFAE-1C83E229682F}" presName="textRect" presStyleLbl="revTx" presStyleIdx="0" presStyleCnt="4">
        <dgm:presLayoutVars>
          <dgm:chMax val="1"/>
          <dgm:chPref val="1"/>
        </dgm:presLayoutVars>
      </dgm:prSet>
      <dgm:spPr/>
    </dgm:pt>
    <dgm:pt modelId="{EBFC951B-9378-4A52-8CA2-2D644DF5AA69}" type="pres">
      <dgm:prSet presAssocID="{E4851DE0-6CBD-47BA-9608-E8C936C25CAA}" presName="sibTrans" presStyleCnt="0"/>
      <dgm:spPr/>
    </dgm:pt>
    <dgm:pt modelId="{F68B5975-2663-4003-8E5F-EC3D3F7E31D1}" type="pres">
      <dgm:prSet presAssocID="{E18E285A-D1B1-4432-B892-9F7C34B94122}" presName="compNode" presStyleCnt="0"/>
      <dgm:spPr/>
    </dgm:pt>
    <dgm:pt modelId="{680D349C-CB01-48AF-B414-4508BFC2117E}" type="pres">
      <dgm:prSet presAssocID="{E18E285A-D1B1-4432-B892-9F7C34B941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E91FD5A-FEAE-4BD3-A13A-46DE03E39266}" type="pres">
      <dgm:prSet presAssocID="{E18E285A-D1B1-4432-B892-9F7C34B94122}" presName="spaceRect" presStyleCnt="0"/>
      <dgm:spPr/>
    </dgm:pt>
    <dgm:pt modelId="{40BA3DD7-3882-4FF9-990E-518A4C104C02}" type="pres">
      <dgm:prSet presAssocID="{E18E285A-D1B1-4432-B892-9F7C34B94122}" presName="textRect" presStyleLbl="revTx" presStyleIdx="1" presStyleCnt="4">
        <dgm:presLayoutVars>
          <dgm:chMax val="1"/>
          <dgm:chPref val="1"/>
        </dgm:presLayoutVars>
      </dgm:prSet>
      <dgm:spPr/>
    </dgm:pt>
    <dgm:pt modelId="{8B3BA066-E731-4DA6-9978-469C642C5A99}" type="pres">
      <dgm:prSet presAssocID="{01C2495E-838F-4816-A7CF-6B780C87DE34}" presName="sibTrans" presStyleCnt="0"/>
      <dgm:spPr/>
    </dgm:pt>
    <dgm:pt modelId="{F18738A8-3D99-43C5-8451-949B9F24A216}" type="pres">
      <dgm:prSet presAssocID="{50B2DA92-E67B-4A0C-8E34-4AA8C6655E2F}" presName="compNode" presStyleCnt="0"/>
      <dgm:spPr/>
    </dgm:pt>
    <dgm:pt modelId="{28981B73-808B-4999-A0BD-A2C7276C4A4E}" type="pres">
      <dgm:prSet presAssocID="{50B2DA92-E67B-4A0C-8E34-4AA8C6655E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6F89AEF-A164-4846-A129-7B22F6C1944B}" type="pres">
      <dgm:prSet presAssocID="{50B2DA92-E67B-4A0C-8E34-4AA8C6655E2F}" presName="spaceRect" presStyleCnt="0"/>
      <dgm:spPr/>
    </dgm:pt>
    <dgm:pt modelId="{3247205C-91E4-4184-BAD0-2D2A4C28CCE1}" type="pres">
      <dgm:prSet presAssocID="{50B2DA92-E67B-4A0C-8E34-4AA8C6655E2F}" presName="textRect" presStyleLbl="revTx" presStyleIdx="2" presStyleCnt="4">
        <dgm:presLayoutVars>
          <dgm:chMax val="1"/>
          <dgm:chPref val="1"/>
        </dgm:presLayoutVars>
      </dgm:prSet>
      <dgm:spPr/>
    </dgm:pt>
    <dgm:pt modelId="{B9C50F86-5C1F-4E04-B0F8-155B3761E20A}" type="pres">
      <dgm:prSet presAssocID="{01FAFDEB-DFFB-41DF-9ECA-C9E016D771B8}" presName="sibTrans" presStyleCnt="0"/>
      <dgm:spPr/>
    </dgm:pt>
    <dgm:pt modelId="{68324D7D-F52B-4D82-A791-0B97F473CF96}" type="pres">
      <dgm:prSet presAssocID="{4B0FD99F-330B-4E59-B737-517337697776}" presName="compNode" presStyleCnt="0"/>
      <dgm:spPr/>
    </dgm:pt>
    <dgm:pt modelId="{665CCEF9-FAC9-4F1C-BC66-3DC15B321160}" type="pres">
      <dgm:prSet presAssocID="{4B0FD99F-330B-4E59-B737-5173376977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84B535C5-7A34-4E41-B3C0-9FB532C9A920}" type="pres">
      <dgm:prSet presAssocID="{4B0FD99F-330B-4E59-B737-517337697776}" presName="spaceRect" presStyleCnt="0"/>
      <dgm:spPr/>
    </dgm:pt>
    <dgm:pt modelId="{22CE53BE-0F05-4381-8270-9F6F20EC5A4B}" type="pres">
      <dgm:prSet presAssocID="{4B0FD99F-330B-4E59-B737-5173376977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0EB00F-ABCF-4C4B-A1EC-F3B54ACC2111}" srcId="{C41597D2-D6B8-4291-B8E5-0E22D9A56635}" destId="{E3688AB4-1623-4A09-AFAE-1C83E229682F}" srcOrd="0" destOrd="0" parTransId="{4A3E2DC3-ADED-40F7-9488-F1433C9EC9DC}" sibTransId="{E4851DE0-6CBD-47BA-9608-E8C936C25CAA}"/>
    <dgm:cxn modelId="{5D191279-1119-4E44-98DC-2FEB7A3EDC46}" type="presOf" srcId="{E3688AB4-1623-4A09-AFAE-1C83E229682F}" destId="{51AFF17F-1C8C-40F0-A8D1-F38E159886FE}" srcOrd="0" destOrd="0" presId="urn:microsoft.com/office/officeart/2018/2/layout/IconLabelList"/>
    <dgm:cxn modelId="{4F328659-9B83-484F-86CB-1224779B90ED}" type="presOf" srcId="{50B2DA92-E67B-4A0C-8E34-4AA8C6655E2F}" destId="{3247205C-91E4-4184-BAD0-2D2A4C28CCE1}" srcOrd="0" destOrd="0" presId="urn:microsoft.com/office/officeart/2018/2/layout/IconLabelList"/>
    <dgm:cxn modelId="{67F3E479-F770-4939-A310-957053FB4F38}" srcId="{C41597D2-D6B8-4291-B8E5-0E22D9A56635}" destId="{E18E285A-D1B1-4432-B892-9F7C34B94122}" srcOrd="1" destOrd="0" parTransId="{3CAE6F08-4E39-46F1-AA80-A032961F8DBD}" sibTransId="{01C2495E-838F-4816-A7CF-6B780C87DE34}"/>
    <dgm:cxn modelId="{FC6E62AE-26E2-434A-92D8-8CC9C5833A61}" type="presOf" srcId="{E18E285A-D1B1-4432-B892-9F7C34B94122}" destId="{40BA3DD7-3882-4FF9-990E-518A4C104C02}" srcOrd="0" destOrd="0" presId="urn:microsoft.com/office/officeart/2018/2/layout/IconLabelList"/>
    <dgm:cxn modelId="{81EBE3DE-9445-4DE7-BAB1-11E04ED5BA86}" srcId="{C41597D2-D6B8-4291-B8E5-0E22D9A56635}" destId="{50B2DA92-E67B-4A0C-8E34-4AA8C6655E2F}" srcOrd="2" destOrd="0" parTransId="{CFC41770-4D75-43A1-AABD-197EC9821725}" sibTransId="{01FAFDEB-DFFB-41DF-9ECA-C9E016D771B8}"/>
    <dgm:cxn modelId="{D68039E2-A925-4770-863A-E160265E9A5E}" type="presOf" srcId="{C41597D2-D6B8-4291-B8E5-0E22D9A56635}" destId="{47E43CE9-2878-48C9-A79F-60241D52BAD2}" srcOrd="0" destOrd="0" presId="urn:microsoft.com/office/officeart/2018/2/layout/IconLabelList"/>
    <dgm:cxn modelId="{DA322AEF-D218-4BEC-81B5-5D2FD08B4A79}" srcId="{C41597D2-D6B8-4291-B8E5-0E22D9A56635}" destId="{4B0FD99F-330B-4E59-B737-517337697776}" srcOrd="3" destOrd="0" parTransId="{E6B794A4-3CC9-47F0-974D-1C5393EA5890}" sibTransId="{35714D42-3BBB-46BB-888B-7C9EE9AD037C}"/>
    <dgm:cxn modelId="{9C3B30FB-3F83-4A73-A2EE-1766C3C5B3CC}" type="presOf" srcId="{4B0FD99F-330B-4E59-B737-517337697776}" destId="{22CE53BE-0F05-4381-8270-9F6F20EC5A4B}" srcOrd="0" destOrd="0" presId="urn:microsoft.com/office/officeart/2018/2/layout/IconLabelList"/>
    <dgm:cxn modelId="{2AA0A8B1-EC90-4A65-ACE7-9EC730CD85BE}" type="presParOf" srcId="{47E43CE9-2878-48C9-A79F-60241D52BAD2}" destId="{DC04CB85-DFED-4FAA-A699-92DAD9D0B930}" srcOrd="0" destOrd="0" presId="urn:microsoft.com/office/officeart/2018/2/layout/IconLabelList"/>
    <dgm:cxn modelId="{5DBFA36C-2406-4D8F-9191-1C421EBEFC55}" type="presParOf" srcId="{DC04CB85-DFED-4FAA-A699-92DAD9D0B930}" destId="{BB19D6CC-AB0C-4520-920E-0D61EECD8D1A}" srcOrd="0" destOrd="0" presId="urn:microsoft.com/office/officeart/2018/2/layout/IconLabelList"/>
    <dgm:cxn modelId="{17B78334-BE02-4ADE-8D95-A56746A536A2}" type="presParOf" srcId="{DC04CB85-DFED-4FAA-A699-92DAD9D0B930}" destId="{B6DE15DB-0B1E-4480-8404-BD1D8BD36CF8}" srcOrd="1" destOrd="0" presId="urn:microsoft.com/office/officeart/2018/2/layout/IconLabelList"/>
    <dgm:cxn modelId="{D8226EE8-4153-442B-8173-145EB409B30C}" type="presParOf" srcId="{DC04CB85-DFED-4FAA-A699-92DAD9D0B930}" destId="{51AFF17F-1C8C-40F0-A8D1-F38E159886FE}" srcOrd="2" destOrd="0" presId="urn:microsoft.com/office/officeart/2018/2/layout/IconLabelList"/>
    <dgm:cxn modelId="{FB2FB599-DD2B-4FA6-A437-340D66D7E705}" type="presParOf" srcId="{47E43CE9-2878-48C9-A79F-60241D52BAD2}" destId="{EBFC951B-9378-4A52-8CA2-2D644DF5AA69}" srcOrd="1" destOrd="0" presId="urn:microsoft.com/office/officeart/2018/2/layout/IconLabelList"/>
    <dgm:cxn modelId="{40E1E0DC-8CEC-4031-9544-A1CEE4D35D24}" type="presParOf" srcId="{47E43CE9-2878-48C9-A79F-60241D52BAD2}" destId="{F68B5975-2663-4003-8E5F-EC3D3F7E31D1}" srcOrd="2" destOrd="0" presId="urn:microsoft.com/office/officeart/2018/2/layout/IconLabelList"/>
    <dgm:cxn modelId="{0617A6B9-1A7E-4846-AD92-EC715E1AB2B1}" type="presParOf" srcId="{F68B5975-2663-4003-8E5F-EC3D3F7E31D1}" destId="{680D349C-CB01-48AF-B414-4508BFC2117E}" srcOrd="0" destOrd="0" presId="urn:microsoft.com/office/officeart/2018/2/layout/IconLabelList"/>
    <dgm:cxn modelId="{01692662-2EDA-4A93-821F-6213AD5C38FB}" type="presParOf" srcId="{F68B5975-2663-4003-8E5F-EC3D3F7E31D1}" destId="{CE91FD5A-FEAE-4BD3-A13A-46DE03E39266}" srcOrd="1" destOrd="0" presId="urn:microsoft.com/office/officeart/2018/2/layout/IconLabelList"/>
    <dgm:cxn modelId="{6BCC08EB-2CBA-4908-A398-6D4831F130DE}" type="presParOf" srcId="{F68B5975-2663-4003-8E5F-EC3D3F7E31D1}" destId="{40BA3DD7-3882-4FF9-990E-518A4C104C02}" srcOrd="2" destOrd="0" presId="urn:microsoft.com/office/officeart/2018/2/layout/IconLabelList"/>
    <dgm:cxn modelId="{C9CE3A92-C152-4C9E-91F7-B755A7BA37B3}" type="presParOf" srcId="{47E43CE9-2878-48C9-A79F-60241D52BAD2}" destId="{8B3BA066-E731-4DA6-9978-469C642C5A99}" srcOrd="3" destOrd="0" presId="urn:microsoft.com/office/officeart/2018/2/layout/IconLabelList"/>
    <dgm:cxn modelId="{3A28D852-A0E3-4D8B-AF4A-D3DA1E4A349E}" type="presParOf" srcId="{47E43CE9-2878-48C9-A79F-60241D52BAD2}" destId="{F18738A8-3D99-43C5-8451-949B9F24A216}" srcOrd="4" destOrd="0" presId="urn:microsoft.com/office/officeart/2018/2/layout/IconLabelList"/>
    <dgm:cxn modelId="{78E88070-F626-4287-A6E4-9C3E892E6F7F}" type="presParOf" srcId="{F18738A8-3D99-43C5-8451-949B9F24A216}" destId="{28981B73-808B-4999-A0BD-A2C7276C4A4E}" srcOrd="0" destOrd="0" presId="urn:microsoft.com/office/officeart/2018/2/layout/IconLabelList"/>
    <dgm:cxn modelId="{5FA281E8-F22A-46FF-ADBC-A205DDE5A5A4}" type="presParOf" srcId="{F18738A8-3D99-43C5-8451-949B9F24A216}" destId="{16F89AEF-A164-4846-A129-7B22F6C1944B}" srcOrd="1" destOrd="0" presId="urn:microsoft.com/office/officeart/2018/2/layout/IconLabelList"/>
    <dgm:cxn modelId="{FD4C5978-BBD0-4F36-928A-2F2BB89973BE}" type="presParOf" srcId="{F18738A8-3D99-43C5-8451-949B9F24A216}" destId="{3247205C-91E4-4184-BAD0-2D2A4C28CCE1}" srcOrd="2" destOrd="0" presId="urn:microsoft.com/office/officeart/2018/2/layout/IconLabelList"/>
    <dgm:cxn modelId="{1A23CDC1-1A2A-465E-86A3-B093375732FE}" type="presParOf" srcId="{47E43CE9-2878-48C9-A79F-60241D52BAD2}" destId="{B9C50F86-5C1F-4E04-B0F8-155B3761E20A}" srcOrd="5" destOrd="0" presId="urn:microsoft.com/office/officeart/2018/2/layout/IconLabelList"/>
    <dgm:cxn modelId="{9AB4E016-4320-420C-8875-977E83013304}" type="presParOf" srcId="{47E43CE9-2878-48C9-A79F-60241D52BAD2}" destId="{68324D7D-F52B-4D82-A791-0B97F473CF96}" srcOrd="6" destOrd="0" presId="urn:microsoft.com/office/officeart/2018/2/layout/IconLabelList"/>
    <dgm:cxn modelId="{5C91C63C-B547-4527-BAE6-CB058C06283A}" type="presParOf" srcId="{68324D7D-F52B-4D82-A791-0B97F473CF96}" destId="{665CCEF9-FAC9-4F1C-BC66-3DC15B321160}" srcOrd="0" destOrd="0" presId="urn:microsoft.com/office/officeart/2018/2/layout/IconLabelList"/>
    <dgm:cxn modelId="{E584A86A-CC03-4CB7-B0BA-4D9C53B9304F}" type="presParOf" srcId="{68324D7D-F52B-4D82-A791-0B97F473CF96}" destId="{84B535C5-7A34-4E41-B3C0-9FB532C9A920}" srcOrd="1" destOrd="0" presId="urn:microsoft.com/office/officeart/2018/2/layout/IconLabelList"/>
    <dgm:cxn modelId="{A6D2122B-0324-401A-975A-F10ED1F593EE}" type="presParOf" srcId="{68324D7D-F52B-4D82-A791-0B97F473CF96}" destId="{22CE53BE-0F05-4381-8270-9F6F20EC5A4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137EC-AAA9-401A-BA8E-8F003203DEF6}">
      <dsp:nvSpPr>
        <dsp:cNvPr id="0" name=""/>
        <dsp:cNvSpPr/>
      </dsp:nvSpPr>
      <dsp:spPr>
        <a:xfrm>
          <a:off x="0" y="670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64DE5-76EB-455F-81A1-50F0EACDE215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3265F-2A97-4169-BF71-8AECB9D22C9C}">
      <dsp:nvSpPr>
        <dsp:cNvPr id="0" name=""/>
        <dsp:cNvSpPr/>
      </dsp:nvSpPr>
      <dsp:spPr>
        <a:xfrm>
          <a:off x="1812164" y="670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Send SMS/email alerts (e.g., for system failures)</a:t>
          </a:r>
        </a:p>
      </dsp:txBody>
      <dsp:txXfrm>
        <a:off x="1812164" y="670"/>
        <a:ext cx="2878878" cy="1568973"/>
      </dsp:txXfrm>
    </dsp:sp>
    <dsp:sp modelId="{CCFA076C-5EFD-4ACC-AF03-F5A20D0EF5AA}">
      <dsp:nvSpPr>
        <dsp:cNvPr id="0" name=""/>
        <dsp:cNvSpPr/>
      </dsp:nvSpPr>
      <dsp:spPr>
        <a:xfrm>
          <a:off x="0" y="1961888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7D89-137E-4BAB-8B99-83FD13659797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0FDED-FCBE-4899-8675-80DF80A2170E}">
      <dsp:nvSpPr>
        <dsp:cNvPr id="0" name=""/>
        <dsp:cNvSpPr/>
      </dsp:nvSpPr>
      <dsp:spPr>
        <a:xfrm>
          <a:off x="1812164" y="1961888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Learn decoupled systems and async messaging</a:t>
          </a:r>
        </a:p>
      </dsp:txBody>
      <dsp:txXfrm>
        <a:off x="1812164" y="1961888"/>
        <a:ext cx="2878878" cy="1568973"/>
      </dsp:txXfrm>
    </dsp:sp>
    <dsp:sp modelId="{ADF267FB-5E6D-479E-A2D4-2557F65F61CE}">
      <dsp:nvSpPr>
        <dsp:cNvPr id="0" name=""/>
        <dsp:cNvSpPr/>
      </dsp:nvSpPr>
      <dsp:spPr>
        <a:xfrm>
          <a:off x="0" y="3923105"/>
          <a:ext cx="4691043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ECA08-ED22-4283-9956-3A65445AF501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855FC-86A6-4715-82BE-5CFFD644B0A8}">
      <dsp:nvSpPr>
        <dsp:cNvPr id="0" name=""/>
        <dsp:cNvSpPr/>
      </dsp:nvSpPr>
      <dsp:spPr>
        <a:xfrm>
          <a:off x="1812164" y="3923105"/>
          <a:ext cx="2878878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Use AWS managed services for real-time alerting</a:t>
          </a:r>
        </a:p>
      </dsp:txBody>
      <dsp:txXfrm>
        <a:off x="1812164" y="3923105"/>
        <a:ext cx="2878878" cy="156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9D6CC-AB0C-4520-920E-0D61EECD8D1A}">
      <dsp:nvSpPr>
        <dsp:cNvPr id="0" name=""/>
        <dsp:cNvSpPr/>
      </dsp:nvSpPr>
      <dsp:spPr>
        <a:xfrm>
          <a:off x="493577" y="909234"/>
          <a:ext cx="801298" cy="801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F17F-1C8C-40F0-A8D1-F38E159886FE}">
      <dsp:nvSpPr>
        <dsp:cNvPr id="0" name=""/>
        <dsp:cNvSpPr/>
      </dsp:nvSpPr>
      <dsp:spPr>
        <a:xfrm>
          <a:off x="3894" y="197773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Amazon SNS (publish/subscribe)</a:t>
          </a:r>
        </a:p>
      </dsp:txBody>
      <dsp:txXfrm>
        <a:off x="3894" y="1977734"/>
        <a:ext cx="1780664" cy="712265"/>
      </dsp:txXfrm>
    </dsp:sp>
    <dsp:sp modelId="{680D349C-CB01-48AF-B414-4508BFC2117E}">
      <dsp:nvSpPr>
        <dsp:cNvPr id="0" name=""/>
        <dsp:cNvSpPr/>
      </dsp:nvSpPr>
      <dsp:spPr>
        <a:xfrm>
          <a:off x="2585857" y="909234"/>
          <a:ext cx="801298" cy="801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3DD7-3882-4FF9-990E-518A4C104C02}">
      <dsp:nvSpPr>
        <dsp:cNvPr id="0" name=""/>
        <dsp:cNvSpPr/>
      </dsp:nvSpPr>
      <dsp:spPr>
        <a:xfrm>
          <a:off x="2096174" y="197773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Amazon SQS (message queue)</a:t>
          </a:r>
        </a:p>
      </dsp:txBody>
      <dsp:txXfrm>
        <a:off x="2096174" y="1977734"/>
        <a:ext cx="1780664" cy="712265"/>
      </dsp:txXfrm>
    </dsp:sp>
    <dsp:sp modelId="{28981B73-808B-4999-A0BD-A2C7276C4A4E}">
      <dsp:nvSpPr>
        <dsp:cNvPr id="0" name=""/>
        <dsp:cNvSpPr/>
      </dsp:nvSpPr>
      <dsp:spPr>
        <a:xfrm>
          <a:off x="4678137" y="909234"/>
          <a:ext cx="801298" cy="801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7205C-91E4-4184-BAD0-2D2A4C28CCE1}">
      <dsp:nvSpPr>
        <dsp:cNvPr id="0" name=""/>
        <dsp:cNvSpPr/>
      </dsp:nvSpPr>
      <dsp:spPr>
        <a:xfrm>
          <a:off x="4188455" y="197773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AWS Lambda (serverless processing)</a:t>
          </a:r>
        </a:p>
      </dsp:txBody>
      <dsp:txXfrm>
        <a:off x="4188455" y="1977734"/>
        <a:ext cx="1780664" cy="712265"/>
      </dsp:txXfrm>
    </dsp:sp>
    <dsp:sp modelId="{665CCEF9-FAC9-4F1C-BC66-3DC15B321160}">
      <dsp:nvSpPr>
        <dsp:cNvPr id="0" name=""/>
        <dsp:cNvSpPr/>
      </dsp:nvSpPr>
      <dsp:spPr>
        <a:xfrm>
          <a:off x="6770417" y="909234"/>
          <a:ext cx="801298" cy="801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E53BE-0F05-4381-8270-9F6F20EC5A4B}">
      <dsp:nvSpPr>
        <dsp:cNvPr id="0" name=""/>
        <dsp:cNvSpPr/>
      </dsp:nvSpPr>
      <dsp:spPr>
        <a:xfrm>
          <a:off x="6280735" y="1977734"/>
          <a:ext cx="1780664" cy="712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Amazon CloudWatch (logging and monitoring)</a:t>
          </a:r>
        </a:p>
      </dsp:txBody>
      <dsp:txXfrm>
        <a:off x="6280735" y="1977734"/>
        <a:ext cx="1780664" cy="712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1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3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0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8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8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4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000" dirty="0"/>
              <a:t>Real-Time Alerts using AWS SNS, SQS, and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Decoupled, Scalable, Event-Driven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E6CC7B-EB31-480B-A235-4C244873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rgbClr val="FFFFFF"/>
                </a:solidFill>
              </a:rPr>
              <a:t>Project Goal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787F9A-B680-6072-B7F3-883362CCB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948121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t>AWS Services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1FB3B0-5BB5-CF6A-6BD5-E30F8BBA9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933430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36FD8C-AFAD-4D71-8838-D5AF061BE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6" y="619431"/>
            <a:ext cx="4697362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800">
                <a:solidFill>
                  <a:srgbClr val="FFFFFF"/>
                </a:solidFill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566" y="4488637"/>
            <a:ext cx="4697361" cy="13877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  <a:latin typeface="+mj-lt"/>
              </a:rPr>
              <a:t>SNS → SQS → Lambda → Notification Channels (SMS, Email, Dashboard)</a:t>
            </a:r>
          </a:p>
        </p:txBody>
      </p:sp>
      <p:pic>
        <p:nvPicPr>
          <p:cNvPr id="5" name="Picture 4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E4334A7F-43CF-E2D3-C624-9E6B4E72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8" y="818824"/>
            <a:ext cx="3255253" cy="5220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1" y="643467"/>
            <a:ext cx="3008121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5" y="809244"/>
            <a:ext cx="2763774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969" y="1031634"/>
            <a:ext cx="2526323" cy="4844777"/>
          </a:xfrm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Step-by-Step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343" y="1031634"/>
            <a:ext cx="4605442" cy="4746232"/>
          </a:xfrm>
        </p:spPr>
        <p:txBody>
          <a:bodyPr anchor="ctr">
            <a:normAutofit/>
          </a:bodyPr>
          <a:lstStyle/>
          <a:p>
            <a:r>
              <a:t>1. Create SNS topic and publish message</a:t>
            </a:r>
          </a:p>
          <a:p>
            <a:r>
              <a:t>2. Create SQS queue and subscribe to SNS</a:t>
            </a:r>
          </a:p>
          <a:p>
            <a:r>
              <a:t>3. Create Lambda function to process messages</a:t>
            </a:r>
          </a:p>
          <a:p>
            <a:r>
              <a:t>4. Trigger Lambda using SQS</a:t>
            </a:r>
          </a:p>
          <a:p>
            <a:r>
              <a:t>5. Monitor in CloudWatch</a:t>
            </a:r>
          </a:p>
          <a:p>
            <a:r>
              <a:t>6. Send alert to SMS/Email/Dashboard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Lambda Function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r>
              <a:t>def lambda_handler(event, context):</a:t>
            </a:r>
          </a:p>
          <a:p>
            <a:r>
              <a:t>    for record in event['Records']:</a:t>
            </a:r>
          </a:p>
          <a:p>
            <a:r>
              <a:t>        message = record['body']</a:t>
            </a:r>
          </a:p>
          <a:p>
            <a:r>
              <a:t>        print('Received:', message)</a:t>
            </a:r>
          </a:p>
          <a:p>
            <a:r>
              <a:t>    return {'statusCode': 200, 'body': 'Alerts processed'}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123-414A-692C-7A78-C95606A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0E09-43D8-1424-0831-B1527430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errors trigger SNS → SQS → Lambda for alert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Monitoring system alerts sent to multiple subscribers.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Decoupling producers (publishers) from consumers.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32136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</TotalTime>
  <Words>223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</vt:lpstr>
      <vt:lpstr>Real-Time Alerts using AWS SNS, SQS, and Lambda</vt:lpstr>
      <vt:lpstr>Project Goal</vt:lpstr>
      <vt:lpstr>AWS Services Used</vt:lpstr>
      <vt:lpstr>Architecture Overview</vt:lpstr>
      <vt:lpstr>Step-by-Step Implementation</vt:lpstr>
      <vt:lpstr>Lambda Function Overview</vt:lpstr>
      <vt:lpstr>USE CASES: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Mary Sanjana</cp:lastModifiedBy>
  <cp:revision>2</cp:revision>
  <dcterms:created xsi:type="dcterms:W3CDTF">2013-01-27T09:14:16Z</dcterms:created>
  <dcterms:modified xsi:type="dcterms:W3CDTF">2025-05-15T22:36:52Z</dcterms:modified>
  <cp:category/>
</cp:coreProperties>
</file>