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1BE00-3524-4DB5-B5E8-1EF67D7A6A38}" v="421" dt="2024-04-05T08:38:17.657"/>
    <p1510:client id="{318D2036-BE8E-4514-9E92-782AAB65BF25}" v="668" dt="2024-04-05T07:52:52.356"/>
    <p1510:client id="{617B4D56-C78A-4995-B8DE-7B109044C926}" v="75" dt="2024-04-05T08:40:26.934"/>
    <p1510:client id="{7BC02115-04A2-456D-9F07-AFDDCE5E12D3}" v="10" dt="2024-04-05T08:41:58.097"/>
    <p1510:client id="{A5FE83B6-658D-43A0-A8C1-525A9B0FDAAD}" v="23" dt="2024-04-05T05:43:11.365"/>
    <p1510:client id="{D409BCDA-EDAD-4F10-805A-2A509CAF5CAE}" v="15" dt="2024-04-05T06:24:48.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BC02115-04A2-456D-9F07-AFDDCE5E12D3}"/>
    <pc:docChg chg="modSld">
      <pc:chgData name="" userId="" providerId="" clId="Web-{7BC02115-04A2-456D-9F07-AFDDCE5E12D3}" dt="2024-04-05T08:41:27.643" v="1" actId="20577"/>
      <pc:docMkLst>
        <pc:docMk/>
      </pc:docMkLst>
      <pc:sldChg chg="modSp">
        <pc:chgData name="" userId="" providerId="" clId="Web-{7BC02115-04A2-456D-9F07-AFDDCE5E12D3}" dt="2024-04-05T08:41:27.643" v="1" actId="20577"/>
        <pc:sldMkLst>
          <pc:docMk/>
          <pc:sldMk cId="0" sldId="256"/>
        </pc:sldMkLst>
        <pc:spChg chg="mod">
          <ac:chgData name="" userId="" providerId="" clId="Web-{7BC02115-04A2-456D-9F07-AFDDCE5E12D3}" dt="2024-04-05T08:41:27.643" v="1" actId="20577"/>
          <ac:spMkLst>
            <pc:docMk/>
            <pc:sldMk cId="0" sldId="256"/>
            <ac:spMk id="7" creationId="{00000000-0000-0000-0000-000000000000}"/>
          </ac:spMkLst>
        </pc:spChg>
      </pc:sldChg>
    </pc:docChg>
  </pc:docChgLst>
  <pc:docChgLst>
    <pc:chgData name="JUDE SUDERSHINI J" userId="ff35695624bf63fd" providerId="Windows Live" clId="Web-{7BC02115-04A2-456D-9F07-AFDDCE5E12D3}"/>
    <pc:docChg chg="modSld">
      <pc:chgData name="JUDE SUDERSHINI J" userId="ff35695624bf63fd" providerId="Windows Live" clId="Web-{7BC02115-04A2-456D-9F07-AFDDCE5E12D3}" dt="2024-04-05T08:41:58.082" v="2" actId="20577"/>
      <pc:docMkLst>
        <pc:docMk/>
      </pc:docMkLst>
      <pc:sldChg chg="modSp">
        <pc:chgData name="JUDE SUDERSHINI J" userId="ff35695624bf63fd" providerId="Windows Live" clId="Web-{7BC02115-04A2-456D-9F07-AFDDCE5E12D3}" dt="2024-04-05T08:41:58.082" v="2" actId="20577"/>
        <pc:sldMkLst>
          <pc:docMk/>
          <pc:sldMk cId="0" sldId="256"/>
        </pc:sldMkLst>
        <pc:spChg chg="mod">
          <ac:chgData name="JUDE SUDERSHINI J" userId="ff35695624bf63fd" providerId="Windows Live" clId="Web-{7BC02115-04A2-456D-9F07-AFDDCE5E12D3}" dt="2024-04-05T08:41:58.082" v="2" actId="20577"/>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62995" y="2067305"/>
            <a:ext cx="4013255" cy="1137491"/>
          </a:xfrm>
          <a:prstGeom prst="rect">
            <a:avLst/>
          </a:prstGeom>
        </p:spPr>
        <p:txBody>
          <a:bodyPr vert="horz" wrap="square" lIns="0" tIns="16510" rIns="0" bIns="0" rtlCol="0" anchor="t">
            <a:spAutoFit/>
          </a:bodyPr>
          <a:lstStyle/>
          <a:p>
            <a:pPr marL="12700">
              <a:spcBef>
                <a:spcPts val="130"/>
              </a:spcBef>
            </a:pPr>
            <a:r>
              <a:rPr lang="en-US" sz="2400" dirty="0">
                <a:latin typeface="Trebuchet MS"/>
                <a:cs typeface="Trebuchet MS"/>
              </a:rPr>
              <a:t>MARY SHANE PAVISHA S</a:t>
            </a:r>
            <a:endParaRPr lang="en-US" dirty="0"/>
          </a:p>
          <a:p>
            <a:pPr marL="12700">
              <a:spcBef>
                <a:spcPts val="130"/>
              </a:spcBef>
            </a:pPr>
            <a:r>
              <a:rPr lang="en-US" sz="2400" dirty="0">
                <a:latin typeface="Trebuchet MS"/>
                <a:cs typeface="Trebuchet MS"/>
              </a:rPr>
              <a:t>Register Number: 962821104053</a:t>
            </a:r>
            <a:endParaRPr lang="en-US"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98075" y="2266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598788"/>
          </a:xfrm>
          <a:prstGeom prst="rect">
            <a:avLst/>
          </a:prstGeom>
        </p:spPr>
        <p:txBody>
          <a:bodyPr vert="horz" wrap="square" lIns="0" tIns="13335" rIns="0" bIns="0" rtlCol="0" anchor="t">
            <a:spAutoFit/>
          </a:bodyPr>
          <a:lstStyle/>
          <a:p>
            <a:pPr algn="l"/>
            <a:r>
              <a:rPr sz="2400" spc="-60"/>
              <a:t>RESULTS</a:t>
            </a:r>
            <a:br>
              <a:rPr lang="en-US" sz="2400" spc="-60"/>
            </a:br>
            <a:br>
              <a:rPr lang="en-US" sz="2400" spc="-60"/>
            </a:br>
            <a:r>
              <a:rPr lang="en-US" sz="2400" spc="-60"/>
              <a:t>  </a:t>
            </a:r>
            <a:r>
              <a:rPr lang="en-US" sz="2400" b="0" spc="-60"/>
              <a:t>- The success of the project will be measured by the quality of generated digit images.</a:t>
            </a:r>
            <a:endParaRPr lang="en-US" sz="2400"/>
          </a:p>
          <a:p>
            <a:pPr algn="l"/>
            <a:r>
              <a:rPr lang="en-US" sz="2400" b="0" spc="-60"/>
              <a:t>  - Metrics such as image fidelity and diversity will be used for evaluation. </a:t>
            </a:r>
            <a:br>
              <a:rPr lang="en-US" sz="2400" b="0" spc="-60"/>
            </a:br>
            <a:r>
              <a:rPr lang="en-US" sz="2400" b="0" spc="-60"/>
              <a:t>  - The results will demonstrate the effectiveness of the GAN model in generating lifelike handwritten digits.</a:t>
            </a:r>
            <a:endParaRPr lang="en-US" sz="24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3667-D3D0-2E3D-5F6C-B00CA2653B5D}"/>
              </a:ext>
            </a:extLst>
          </p:cNvPr>
          <p:cNvSpPr>
            <a:spLocks noGrp="1"/>
          </p:cNvSpPr>
          <p:nvPr>
            <p:ph type="title"/>
          </p:nvPr>
        </p:nvSpPr>
        <p:spPr>
          <a:xfrm>
            <a:off x="624427" y="495879"/>
            <a:ext cx="9797524" cy="4801314"/>
          </a:xfrm>
        </p:spPr>
        <p:txBody>
          <a:bodyPr wrap="square" lIns="0" tIns="0" rIns="0" bIns="0" anchor="t">
            <a:spAutoFit/>
          </a:bodyPr>
          <a:lstStyle/>
          <a:p>
            <a:pPr algn="l"/>
            <a:r>
              <a:rPr lang="en-US" sz="2400" dirty="0"/>
              <a:t>CONCLUSION</a:t>
            </a:r>
            <a:br>
              <a:rPr lang="en-US" sz="2400" dirty="0"/>
            </a:br>
            <a:br>
              <a:rPr lang="en-US" sz="2400" dirty="0"/>
            </a:br>
            <a:r>
              <a:rPr lang="en-US" sz="2400" b="0" dirty="0"/>
              <a:t>      Our project showcased GAN's viability for digit recognition, achieving significant accuracy improvements through rigorous training.</a:t>
            </a:r>
            <a:endParaRPr lang="en-US" sz="2400" dirty="0"/>
          </a:p>
          <a:p>
            <a:pPr algn="l"/>
            <a:r>
              <a:rPr lang="en-US" sz="2400" b="0" dirty="0"/>
              <a:t>      The GAN produced authentic and varied digits, enhancing recognition across different datasets, highlighting </a:t>
            </a:r>
            <a:r>
              <a:rPr lang="en-US" sz="2400" b="0" dirty="0" err="1"/>
              <a:t>GANs'</a:t>
            </a:r>
            <a:r>
              <a:rPr lang="en-US" sz="2400" b="0" dirty="0"/>
              <a:t> potential for system resilience.</a:t>
            </a:r>
            <a:endParaRPr lang="en-US" dirty="0"/>
          </a:p>
          <a:p>
            <a:pPr algn="l"/>
            <a:r>
              <a:rPr lang="en-US" sz="2400" b="0" dirty="0"/>
              <a:t>      GAN performance was affected by dataset size, model design, and hyperparameters, suggesting the need for further exploration and optimization.</a:t>
            </a:r>
            <a:endParaRPr lang="en-US" dirty="0"/>
          </a:p>
          <a:p>
            <a:pPr algn="l"/>
            <a:r>
              <a:rPr lang="en-US" sz="2400" b="0" dirty="0"/>
              <a:t>      Our work lays the foundation for future research, aiming to enhance digit recognition system accuracy and efficacy through continued refinement and optimization of GAN models.</a:t>
            </a:r>
            <a:endParaRPr lang="en-US" dirty="0"/>
          </a:p>
        </p:txBody>
      </p:sp>
    </p:spTree>
    <p:extLst>
      <p:ext uri="{BB962C8B-B14F-4D97-AF65-F5344CB8AC3E}">
        <p14:creationId xmlns:p14="http://schemas.microsoft.com/office/powerpoint/2010/main" val="106568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41634" y="11911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a:t>Title : </a:t>
            </a:r>
            <a:r>
              <a:rPr lang="en-US" sz="4250" i="1"/>
              <a:t>Handwritten digital recognition using GAN model</a:t>
            </a:r>
            <a:endParaRPr lang="en-US" i="1"/>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36410" y="4522275"/>
            <a:ext cx="3340238" cy="2336248"/>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18801"/>
          </a:xfrm>
          <a:prstGeom prst="rect">
            <a:avLst/>
          </a:prstGeom>
        </p:spPr>
        <p:txBody>
          <a:bodyPr vert="horz" wrap="square" lIns="0" tIns="73279" rIns="0" bIns="0" rtlCol="0" anchor="t">
            <a:spAutoFit/>
          </a:bodyPr>
          <a:lstStyle/>
          <a:p>
            <a:pPr algn="l"/>
            <a:r>
              <a:rPr sz="2400" spc="-10"/>
              <a:t>AGENDA</a:t>
            </a:r>
            <a:br>
              <a:rPr lang="en-US" sz="2400" spc="-10"/>
            </a:br>
            <a:r>
              <a:rPr lang="en-US" sz="2400" spc="-10"/>
              <a:t>   </a:t>
            </a:r>
            <a:br>
              <a:rPr lang="en-US" sz="2400" spc="-10"/>
            </a:br>
            <a:r>
              <a:rPr lang="en-US" sz="2400" b="0" spc="-10"/>
              <a:t>   - Introduction to creating handwritten digit images using GANs</a:t>
            </a:r>
            <a:endParaRPr lang="en-US" sz="2400" spc="-10"/>
          </a:p>
          <a:p>
            <a:pPr algn="l"/>
            <a:r>
              <a:rPr lang="en-US" sz="2400" b="0" spc="-10"/>
              <a:t>   - Defining the problem and setting project goals</a:t>
            </a:r>
            <a:endParaRPr lang="en-US" sz="2400"/>
          </a:p>
          <a:p>
            <a:pPr algn="l"/>
            <a:r>
              <a:rPr lang="en-US" sz="2400" b="0" spc="-10"/>
              <a:t>   - Understanding the project approach and methodology</a:t>
            </a:r>
            <a:endParaRPr lang="en-US" sz="2400"/>
          </a:p>
          <a:p>
            <a:pPr algn="l"/>
            <a:r>
              <a:rPr lang="en-US" sz="2400" b="0" spc="-10"/>
              <a:t>   - Identifying the target audience and stakeholders</a:t>
            </a:r>
            <a:endParaRPr lang="en-US" sz="2400"/>
          </a:p>
          <a:p>
            <a:pPr algn="l"/>
            <a:r>
              <a:rPr lang="en-US" sz="2400" b="0" spc="-10"/>
              <a:t>   - Presenting the proposed solution and its benefits</a:t>
            </a:r>
            <a:endParaRPr lang="en-US" sz="2400"/>
          </a:p>
          <a:p>
            <a:pPr algn="l"/>
            <a:r>
              <a:rPr lang="en-US" sz="2400" b="0" spc="-10"/>
              <a:t>   - Highlighting key features and advantages of the solution</a:t>
            </a:r>
            <a:endParaRPr lang="en-US" sz="2400"/>
          </a:p>
          <a:p>
            <a:pPr algn="l"/>
            <a:r>
              <a:rPr lang="en-US" sz="2400" b="0" spc="-10"/>
              <a:t>   - Explaining the modelling process and implementation details</a:t>
            </a:r>
            <a:endParaRPr lang="en-US" sz="2400"/>
          </a:p>
          <a:p>
            <a:pPr algn="l"/>
            <a:r>
              <a:rPr lang="en-US" sz="2400" b="0" spc="-10"/>
              <a:t>   - Sharing the evaluation metrics and expected results</a:t>
            </a:r>
            <a:endParaRPr lang="en-US" sz="2400"/>
          </a:p>
          <a:p>
            <a:pPr algn="l"/>
            <a:r>
              <a:rPr lang="en-US" sz="2400" b="0" spc="-10"/>
              <a:t>   - Concluding with future directions and potential improvements</a:t>
            </a:r>
            <a:endParaRPr lang="en-US" sz="2400"/>
          </a:p>
          <a:p>
            <a:pPr marL="193675">
              <a:spcBef>
                <a:spcPts val="105"/>
              </a:spcBef>
            </a:pPr>
            <a:endParaRPr lang="en-US" sz="2400"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3353482"/>
          </a:xfrm>
          <a:prstGeom prst="rect">
            <a:avLst/>
          </a:prstGeom>
        </p:spPr>
        <p:txBody>
          <a:bodyPr vert="horz" wrap="square" lIns="0" tIns="16510" rIns="0" bIns="0" rtlCol="0" anchor="t">
            <a:spAutoFit/>
          </a:bodyPr>
          <a:lstStyle/>
          <a:p>
            <a:pPr algn="l">
              <a:tabLst>
                <a:tab pos="2727960" algn="l"/>
              </a:tabLst>
            </a:pPr>
            <a:r>
              <a:rPr sz="2400" spc="-10"/>
              <a:t>PROBLEM</a:t>
            </a:r>
            <a:r>
              <a:rPr lang="en-US" sz="2400" spc="-10"/>
              <a:t> STATEMENT</a:t>
            </a:r>
            <a:br>
              <a:rPr lang="en-US" sz="2400" spc="-10"/>
            </a:br>
            <a:br>
              <a:rPr lang="en-US" sz="2400" spc="-75"/>
            </a:br>
            <a:r>
              <a:rPr lang="en-US" sz="2400" b="0" spc="-75"/>
              <a:t>   - Develop a GAN model to generate realistic handwritten digit images.</a:t>
            </a:r>
            <a:endParaRPr lang="en-US" sz="2400"/>
          </a:p>
          <a:p>
            <a:pPr algn="l">
              <a:tabLst>
                <a:tab pos="2727960" algn="l"/>
              </a:tabLst>
            </a:pPr>
            <a:r>
              <a:rPr lang="en-US" sz="2400" b="0" spc="-75"/>
              <a:t>   - Train the model on the MNIST dataset to learn digit patterns.</a:t>
            </a:r>
            <a:endParaRPr lang="en-US" sz="2400"/>
          </a:p>
          <a:p>
            <a:pPr algn="l">
              <a:tabLst>
                <a:tab pos="2727960" algn="l"/>
              </a:tabLst>
            </a:pPr>
            <a:r>
              <a:rPr lang="en-US" sz="2400" b="0" spc="-75"/>
              <a:t>   - Evaluate the model's performance by generating new digit images.</a:t>
            </a:r>
            <a:endParaRPr lang="en-US" sz="2400"/>
          </a:p>
          <a:p>
            <a:pPr marL="12700">
              <a:spcBef>
                <a:spcPts val="130"/>
              </a:spcBef>
              <a:tabLst>
                <a:tab pos="2727960" algn="l"/>
              </a:tabLst>
            </a:pPr>
            <a:endParaRPr lang="en-US" sz="2400" spc="-75"/>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4559" y="233280"/>
            <a:ext cx="7109044" cy="4830810"/>
          </a:xfrm>
          <a:prstGeom prst="rect">
            <a:avLst/>
          </a:prstGeom>
        </p:spPr>
        <p:txBody>
          <a:bodyPr vert="horz" wrap="square" lIns="0" tIns="16510" rIns="0" bIns="0" rtlCol="0" anchor="t">
            <a:spAutoFit/>
          </a:bodyPr>
          <a:lstStyle/>
          <a:p>
            <a:pPr algn="l">
              <a:tabLst>
                <a:tab pos="2643505" algn="l"/>
              </a:tabLst>
            </a:pPr>
            <a:r>
              <a:rPr sz="2400" spc="-10"/>
              <a:t>PROJECT</a:t>
            </a:r>
            <a:r>
              <a:rPr lang="en-US" sz="2400"/>
              <a:t> OVERVIEW</a:t>
            </a:r>
            <a:br>
              <a:rPr lang="en-US" sz="2400"/>
            </a:br>
            <a:br>
              <a:rPr lang="en-US" sz="2400" spc="-10"/>
            </a:br>
            <a:r>
              <a:rPr lang="en-US" sz="2400" b="0" spc="-10"/>
              <a:t>   - This project aims to create lifelike handwritten digits using GANs.</a:t>
            </a:r>
            <a:endParaRPr lang="en-US" sz="2400"/>
          </a:p>
          <a:p>
            <a:pPr algn="l">
              <a:tabLst>
                <a:tab pos="2643505" algn="l"/>
              </a:tabLst>
            </a:pPr>
            <a:r>
              <a:rPr lang="en-US" sz="2400" b="0" spc="-10"/>
              <a:t>   - It involves training a model on the MNIST dataset, which contains handwritten digit images.</a:t>
            </a:r>
            <a:endParaRPr lang="en-US" sz="2400"/>
          </a:p>
          <a:p>
            <a:pPr algn="l">
              <a:tabLst>
                <a:tab pos="2643505" algn="l"/>
              </a:tabLst>
            </a:pPr>
            <a:r>
              <a:rPr lang="en-US" sz="2400" b="0" spc="-10"/>
              <a:t>   - The trained model will generate new digit images that look authentic.</a:t>
            </a:r>
            <a:endParaRPr lang="en-US" sz="2400"/>
          </a:p>
          <a:p>
            <a:pPr algn="l">
              <a:tabLst>
                <a:tab pos="2643505" algn="l"/>
              </a:tabLst>
            </a:pPr>
            <a:r>
              <a:rPr lang="en-US" sz="2400" b="0" spc="-10"/>
              <a:t>   - The project will explore </a:t>
            </a:r>
            <a:r>
              <a:rPr lang="en-US" sz="2400" b="0" spc="-10" err="1"/>
              <a:t>GANs'</a:t>
            </a:r>
            <a:r>
              <a:rPr lang="en-US" sz="2400" b="0" spc="-10"/>
              <a:t> potential for image generation and compare them with traditional methods.</a:t>
            </a:r>
            <a:endParaRPr lang="en-US" sz="2400"/>
          </a:p>
          <a:p>
            <a:pPr algn="l">
              <a:tabLst>
                <a:tab pos="2643505" algn="l"/>
              </a:tabLst>
            </a:pPr>
            <a:endParaRPr lang="en-US" sz="2400"/>
          </a:p>
          <a:p>
            <a:pPr marL="12700">
              <a:spcBef>
                <a:spcPts val="130"/>
              </a:spcBef>
              <a:tabLst>
                <a:tab pos="2643505" algn="l"/>
              </a:tabLst>
            </a:pPr>
            <a:endParaRPr lang="en-US" sz="2400" spc="-1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959156" y="39711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126111"/>
          </a:xfrm>
          <a:prstGeom prst="rect">
            <a:avLst/>
          </a:prstGeom>
        </p:spPr>
        <p:txBody>
          <a:bodyPr vert="horz" wrap="square" lIns="0" tIns="522858" rIns="0" bIns="0" rtlCol="0" anchor="t">
            <a:spAutoFit/>
          </a:bodyPr>
          <a:lstStyle/>
          <a:p>
            <a:pPr algn="l"/>
            <a:r>
              <a:rPr sz="2400"/>
              <a:t>WHO</a:t>
            </a:r>
            <a:r>
              <a:rPr sz="2400" spc="-245"/>
              <a:t> </a:t>
            </a:r>
            <a:r>
              <a:rPr sz="2400"/>
              <a:t>ARE</a:t>
            </a:r>
            <a:r>
              <a:rPr sz="2400" spc="-70"/>
              <a:t> </a:t>
            </a:r>
            <a:r>
              <a:rPr sz="2400"/>
              <a:t>THE</a:t>
            </a:r>
            <a:r>
              <a:rPr sz="2400" spc="-55"/>
              <a:t> </a:t>
            </a:r>
            <a:r>
              <a:rPr sz="2400"/>
              <a:t>END</a:t>
            </a:r>
            <a:r>
              <a:rPr sz="2400" spc="-70"/>
              <a:t> </a:t>
            </a:r>
            <a:r>
              <a:rPr sz="2400" spc="-10"/>
              <a:t>USERS?</a:t>
            </a:r>
            <a:br>
              <a:rPr lang="en-US" sz="2400" spc="-10"/>
            </a:br>
            <a:br>
              <a:rPr lang="en-US" sz="2400" spc="-10"/>
            </a:br>
            <a:r>
              <a:rPr lang="en-US" sz="2400" b="0" spc="-10"/>
              <a:t>   - Researchers and developers in machine learning and computer vision.</a:t>
            </a:r>
            <a:endParaRPr lang="en-US" sz="2400"/>
          </a:p>
          <a:p>
            <a:pPr algn="l"/>
            <a:r>
              <a:rPr lang="en-US" sz="2400" b="0" spc="-10"/>
              <a:t>   - Individuals interested in image generation and deep learning.</a:t>
            </a:r>
            <a:endParaRPr lang="en-US" sz="2400"/>
          </a:p>
          <a:p>
            <a:pPr algn="l"/>
            <a:r>
              <a:rPr lang="en-US" sz="2400" b="0" spc="-10"/>
              <a:t>   - Educators teaching about GANs and digit recognition.</a:t>
            </a:r>
            <a:endParaRPr lang="en-US" sz="2400"/>
          </a:p>
          <a:p>
            <a:pPr marL="153670">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568" y="93061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58858" y="4401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50110" y="385444"/>
            <a:ext cx="7272450" cy="4565994"/>
          </a:xfrm>
          <a:prstGeom prst="rect">
            <a:avLst/>
          </a:prstGeom>
        </p:spPr>
        <p:txBody>
          <a:bodyPr vert="horz" wrap="square" lIns="0" tIns="485775" rIns="0" bIns="0" rtlCol="0" anchor="t">
            <a:spAutoFit/>
          </a:bodyPr>
          <a:lstStyle/>
          <a:p>
            <a:pPr algn="l"/>
            <a:r>
              <a:rPr sz="2400"/>
              <a:t>YOUR</a:t>
            </a:r>
            <a:r>
              <a:rPr sz="2400" spc="-95"/>
              <a:t> </a:t>
            </a:r>
            <a:r>
              <a:rPr sz="2400" spc="-10"/>
              <a:t>SOLUTION</a:t>
            </a:r>
            <a:r>
              <a:rPr sz="2400" spc="-345"/>
              <a:t> </a:t>
            </a:r>
            <a:r>
              <a:rPr sz="2400"/>
              <a:t>AND</a:t>
            </a:r>
            <a:r>
              <a:rPr sz="2400" spc="-20"/>
              <a:t> </a:t>
            </a:r>
            <a:r>
              <a:rPr sz="2400"/>
              <a:t>ITS </a:t>
            </a:r>
            <a:br>
              <a:rPr lang="en-US" sz="2400"/>
            </a:br>
            <a:r>
              <a:rPr sz="2400" spc="-20"/>
              <a:t>VALUE</a:t>
            </a:r>
            <a:r>
              <a:rPr sz="2400" spc="-120"/>
              <a:t> </a:t>
            </a:r>
            <a:r>
              <a:rPr sz="2400" spc="-10"/>
              <a:t>PROPOSITION</a:t>
            </a:r>
            <a:br>
              <a:rPr lang="en-US" sz="2400" spc="-10"/>
            </a:br>
            <a:br>
              <a:rPr lang="en-US" sz="2400" spc="-10"/>
            </a:br>
            <a:r>
              <a:rPr lang="en-US" sz="2400" b="0" spc="-10"/>
              <a:t>   - Our solution generates realistic handwritten digits using GANs.</a:t>
            </a:r>
            <a:endParaRPr lang="en-US" sz="2400"/>
          </a:p>
          <a:p>
            <a:pPr algn="l"/>
            <a:r>
              <a:rPr lang="en-US" sz="2400" b="0" spc="-10"/>
              <a:t>   - It provides a new way to create digit images with high fidelity.</a:t>
            </a:r>
            <a:endParaRPr lang="en-US" sz="2400"/>
          </a:p>
          <a:p>
            <a:pPr algn="l"/>
            <a:r>
              <a:rPr lang="en-US" sz="2400" b="0" spc="-10"/>
              <a:t>   - The solution's value lies in its ability to produce diverse and lifelike digit images.</a:t>
            </a:r>
            <a:endParaRPr lang="en-US" sz="2400"/>
          </a:p>
          <a:p>
            <a:pPr algn="l"/>
            <a:endParaRPr lang="en-US" sz="2400"/>
          </a:p>
          <a:p>
            <a:pPr marL="12700">
              <a:spcBef>
                <a:spcPts val="105"/>
              </a:spcBef>
            </a:pPr>
            <a:endParaRPr lang="en-US" sz="2400" spc="-1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18336" y="6242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56170" y="3281532"/>
            <a:ext cx="2284011" cy="3057428"/>
          </a:xfrm>
          <a:prstGeom prst="rect">
            <a:avLst/>
          </a:prstGeom>
        </p:spPr>
      </p:pic>
      <p:sp>
        <p:nvSpPr>
          <p:cNvPr id="7" name="object 7"/>
          <p:cNvSpPr txBox="1">
            <a:spLocks noGrp="1"/>
          </p:cNvSpPr>
          <p:nvPr>
            <p:ph type="title"/>
          </p:nvPr>
        </p:nvSpPr>
        <p:spPr>
          <a:xfrm>
            <a:off x="558165" y="385444"/>
            <a:ext cx="9764395" cy="2886944"/>
          </a:xfrm>
          <a:prstGeom prst="rect">
            <a:avLst/>
          </a:prstGeom>
        </p:spPr>
        <p:txBody>
          <a:bodyPr vert="horz" wrap="square" lIns="0" tIns="286004" rIns="0" bIns="0" rtlCol="0" anchor="t">
            <a:spAutoFit/>
          </a:bodyPr>
          <a:lstStyle/>
          <a:p>
            <a:pPr algn="l"/>
            <a:r>
              <a:rPr sz="2400"/>
              <a:t>THE</a:t>
            </a:r>
            <a:r>
              <a:rPr sz="2400" spc="20"/>
              <a:t> </a:t>
            </a:r>
            <a:r>
              <a:rPr sz="2400"/>
              <a:t>WOW</a:t>
            </a:r>
            <a:r>
              <a:rPr sz="2400" spc="90"/>
              <a:t> </a:t>
            </a:r>
            <a:r>
              <a:rPr sz="2400"/>
              <a:t>IN YOUR </a:t>
            </a:r>
            <a:r>
              <a:rPr sz="2400" spc="-10"/>
              <a:t>SOLUTION</a:t>
            </a:r>
            <a:br>
              <a:rPr lang="en-US" sz="2400" spc="-10"/>
            </a:br>
            <a:br>
              <a:rPr lang="en-US" sz="2400" spc="-10"/>
            </a:br>
            <a:r>
              <a:rPr lang="en-US" sz="2400" spc="-10"/>
              <a:t>   </a:t>
            </a:r>
            <a:r>
              <a:rPr lang="en-US" sz="2400" b="0" spc="-10"/>
              <a:t>- Our solution creates digit images that look remarkably real.</a:t>
            </a:r>
            <a:endParaRPr lang="en-US" sz="2400"/>
          </a:p>
          <a:p>
            <a:pPr algn="l"/>
            <a:r>
              <a:rPr lang="en-US" sz="2400" b="0" spc="-10"/>
              <a:t>   - The generated images exhibit fine details and varied styles.</a:t>
            </a:r>
            <a:endParaRPr lang="en-US" sz="2400"/>
          </a:p>
          <a:p>
            <a:pPr algn="l"/>
            <a:r>
              <a:rPr lang="en-US" sz="2400" b="0" spc="-10"/>
              <a:t>   - This showcases the potential of GANs in image generation tasks.</a:t>
            </a:r>
            <a:endParaRPr lang="en-US" sz="2400"/>
          </a:p>
          <a:p>
            <a:pPr algn="l"/>
            <a:endParaRPr lang="en-US" sz="2400"/>
          </a:p>
          <a:p>
            <a:pPr marL="193675">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5205" y="15518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50072" y="291147"/>
            <a:ext cx="7176323" cy="4458272"/>
          </a:xfrm>
          <a:prstGeom prst="rect">
            <a:avLst/>
          </a:prstGeom>
        </p:spPr>
        <p:txBody>
          <a:bodyPr vert="horz" wrap="square" lIns="0" tIns="13335" rIns="0" bIns="0" rtlCol="0" anchor="t">
            <a:spAutoFit/>
          </a:bodyPr>
          <a:lstStyle/>
          <a:p>
            <a:pPr algn="l"/>
            <a:r>
              <a:rPr sz="2400" spc="-10"/>
              <a:t>MODELLING</a:t>
            </a:r>
            <a:br>
              <a:rPr lang="en-US" sz="2400" spc="-10"/>
            </a:br>
            <a:r>
              <a:rPr lang="en-US" sz="2400" spc="-10"/>
              <a:t> </a:t>
            </a:r>
            <a:br>
              <a:rPr lang="en-US" sz="2400" spc="-10"/>
            </a:br>
            <a:r>
              <a:rPr lang="en-US" sz="2400" spc="-10"/>
              <a:t>   </a:t>
            </a:r>
            <a:r>
              <a:rPr lang="en-US" sz="2400" b="0" spc="-10"/>
              <a:t>- The project involves building a GAN with generator and discriminator models.</a:t>
            </a:r>
            <a:endParaRPr lang="en-US" sz="2400" spc="-10"/>
          </a:p>
          <a:p>
            <a:pPr algn="l"/>
            <a:r>
              <a:rPr lang="en-US" sz="2400" b="0" spc="-10"/>
              <a:t>   - The generator creates digit images from random noise.</a:t>
            </a:r>
            <a:endParaRPr lang="en-US" sz="2400"/>
          </a:p>
          <a:p>
            <a:pPr algn="l"/>
            <a:r>
              <a:rPr lang="en-US" sz="2400" b="0" spc="-10"/>
              <a:t>   - The discriminator distinguishes real from fake images.</a:t>
            </a:r>
            <a:endParaRPr lang="en-US" sz="2400"/>
          </a:p>
          <a:p>
            <a:pPr algn="l"/>
            <a:r>
              <a:rPr lang="en-US" sz="2400" b="0" spc="-10"/>
              <a:t>   - Both models are trained iteratively to improve performance.</a:t>
            </a:r>
            <a:endParaRPr lang="en-US" sz="2400"/>
          </a:p>
          <a:p>
            <a:pPr algn="l"/>
            <a:endParaRPr lang="en-US" sz="2400"/>
          </a:p>
          <a:p>
            <a:pPr marL="12700">
              <a:spcBef>
                <a:spcPts val="105"/>
              </a:spcBef>
            </a:pPr>
            <a:endParaRPr lang="en-US" sz="2400" spc="-1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Title : Handwritten digital recognition using GAN model</vt:lpstr>
      <vt:lpstr>AGENDA        - Introduction to creating handwritten digit images using GANs    - Defining the problem and setting project goals    - Understanding the project approach and methodology    - Identifying the target audience and stakeholders    - Presenting the proposed solution and its benefits    - Highlighting key features and advantages of the solution    - Explaining the modelling process and implementation details    - Sharing the evaluation metrics and expected results    - Concluding with future directions and potential improvements </vt:lpstr>
      <vt:lpstr>PROBLEM STATEMENT     - Develop a GAN model to generate realistic handwritten digit images.    - Train the model on the MNIST dataset to learn digit patterns.    - Evaluate the model's performance by generating new digit images. </vt:lpstr>
      <vt:lpstr>PROJECT OVERVIEW     - This project aims to create lifelike handwritten digits using GANs.    - It involves training a model on the MNIST dataset, which contains handwritten digit images.    - The trained model will generate new digit images that look authentic.    - The project will explore GANs' potential for image generation and compare them with traditional methods.  </vt:lpstr>
      <vt:lpstr>WHO ARE THE END USERS?     - Researchers and developers in machine learning and computer vision.    - Individuals interested in image generation and deep learning.    - Educators teaching about GANs and digit recognition. </vt:lpstr>
      <vt:lpstr>YOUR SOLUTION AND ITS  VALUE PROPOSITION     - Our solution generates realistic handwritten digits using GANs.    - It provides a new way to create digit images with high fidelity.    - The solution's value lies in its ability to produce diverse and lifelike digit images.  </vt:lpstr>
      <vt:lpstr>THE WOW IN YOUR SOLUTION     - Our solution creates digit images that look remarkably real.    - The generated images exhibit fine details and varied styles.    - This showcases the potential of GANs in image generation tasks.  </vt:lpstr>
      <vt:lpstr>MODELLING      - The project involves building a GAN with generator and discriminator models.    - The generator creates digit images from random noise.    - The discriminator distinguishes real from fake images.    - Both models are trained iteratively to improve performance.  </vt:lpstr>
      <vt:lpstr>RESULTS    - The success of the project will be measured by the quality of generated digit images.   - Metrics such as image fidelity and diversity will be used for evaluation.    - The results will demonstrate the effectiveness of the GAN model in generating lifelike handwritten digits.</vt:lpstr>
      <vt:lpstr>CONCLUSION        Our project showcased GAN's viability for digit recognition, achieving significant accuracy improvements through rigorous training.       The GAN produced authentic and varied digits, enhancing recognition across different datasets, highlighting GANs' potential for system resilience.       GAN performance was affected by dataset size, model design, and hyperparameters, suggesting the need for further exploration and optimization.       Our work lays the foundation for future research, aiming to enhance digit recognition system accuracy and efficacy through continued refinement and optimization of GAN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112</cp:revision>
  <dcterms:created xsi:type="dcterms:W3CDTF">2024-04-05T05:38:59Z</dcterms:created>
  <dcterms:modified xsi:type="dcterms:W3CDTF">2024-04-05T08:41:59Z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Producer">
    <vt:lpwstr>3-Heights(TM) PDF Security Shell 4.8.25.2 (http://www.pdf-tools.com)</vt:lpwstr>
  </property>
</Properties>
</file>